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CC00"/>
    <a:srgbClr val="35494C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4956"/>
    <p:restoredTop sz="97814"/>
  </p:normalViewPr>
  <p:slideViewPr>
    <p:cSldViewPr snapToGrid="0" snapToObjects="1">
      <p:cViewPr varScale="1">
        <p:scale>
          <a:sx n="30" d="100"/>
          <a:sy n="30" d="100"/>
        </p:scale>
        <p:origin x="1656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123CBB8-9C53-FBDB-CAD4-AD6A100FD7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8128"/>
          <a:stretch/>
        </p:blipFill>
        <p:spPr>
          <a:xfrm>
            <a:off x="5555" y="2381"/>
            <a:ext cx="30269657" cy="22204476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891301" y="23383020"/>
            <a:ext cx="1016639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Golden Rule 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755835" y="24788399"/>
            <a:ext cx="16534181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0"/>
              </a:lnSpc>
            </a:pPr>
            <a:r>
              <a:rPr lang="fr-FR" sz="20400" b="1" spc="-700" dirty="0">
                <a:solidFill>
                  <a:srgbClr val="BDCC00"/>
                </a:solidFill>
                <a:latin typeface="Gotham Rounded Bold" pitchFamily="2" charset="77"/>
              </a:rPr>
              <a:t>Traffic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874368" y="27662498"/>
            <a:ext cx="15455099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I follow the </a:t>
            </a:r>
            <a:r>
              <a:rPr lang="fr-FR" sz="6800" spc="-230" dirty="0" err="1">
                <a:solidFill>
                  <a:srgbClr val="35494C"/>
                </a:solidFill>
                <a:latin typeface="Gotham Rounded Book" pitchFamily="2" charset="77"/>
              </a:rPr>
              <a:t>safety</a:t>
            </a: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 </a:t>
            </a:r>
            <a:r>
              <a:rPr lang="fr-FR" sz="6800" spc="-230" dirty="0" err="1">
                <a:solidFill>
                  <a:srgbClr val="35494C"/>
                </a:solidFill>
                <a:latin typeface="Gotham Rounded Book" pitchFamily="2" charset="77"/>
              </a:rPr>
              <a:t>rules</a:t>
            </a: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 </a:t>
            </a:r>
            <a:r>
              <a:rPr lang="fr-FR" sz="6800" spc="-230" dirty="0" err="1">
                <a:solidFill>
                  <a:srgbClr val="35494C"/>
                </a:solidFill>
                <a:latin typeface="Gotham Rounded Book" pitchFamily="2" charset="77"/>
              </a:rPr>
              <a:t>when</a:t>
            </a: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 I drive, ride a bike or </a:t>
            </a:r>
            <a:r>
              <a:rPr lang="fr-FR" sz="6800" spc="-230" dirty="0" err="1">
                <a:solidFill>
                  <a:srgbClr val="35494C"/>
                </a:solidFill>
                <a:latin typeface="Gotham Rounded Book" pitchFamily="2" charset="77"/>
              </a:rPr>
              <a:t>walk</a:t>
            </a: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</TotalTime>
  <Words>19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Jean Patrice Wattine</cp:lastModifiedBy>
  <cp:revision>19</cp:revision>
  <dcterms:created xsi:type="dcterms:W3CDTF">2022-01-17T11:44:19Z</dcterms:created>
  <dcterms:modified xsi:type="dcterms:W3CDTF">2022-10-27T09:17:12Z</dcterms:modified>
</cp:coreProperties>
</file>