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13"/>
  </p:notesMasterIdLst>
  <p:handoutMasterIdLst>
    <p:handoutMasterId r:id="rId14"/>
  </p:handoutMasterIdLst>
  <p:sldIdLst>
    <p:sldId id="2134805770" r:id="rId9"/>
    <p:sldId id="2134805710" r:id="rId10"/>
    <p:sldId id="2134805786" r:id="rId11"/>
    <p:sldId id="2134805787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A1FE84-E23A-9B79-DD19-84E865AB30B4}" name="Alexandra PAPILLON" initials="AP" userId="S::alexandra.papillon@totalenergies.com::6ed42675-17a0-4139-8016-992ac43c8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deline GARNIER" initials="AG" lastIdx="9" clrIdx="6">
    <p:extLst>
      <p:ext uri="{19B8F6BF-5375-455C-9EA6-DF929625EA0E}">
        <p15:presenceInfo xmlns:p15="http://schemas.microsoft.com/office/powerpoint/2012/main" userId="S::adeline.garnier@totalenergies.com::b5140358-a731-43b0-b2d4-95a7ebfda634" providerId="AD"/>
      </p:ext>
    </p:extLst>
  </p:cmAuthor>
  <p:cmAuthor id="1" name="Jean-Guillaume BIZERAY" initials="JGB" lastIdx="9" clrIdx="0">
    <p:extLst>
      <p:ext uri="{19B8F6BF-5375-455C-9EA6-DF929625EA0E}">
        <p15:presenceInfo xmlns:p15="http://schemas.microsoft.com/office/powerpoint/2012/main" userId="S::jean-guillaume.bizeray@totalenergies.com::49b5d947-5b60-4c66-bcd8-12c7a1edf37f" providerId="AD"/>
      </p:ext>
    </p:extLst>
  </p:cmAuthor>
  <p:cmAuthor id="8" name="Claire MAIRET" initials="CM" lastIdx="5" clrIdx="7">
    <p:extLst>
      <p:ext uri="{19B8F6BF-5375-455C-9EA6-DF929625EA0E}">
        <p15:presenceInfo xmlns:p15="http://schemas.microsoft.com/office/powerpoint/2012/main" userId="S::claire.mairet@totalenergies.com::b91d9db2-e41b-4c98-9525-27312980cc2f" providerId="AD"/>
      </p:ext>
    </p:extLst>
  </p:cmAuthor>
  <p:cmAuthor id="2" name="Alexandra PAPILLON" initials="AP" lastIdx="5" clrIdx="1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  <p:cmAuthor id="9" name="Ismaïl Diedhiou" initials="ID" lastIdx="16" clrIdx="8">
    <p:extLst>
      <p:ext uri="{19B8F6BF-5375-455C-9EA6-DF929625EA0E}">
        <p15:presenceInfo xmlns:p15="http://schemas.microsoft.com/office/powerpoint/2012/main" userId="S::idiedhiou@wordappeal.com::bd00cb13-adf6-4f90-8d8e-d970bbca8edc" providerId="AD"/>
      </p:ext>
    </p:extLst>
  </p:cmAuthor>
  <p:cmAuthor id="3" name="Cyril DE-COATPONT" initials="CDC" lastIdx="6" clrIdx="2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4" name="Tatiana MIR" initials="TM" lastIdx="84" clrIdx="3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5" name="Cyril DE-COATPONT" initials="CDC [2]" lastIdx="13" clrIdx="4">
    <p:extLst>
      <p:ext uri="{19B8F6BF-5375-455C-9EA6-DF929625EA0E}">
        <p15:presenceInfo xmlns:p15="http://schemas.microsoft.com/office/powerpoint/2012/main" userId="S::cyril.de-coatpont@total.com::8e2a7a85-c243-49c2-bdd5-9a8a2591b005" providerId="AD"/>
      </p:ext>
    </p:extLst>
  </p:cmAuthor>
  <p:cmAuthor id="6" name="Michiel DE KOSTER" initials="MK" lastIdx="34" clrIdx="5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C"/>
    <a:srgbClr val="354D56"/>
    <a:srgbClr val="374649"/>
    <a:srgbClr val="F19300"/>
    <a:srgbClr val="F7941D"/>
    <a:srgbClr val="ADADAD"/>
    <a:srgbClr val="BFBFBC"/>
    <a:srgbClr val="00B050"/>
    <a:srgbClr val="009BFF"/>
    <a:srgbClr val="C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E3744-63DB-4672-8196-F380A82B64EF}" v="9" dt="2022-09-22T14:11:52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135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PAPILLON" userId="6ed42675-17a0-4139-8016-992ac43c869f" providerId="ADAL" clId="{2ACE3744-63DB-4672-8196-F380A82B64EF}"/>
    <pc:docChg chg="undo redo custSel addSld delSld modSld">
      <pc:chgData name="Alexandra PAPILLON" userId="6ed42675-17a0-4139-8016-992ac43c869f" providerId="ADAL" clId="{2ACE3744-63DB-4672-8196-F380A82B64EF}" dt="2022-09-22T14:36:29.286" v="357" actId="20577"/>
      <pc:docMkLst>
        <pc:docMk/>
      </pc:docMkLst>
      <pc:sldChg chg="addSp delSp modSp mod">
        <pc:chgData name="Alexandra PAPILLON" userId="6ed42675-17a0-4139-8016-992ac43c869f" providerId="ADAL" clId="{2ACE3744-63DB-4672-8196-F380A82B64EF}" dt="2022-09-22T14:12:13.287" v="284" actId="6549"/>
        <pc:sldMkLst>
          <pc:docMk/>
          <pc:sldMk cId="3848476589" sldId="2134805710"/>
        </pc:sldMkLst>
        <pc:spChg chg="del">
          <ac:chgData name="Alexandra PAPILLON" userId="6ed42675-17a0-4139-8016-992ac43c869f" providerId="ADAL" clId="{2ACE3744-63DB-4672-8196-F380A82B64EF}" dt="2022-09-22T14:02:00.969" v="112" actId="478"/>
          <ac:spMkLst>
            <pc:docMk/>
            <pc:sldMk cId="3848476589" sldId="2134805710"/>
            <ac:spMk id="2" creationId="{4076DBCA-0016-F947-8594-B0BF0A17C561}"/>
          </ac:spMkLst>
        </pc:spChg>
        <pc:spChg chg="mod">
          <ac:chgData name="Alexandra PAPILLON" userId="6ed42675-17a0-4139-8016-992ac43c869f" providerId="ADAL" clId="{2ACE3744-63DB-4672-8196-F380A82B64EF}" dt="2022-09-22T14:04:12.940" v="148" actId="165"/>
          <ac:spMkLst>
            <pc:docMk/>
            <pc:sldMk cId="3848476589" sldId="2134805710"/>
            <ac:spMk id="10" creationId="{E9E2E79D-633B-4C43-A531-81688BDC628A}"/>
          </ac:spMkLst>
        </pc:spChg>
        <pc:spChg chg="mod">
          <ac:chgData name="Alexandra PAPILLON" userId="6ed42675-17a0-4139-8016-992ac43c869f" providerId="ADAL" clId="{2ACE3744-63DB-4672-8196-F380A82B64EF}" dt="2022-09-22T14:04:12.940" v="148" actId="165"/>
          <ac:spMkLst>
            <pc:docMk/>
            <pc:sldMk cId="3848476589" sldId="2134805710"/>
            <ac:spMk id="11" creationId="{688A3599-1F3D-4597-8D7D-85AD1838F1D0}"/>
          </ac:spMkLst>
        </pc:spChg>
        <pc:spChg chg="add mod">
          <ac:chgData name="Alexandra PAPILLON" userId="6ed42675-17a0-4139-8016-992ac43c869f" providerId="ADAL" clId="{2ACE3744-63DB-4672-8196-F380A82B64EF}" dt="2022-09-22T14:02:23.727" v="115"/>
          <ac:spMkLst>
            <pc:docMk/>
            <pc:sldMk cId="3848476589" sldId="2134805710"/>
            <ac:spMk id="16" creationId="{EC7FC17B-6214-4189-8C8C-726B5AC5BDAE}"/>
          </ac:spMkLst>
        </pc:spChg>
        <pc:spChg chg="del">
          <ac:chgData name="Alexandra PAPILLON" userId="6ed42675-17a0-4139-8016-992ac43c869f" providerId="ADAL" clId="{2ACE3744-63DB-4672-8196-F380A82B64EF}" dt="2022-09-22T14:03:24.078" v="144" actId="478"/>
          <ac:spMkLst>
            <pc:docMk/>
            <pc:sldMk cId="3848476589" sldId="2134805710"/>
            <ac:spMk id="17" creationId="{397D1FA3-CECC-BF74-C88E-6913CA7037FC}"/>
          </ac:spMkLst>
        </pc:spChg>
        <pc:spChg chg="del">
          <ac:chgData name="Alexandra PAPILLON" userId="6ed42675-17a0-4139-8016-992ac43c869f" providerId="ADAL" clId="{2ACE3744-63DB-4672-8196-F380A82B64EF}" dt="2022-09-22T14:03:26.878" v="145" actId="478"/>
          <ac:spMkLst>
            <pc:docMk/>
            <pc:sldMk cId="3848476589" sldId="2134805710"/>
            <ac:spMk id="20" creationId="{DCADF828-8E4F-819F-4C48-99EFE5521646}"/>
          </ac:spMkLst>
        </pc:spChg>
        <pc:spChg chg="add mod">
          <ac:chgData name="Alexandra PAPILLON" userId="6ed42675-17a0-4139-8016-992ac43c869f" providerId="ADAL" clId="{2ACE3744-63DB-4672-8196-F380A82B64EF}" dt="2022-09-22T14:12:13.287" v="284" actId="6549"/>
          <ac:spMkLst>
            <pc:docMk/>
            <pc:sldMk cId="3848476589" sldId="2134805710"/>
            <ac:spMk id="21" creationId="{51B40DFC-80DD-49EC-BC1D-F0E6D7E875A7}"/>
          </ac:spMkLst>
        </pc:spChg>
        <pc:spChg chg="add mod">
          <ac:chgData name="Alexandra PAPILLON" userId="6ed42675-17a0-4139-8016-992ac43c869f" providerId="ADAL" clId="{2ACE3744-63DB-4672-8196-F380A82B64EF}" dt="2022-09-22T14:03:13.865" v="142"/>
          <ac:spMkLst>
            <pc:docMk/>
            <pc:sldMk cId="3848476589" sldId="2134805710"/>
            <ac:spMk id="24" creationId="{B8C3A1DD-A1E3-48A6-BE7B-066B5EED8B28}"/>
          </ac:spMkLst>
        </pc:spChg>
        <pc:spChg chg="mod">
          <ac:chgData name="Alexandra PAPILLON" userId="6ed42675-17a0-4139-8016-992ac43c869f" providerId="ADAL" clId="{2ACE3744-63DB-4672-8196-F380A82B64EF}" dt="2022-09-22T14:02:08.851" v="114"/>
          <ac:spMkLst>
            <pc:docMk/>
            <pc:sldMk cId="3848476589" sldId="2134805710"/>
            <ac:spMk id="27" creationId="{AF50B1B0-06A6-C045-A908-F2ABF98C6817}"/>
          </ac:spMkLst>
        </pc:spChg>
        <pc:grpChg chg="mod topLvl">
          <ac:chgData name="Alexandra PAPILLON" userId="6ed42675-17a0-4139-8016-992ac43c869f" providerId="ADAL" clId="{2ACE3744-63DB-4672-8196-F380A82B64EF}" dt="2022-09-22T14:05:15.680" v="165" actId="1076"/>
          <ac:grpSpMkLst>
            <pc:docMk/>
            <pc:sldMk cId="3848476589" sldId="2134805710"/>
            <ac:grpSpMk id="12" creationId="{7C3B4C4A-DA11-4335-9732-30B8784459A2}"/>
          </ac:grpSpMkLst>
        </pc:grpChg>
        <pc:grpChg chg="del mod">
          <ac:chgData name="Alexandra PAPILLON" userId="6ed42675-17a0-4139-8016-992ac43c869f" providerId="ADAL" clId="{2ACE3744-63DB-4672-8196-F380A82B64EF}" dt="2022-09-22T14:04:12.940" v="148" actId="165"/>
          <ac:grpSpMkLst>
            <pc:docMk/>
            <pc:sldMk cId="3848476589" sldId="2134805710"/>
            <ac:grpSpMk id="13" creationId="{5E69C772-36D3-41CB-AF46-65377870CD13}"/>
          </ac:grpSpMkLst>
        </pc:grpChg>
        <pc:picChg chg="mod topLvl modCrop">
          <ac:chgData name="Alexandra PAPILLON" userId="6ed42675-17a0-4139-8016-992ac43c869f" providerId="ADAL" clId="{2ACE3744-63DB-4672-8196-F380A82B64EF}" dt="2022-09-22T14:04:59.598" v="164" actId="1038"/>
          <ac:picMkLst>
            <pc:docMk/>
            <pc:sldMk cId="3848476589" sldId="2134805710"/>
            <ac:picMk id="3" creationId="{588639CE-3B14-DE7E-861D-022F83ECBB82}"/>
          </ac:picMkLst>
        </pc:picChg>
        <pc:picChg chg="del">
          <ac:chgData name="Alexandra PAPILLON" userId="6ed42675-17a0-4139-8016-992ac43c869f" providerId="ADAL" clId="{2ACE3744-63DB-4672-8196-F380A82B64EF}" dt="2022-09-22T14:03:20.028" v="143" actId="478"/>
          <ac:picMkLst>
            <pc:docMk/>
            <pc:sldMk cId="3848476589" sldId="2134805710"/>
            <ac:picMk id="7" creationId="{86F6F572-1FFB-AC82-82A4-D2AE2ABC6A64}"/>
          </ac:picMkLst>
        </pc:picChg>
        <pc:picChg chg="add del mod">
          <ac:chgData name="Alexandra PAPILLON" userId="6ed42675-17a0-4139-8016-992ac43c869f" providerId="ADAL" clId="{2ACE3744-63DB-4672-8196-F380A82B64EF}" dt="2022-09-22T14:02:46.833" v="127" actId="478"/>
          <ac:picMkLst>
            <pc:docMk/>
            <pc:sldMk cId="3848476589" sldId="2134805710"/>
            <ac:picMk id="15" creationId="{D642297E-B2BF-4296-9BCD-B588FE4B5A03}"/>
          </ac:picMkLst>
        </pc:picChg>
        <pc:picChg chg="add mod">
          <ac:chgData name="Alexandra PAPILLON" userId="6ed42675-17a0-4139-8016-992ac43c869f" providerId="ADAL" clId="{2ACE3744-63DB-4672-8196-F380A82B64EF}" dt="2022-09-22T14:03:13.865" v="142"/>
          <ac:picMkLst>
            <pc:docMk/>
            <pc:sldMk cId="3848476589" sldId="2134805710"/>
            <ac:picMk id="18" creationId="{139473B2-CA6E-438D-9CC6-F19BC84C0893}"/>
          </ac:picMkLst>
        </pc:picChg>
        <pc:picChg chg="add mod">
          <ac:chgData name="Alexandra PAPILLON" userId="6ed42675-17a0-4139-8016-992ac43c869f" providerId="ADAL" clId="{2ACE3744-63DB-4672-8196-F380A82B64EF}" dt="2022-09-22T14:03:13.865" v="142"/>
          <ac:picMkLst>
            <pc:docMk/>
            <pc:sldMk cId="3848476589" sldId="2134805710"/>
            <ac:picMk id="19" creationId="{CF257A07-7966-4AE7-BB33-96D60A7F74D5}"/>
          </ac:picMkLst>
        </pc:picChg>
        <pc:picChg chg="mod">
          <ac:chgData name="Alexandra PAPILLON" userId="6ed42675-17a0-4139-8016-992ac43c869f" providerId="ADAL" clId="{2ACE3744-63DB-4672-8196-F380A82B64EF}" dt="2022-09-22T14:03:04.078" v="141" actId="1037"/>
          <ac:picMkLst>
            <pc:docMk/>
            <pc:sldMk cId="3848476589" sldId="2134805710"/>
            <ac:picMk id="22" creationId="{5D3D338C-F27E-7B4B-D1C4-909B0E84853E}"/>
          </ac:picMkLst>
        </pc:picChg>
        <pc:picChg chg="add mod">
          <ac:chgData name="Alexandra PAPILLON" userId="6ed42675-17a0-4139-8016-992ac43c869f" providerId="ADAL" clId="{2ACE3744-63DB-4672-8196-F380A82B64EF}" dt="2022-09-22T14:03:13.865" v="142"/>
          <ac:picMkLst>
            <pc:docMk/>
            <pc:sldMk cId="3848476589" sldId="2134805710"/>
            <ac:picMk id="23" creationId="{48605389-5AE4-4655-ADFD-57C822903F3B}"/>
          </ac:picMkLst>
        </pc:picChg>
      </pc:sldChg>
      <pc:sldChg chg="del">
        <pc:chgData name="Alexandra PAPILLON" userId="6ed42675-17a0-4139-8016-992ac43c869f" providerId="ADAL" clId="{2ACE3744-63DB-4672-8196-F380A82B64EF}" dt="2022-09-22T14:09:46.603" v="240" actId="47"/>
        <pc:sldMkLst>
          <pc:docMk/>
          <pc:sldMk cId="1376307639" sldId="2134805714"/>
        </pc:sldMkLst>
      </pc:sldChg>
      <pc:sldChg chg="del">
        <pc:chgData name="Alexandra PAPILLON" userId="6ed42675-17a0-4139-8016-992ac43c869f" providerId="ADAL" clId="{2ACE3744-63DB-4672-8196-F380A82B64EF}" dt="2022-09-22T14:11:11.419" v="280" actId="47"/>
        <pc:sldMkLst>
          <pc:docMk/>
          <pc:sldMk cId="3279526026" sldId="2134805739"/>
        </pc:sldMkLst>
      </pc:sldChg>
      <pc:sldChg chg="del">
        <pc:chgData name="Alexandra PAPILLON" userId="6ed42675-17a0-4139-8016-992ac43c869f" providerId="ADAL" clId="{2ACE3744-63DB-4672-8196-F380A82B64EF}" dt="2022-09-22T14:09:46.603" v="240" actId="47"/>
        <pc:sldMkLst>
          <pc:docMk/>
          <pc:sldMk cId="4066770564" sldId="2134805740"/>
        </pc:sldMkLst>
      </pc:sldChg>
      <pc:sldChg chg="del">
        <pc:chgData name="Alexandra PAPILLON" userId="6ed42675-17a0-4139-8016-992ac43c869f" providerId="ADAL" clId="{2ACE3744-63DB-4672-8196-F380A82B64EF}" dt="2022-09-22T14:11:11.929" v="281" actId="47"/>
        <pc:sldMkLst>
          <pc:docMk/>
          <pc:sldMk cId="3219673142" sldId="2134805747"/>
        </pc:sldMkLst>
      </pc:sldChg>
      <pc:sldChg chg="del">
        <pc:chgData name="Alexandra PAPILLON" userId="6ed42675-17a0-4139-8016-992ac43c869f" providerId="ADAL" clId="{2ACE3744-63DB-4672-8196-F380A82B64EF}" dt="2022-09-22T14:11:10.868" v="279" actId="47"/>
        <pc:sldMkLst>
          <pc:docMk/>
          <pc:sldMk cId="2812499087" sldId="2134805755"/>
        </pc:sldMkLst>
      </pc:sldChg>
      <pc:sldChg chg="del">
        <pc:chgData name="Alexandra PAPILLON" userId="6ed42675-17a0-4139-8016-992ac43c869f" providerId="ADAL" clId="{2ACE3744-63DB-4672-8196-F380A82B64EF}" dt="2022-09-22T14:09:46.603" v="240" actId="47"/>
        <pc:sldMkLst>
          <pc:docMk/>
          <pc:sldMk cId="2332208611" sldId="2134805756"/>
        </pc:sldMkLst>
      </pc:sldChg>
      <pc:sldChg chg="del">
        <pc:chgData name="Alexandra PAPILLON" userId="6ed42675-17a0-4139-8016-992ac43c869f" providerId="ADAL" clId="{2ACE3744-63DB-4672-8196-F380A82B64EF}" dt="2022-09-22T14:09:46.603" v="240" actId="47"/>
        <pc:sldMkLst>
          <pc:docMk/>
          <pc:sldMk cId="1527423765" sldId="2134805757"/>
        </pc:sldMkLst>
      </pc:sldChg>
      <pc:sldChg chg="del">
        <pc:chgData name="Alexandra PAPILLON" userId="6ed42675-17a0-4139-8016-992ac43c869f" providerId="ADAL" clId="{2ACE3744-63DB-4672-8196-F380A82B64EF}" dt="2022-09-22T14:09:46.603" v="240" actId="47"/>
        <pc:sldMkLst>
          <pc:docMk/>
          <pc:sldMk cId="4163919738" sldId="2134805758"/>
        </pc:sldMkLst>
      </pc:sldChg>
      <pc:sldChg chg="modSp mod">
        <pc:chgData name="Alexandra PAPILLON" userId="6ed42675-17a0-4139-8016-992ac43c869f" providerId="ADAL" clId="{2ACE3744-63DB-4672-8196-F380A82B64EF}" dt="2022-09-22T13:59:09.560" v="21" actId="20577"/>
        <pc:sldMkLst>
          <pc:docMk/>
          <pc:sldMk cId="3004514661" sldId="2134805770"/>
        </pc:sldMkLst>
        <pc:spChg chg="mod">
          <ac:chgData name="Alexandra PAPILLON" userId="6ed42675-17a0-4139-8016-992ac43c869f" providerId="ADAL" clId="{2ACE3744-63DB-4672-8196-F380A82B64EF}" dt="2022-09-22T13:59:09.560" v="21" actId="20577"/>
          <ac:spMkLst>
            <pc:docMk/>
            <pc:sldMk cId="3004514661" sldId="2134805770"/>
            <ac:spMk id="6" creationId="{0A77405E-6FA2-2642-88F5-70A68628BCDD}"/>
          </ac:spMkLst>
        </pc:spChg>
        <pc:spChg chg="mod">
          <ac:chgData name="Alexandra PAPILLON" userId="6ed42675-17a0-4139-8016-992ac43c869f" providerId="ADAL" clId="{2ACE3744-63DB-4672-8196-F380A82B64EF}" dt="2022-09-22T13:59:06.548" v="13" actId="6549"/>
          <ac:spMkLst>
            <pc:docMk/>
            <pc:sldMk cId="3004514661" sldId="2134805770"/>
            <ac:spMk id="14" creationId="{43A97237-37D7-0B48-A2E9-CCF167850641}"/>
          </ac:spMkLst>
        </pc:spChg>
      </pc:sldChg>
      <pc:sldChg chg="del">
        <pc:chgData name="Alexandra PAPILLON" userId="6ed42675-17a0-4139-8016-992ac43c869f" providerId="ADAL" clId="{2ACE3744-63DB-4672-8196-F380A82B64EF}" dt="2022-09-22T14:09:46.603" v="240" actId="47"/>
        <pc:sldMkLst>
          <pc:docMk/>
          <pc:sldMk cId="2406595206" sldId="2134805771"/>
        </pc:sldMkLst>
      </pc:sldChg>
      <pc:sldChg chg="del">
        <pc:chgData name="Alexandra PAPILLON" userId="6ed42675-17a0-4139-8016-992ac43c869f" providerId="ADAL" clId="{2ACE3744-63DB-4672-8196-F380A82B64EF}" dt="2022-09-22T13:59:12.179" v="22" actId="47"/>
        <pc:sldMkLst>
          <pc:docMk/>
          <pc:sldMk cId="1180370113" sldId="2134805772"/>
        </pc:sldMkLst>
      </pc:sldChg>
      <pc:sldChg chg="del">
        <pc:chgData name="Alexandra PAPILLON" userId="6ed42675-17a0-4139-8016-992ac43c869f" providerId="ADAL" clId="{2ACE3744-63DB-4672-8196-F380A82B64EF}" dt="2022-09-22T14:09:46.603" v="240" actId="47"/>
        <pc:sldMkLst>
          <pc:docMk/>
          <pc:sldMk cId="3767636657" sldId="2134805774"/>
        </pc:sldMkLst>
      </pc:sldChg>
      <pc:sldChg chg="del">
        <pc:chgData name="Alexandra PAPILLON" userId="6ed42675-17a0-4139-8016-992ac43c869f" providerId="ADAL" clId="{2ACE3744-63DB-4672-8196-F380A82B64EF}" dt="2022-09-22T14:09:46.603" v="240" actId="47"/>
        <pc:sldMkLst>
          <pc:docMk/>
          <pc:sldMk cId="3416634014" sldId="2134805777"/>
        </pc:sldMkLst>
      </pc:sldChg>
      <pc:sldChg chg="del">
        <pc:chgData name="Alexandra PAPILLON" userId="6ed42675-17a0-4139-8016-992ac43c869f" providerId="ADAL" clId="{2ACE3744-63DB-4672-8196-F380A82B64EF}" dt="2022-09-22T14:09:46.603" v="240" actId="47"/>
        <pc:sldMkLst>
          <pc:docMk/>
          <pc:sldMk cId="1724421817" sldId="2134805779"/>
        </pc:sldMkLst>
      </pc:sldChg>
      <pc:sldChg chg="del">
        <pc:chgData name="Alexandra PAPILLON" userId="6ed42675-17a0-4139-8016-992ac43c869f" providerId="ADAL" clId="{2ACE3744-63DB-4672-8196-F380A82B64EF}" dt="2022-09-22T14:09:46.603" v="240" actId="47"/>
        <pc:sldMkLst>
          <pc:docMk/>
          <pc:sldMk cId="4213209731" sldId="2134805780"/>
        </pc:sldMkLst>
      </pc:sldChg>
      <pc:sldChg chg="del">
        <pc:chgData name="Alexandra PAPILLON" userId="6ed42675-17a0-4139-8016-992ac43c869f" providerId="ADAL" clId="{2ACE3744-63DB-4672-8196-F380A82B64EF}" dt="2022-09-22T14:09:46.603" v="240" actId="47"/>
        <pc:sldMkLst>
          <pc:docMk/>
          <pc:sldMk cId="1523720412" sldId="2134805781"/>
        </pc:sldMkLst>
      </pc:sldChg>
      <pc:sldChg chg="del">
        <pc:chgData name="Alexandra PAPILLON" userId="6ed42675-17a0-4139-8016-992ac43c869f" providerId="ADAL" clId="{2ACE3744-63DB-4672-8196-F380A82B64EF}" dt="2022-09-22T14:09:46.603" v="240" actId="47"/>
        <pc:sldMkLst>
          <pc:docMk/>
          <pc:sldMk cId="247911648" sldId="2134805782"/>
        </pc:sldMkLst>
      </pc:sldChg>
      <pc:sldChg chg="del">
        <pc:chgData name="Alexandra PAPILLON" userId="6ed42675-17a0-4139-8016-992ac43c869f" providerId="ADAL" clId="{2ACE3744-63DB-4672-8196-F380A82B64EF}" dt="2022-09-22T14:11:12.334" v="282" actId="47"/>
        <pc:sldMkLst>
          <pc:docMk/>
          <pc:sldMk cId="2189194247" sldId="2134805783"/>
        </pc:sldMkLst>
      </pc:sldChg>
      <pc:sldChg chg="del">
        <pc:chgData name="Alexandra PAPILLON" userId="6ed42675-17a0-4139-8016-992ac43c869f" providerId="ADAL" clId="{2ACE3744-63DB-4672-8196-F380A82B64EF}" dt="2022-09-22T14:11:12.779" v="283" actId="47"/>
        <pc:sldMkLst>
          <pc:docMk/>
          <pc:sldMk cId="3605046032" sldId="2134805784"/>
        </pc:sldMkLst>
      </pc:sldChg>
      <pc:sldChg chg="del">
        <pc:chgData name="Alexandra PAPILLON" userId="6ed42675-17a0-4139-8016-992ac43c869f" providerId="ADAL" clId="{2ACE3744-63DB-4672-8196-F380A82B64EF}" dt="2022-09-22T14:09:46.603" v="240" actId="47"/>
        <pc:sldMkLst>
          <pc:docMk/>
          <pc:sldMk cId="3198951490" sldId="2134805785"/>
        </pc:sldMkLst>
      </pc:sldChg>
      <pc:sldChg chg="delSp modSp add del mod">
        <pc:chgData name="Alexandra PAPILLON" userId="6ed42675-17a0-4139-8016-992ac43c869f" providerId="ADAL" clId="{2ACE3744-63DB-4672-8196-F380A82B64EF}" dt="2022-09-22T14:05:23.426" v="166" actId="47"/>
        <pc:sldMkLst>
          <pc:docMk/>
          <pc:sldMk cId="2520968255" sldId="2134805786"/>
        </pc:sldMkLst>
        <pc:spChg chg="mod">
          <ac:chgData name="Alexandra PAPILLON" userId="6ed42675-17a0-4139-8016-992ac43c869f" providerId="ADAL" clId="{2ACE3744-63DB-4672-8196-F380A82B64EF}" dt="2022-09-22T14:01:38.398" v="110" actId="20577"/>
          <ac:spMkLst>
            <pc:docMk/>
            <pc:sldMk cId="2520968255" sldId="2134805786"/>
            <ac:spMk id="22" creationId="{C1BF7C4C-834B-4B5F-AE3C-0059C28FF1A0}"/>
          </ac:spMkLst>
        </pc:spChg>
        <pc:spChg chg="mod">
          <ac:chgData name="Alexandra PAPILLON" userId="6ed42675-17a0-4139-8016-992ac43c869f" providerId="ADAL" clId="{2ACE3744-63DB-4672-8196-F380A82B64EF}" dt="2022-09-22T14:00:23.358" v="85"/>
          <ac:spMkLst>
            <pc:docMk/>
            <pc:sldMk cId="2520968255" sldId="2134805786"/>
            <ac:spMk id="26" creationId="{CC50011E-5186-42AE-8474-423A70219507}"/>
          </ac:spMkLst>
        </pc:spChg>
        <pc:spChg chg="mod">
          <ac:chgData name="Alexandra PAPILLON" userId="6ed42675-17a0-4139-8016-992ac43c869f" providerId="ADAL" clId="{2ACE3744-63DB-4672-8196-F380A82B64EF}" dt="2022-09-22T14:02:06.155" v="113" actId="21"/>
          <ac:spMkLst>
            <pc:docMk/>
            <pc:sldMk cId="2520968255" sldId="2134805786"/>
            <ac:spMk id="27" creationId="{AF50B1B0-06A6-C045-A908-F2ABF98C6817}"/>
          </ac:spMkLst>
        </pc:spChg>
        <pc:picChg chg="del">
          <ac:chgData name="Alexandra PAPILLON" userId="6ed42675-17a0-4139-8016-992ac43c869f" providerId="ADAL" clId="{2ACE3744-63DB-4672-8196-F380A82B64EF}" dt="2022-09-22T14:01:56.448" v="111" actId="478"/>
          <ac:picMkLst>
            <pc:docMk/>
            <pc:sldMk cId="2520968255" sldId="2134805786"/>
            <ac:picMk id="6" creationId="{E0123177-F89F-4BC1-8574-2762C4815B9A}"/>
          </ac:picMkLst>
        </pc:picChg>
      </pc:sldChg>
      <pc:sldChg chg="addSp delSp modSp mod">
        <pc:chgData name="Alexandra PAPILLON" userId="6ed42675-17a0-4139-8016-992ac43c869f" providerId="ADAL" clId="{2ACE3744-63DB-4672-8196-F380A82B64EF}" dt="2022-09-22T14:36:29.286" v="357" actId="20577"/>
        <pc:sldMkLst>
          <pc:docMk/>
          <pc:sldMk cId="3384983506" sldId="2134805786"/>
        </pc:sldMkLst>
        <pc:spChg chg="mod">
          <ac:chgData name="Alexandra PAPILLON" userId="6ed42675-17a0-4139-8016-992ac43c869f" providerId="ADAL" clId="{2ACE3744-63DB-4672-8196-F380A82B64EF}" dt="2022-09-22T14:05:59.522" v="167"/>
          <ac:spMkLst>
            <pc:docMk/>
            <pc:sldMk cId="3384983506" sldId="2134805786"/>
            <ac:spMk id="3" creationId="{1026347A-7F06-4819-9CED-D05E061BD65F}"/>
          </ac:spMkLst>
        </pc:spChg>
        <pc:spChg chg="mod">
          <ac:chgData name="Alexandra PAPILLON" userId="6ed42675-17a0-4139-8016-992ac43c869f" providerId="ADAL" clId="{2ACE3744-63DB-4672-8196-F380A82B64EF}" dt="2022-09-22T14:08:59.782" v="236"/>
          <ac:spMkLst>
            <pc:docMk/>
            <pc:sldMk cId="3384983506" sldId="2134805786"/>
            <ac:spMk id="9" creationId="{7B1CE740-E8F9-4AA8-89F5-8F692563F6B5}"/>
          </ac:spMkLst>
        </pc:spChg>
        <pc:spChg chg="mod">
          <ac:chgData name="Alexandra PAPILLON" userId="6ed42675-17a0-4139-8016-992ac43c869f" providerId="ADAL" clId="{2ACE3744-63DB-4672-8196-F380A82B64EF}" dt="2022-09-22T14:13:49.581" v="285" actId="790"/>
          <ac:spMkLst>
            <pc:docMk/>
            <pc:sldMk cId="3384983506" sldId="2134805786"/>
            <ac:spMk id="11" creationId="{25361002-F493-413A-9D53-537A6A027627}"/>
          </ac:spMkLst>
        </pc:spChg>
        <pc:spChg chg="mod">
          <ac:chgData name="Alexandra PAPILLON" userId="6ed42675-17a0-4139-8016-992ac43c869f" providerId="ADAL" clId="{2ACE3744-63DB-4672-8196-F380A82B64EF}" dt="2022-09-22T14:08:39.429" v="230" actId="20577"/>
          <ac:spMkLst>
            <pc:docMk/>
            <pc:sldMk cId="3384983506" sldId="2134805786"/>
            <ac:spMk id="12" creationId="{99E275C2-EDF8-4E61-955A-07E2264E98C9}"/>
          </ac:spMkLst>
        </pc:spChg>
        <pc:spChg chg="mod">
          <ac:chgData name="Alexandra PAPILLON" userId="6ed42675-17a0-4139-8016-992ac43c869f" providerId="ADAL" clId="{2ACE3744-63DB-4672-8196-F380A82B64EF}" dt="2022-09-22T14:07:54.628" v="225"/>
          <ac:spMkLst>
            <pc:docMk/>
            <pc:sldMk cId="3384983506" sldId="2134805786"/>
            <ac:spMk id="15" creationId="{AD5AC683-5DA5-4466-83A2-E0D4BDAA0433}"/>
          </ac:spMkLst>
        </pc:spChg>
        <pc:spChg chg="mod">
          <ac:chgData name="Alexandra PAPILLON" userId="6ed42675-17a0-4139-8016-992ac43c869f" providerId="ADAL" clId="{2ACE3744-63DB-4672-8196-F380A82B64EF}" dt="2022-09-22T14:36:29.286" v="357" actId="20577"/>
          <ac:spMkLst>
            <pc:docMk/>
            <pc:sldMk cId="3384983506" sldId="2134805786"/>
            <ac:spMk id="17" creationId="{B81A1702-F9CA-4319-831F-1E3D8EF5B67E}"/>
          </ac:spMkLst>
        </pc:spChg>
        <pc:spChg chg="mod">
          <ac:chgData name="Alexandra PAPILLON" userId="6ed42675-17a0-4139-8016-992ac43c869f" providerId="ADAL" clId="{2ACE3744-63DB-4672-8196-F380A82B64EF}" dt="2022-09-22T14:07:23.888" v="219" actId="20577"/>
          <ac:spMkLst>
            <pc:docMk/>
            <pc:sldMk cId="3384983506" sldId="2134805786"/>
            <ac:spMk id="18" creationId="{CA9673B4-87C4-4590-8F5A-039E6C0F8825}"/>
          </ac:spMkLst>
        </pc:spChg>
        <pc:spChg chg="mod">
          <ac:chgData name="Alexandra PAPILLON" userId="6ed42675-17a0-4139-8016-992ac43c869f" providerId="ADAL" clId="{2ACE3744-63DB-4672-8196-F380A82B64EF}" dt="2022-09-22T14:08:43.908" v="231" actId="20577"/>
          <ac:spMkLst>
            <pc:docMk/>
            <pc:sldMk cId="3384983506" sldId="2134805786"/>
            <ac:spMk id="19" creationId="{F54021E6-5C3B-4499-9F3D-AA3AA1BF941D}"/>
          </ac:spMkLst>
        </pc:spChg>
        <pc:spChg chg="mod">
          <ac:chgData name="Alexandra PAPILLON" userId="6ed42675-17a0-4139-8016-992ac43c869f" providerId="ADAL" clId="{2ACE3744-63DB-4672-8196-F380A82B64EF}" dt="2022-09-22T14:34:19.078" v="310" actId="2711"/>
          <ac:spMkLst>
            <pc:docMk/>
            <pc:sldMk cId="3384983506" sldId="2134805786"/>
            <ac:spMk id="20" creationId="{C2789C66-1198-464A-8712-007C167533CF}"/>
          </ac:spMkLst>
        </pc:spChg>
        <pc:picChg chg="del">
          <ac:chgData name="Alexandra PAPILLON" userId="6ed42675-17a0-4139-8016-992ac43c869f" providerId="ADAL" clId="{2ACE3744-63DB-4672-8196-F380A82B64EF}" dt="2022-09-22T14:06:09.520" v="168" actId="478"/>
          <ac:picMkLst>
            <pc:docMk/>
            <pc:sldMk cId="3384983506" sldId="2134805786"/>
            <ac:picMk id="5" creationId="{4A57CE21-FEBC-4742-B8B3-A3B39B30C559}"/>
          </ac:picMkLst>
        </pc:picChg>
        <pc:picChg chg="add mod ord modCrop">
          <ac:chgData name="Alexandra PAPILLON" userId="6ed42675-17a0-4139-8016-992ac43c869f" providerId="ADAL" clId="{2ACE3744-63DB-4672-8196-F380A82B64EF}" dt="2022-09-22T14:09:14.709" v="238" actId="732"/>
          <ac:picMkLst>
            <pc:docMk/>
            <pc:sldMk cId="3384983506" sldId="2134805786"/>
            <ac:picMk id="24" creationId="{C8567C9D-3252-40BC-A435-CEF047A54A39}"/>
          </ac:picMkLst>
        </pc:picChg>
      </pc:sldChg>
      <pc:sldChg chg="modSp add mod">
        <pc:chgData name="Alexandra PAPILLON" userId="6ed42675-17a0-4139-8016-992ac43c869f" providerId="ADAL" clId="{2ACE3744-63DB-4672-8196-F380A82B64EF}" dt="2022-09-22T14:33:44.840" v="309" actId="1035"/>
        <pc:sldMkLst>
          <pc:docMk/>
          <pc:sldMk cId="924575418" sldId="2134805787"/>
        </pc:sldMkLst>
        <pc:spChg chg="mod">
          <ac:chgData name="Alexandra PAPILLON" userId="6ed42675-17a0-4139-8016-992ac43c869f" providerId="ADAL" clId="{2ACE3744-63DB-4672-8196-F380A82B64EF}" dt="2022-09-22T14:09:53.589" v="241"/>
          <ac:spMkLst>
            <pc:docMk/>
            <pc:sldMk cId="924575418" sldId="2134805787"/>
            <ac:spMk id="3" creationId="{1026347A-7F06-4819-9CED-D05E061BD65F}"/>
          </ac:spMkLst>
        </pc:spChg>
        <pc:spChg chg="mod">
          <ac:chgData name="Alexandra PAPILLON" userId="6ed42675-17a0-4139-8016-992ac43c869f" providerId="ADAL" clId="{2ACE3744-63DB-4672-8196-F380A82B64EF}" dt="2022-09-22T14:10:06.682" v="256" actId="313"/>
          <ac:spMkLst>
            <pc:docMk/>
            <pc:sldMk cId="924575418" sldId="2134805787"/>
            <ac:spMk id="25" creationId="{80A15D2F-30FE-4DA1-B438-AED1497D1ABD}"/>
          </ac:spMkLst>
        </pc:spChg>
        <pc:spChg chg="mod">
          <ac:chgData name="Alexandra PAPILLON" userId="6ed42675-17a0-4139-8016-992ac43c869f" providerId="ADAL" clId="{2ACE3744-63DB-4672-8196-F380A82B64EF}" dt="2022-09-22T14:33:09.748" v="302" actId="123"/>
          <ac:spMkLst>
            <pc:docMk/>
            <pc:sldMk cId="924575418" sldId="2134805787"/>
            <ac:spMk id="26" creationId="{74B64FD9-1AC0-4AF4-920E-DC186BCD0DEB}"/>
          </ac:spMkLst>
        </pc:spChg>
        <pc:spChg chg="mod">
          <ac:chgData name="Alexandra PAPILLON" userId="6ed42675-17a0-4139-8016-992ac43c869f" providerId="ADAL" clId="{2ACE3744-63DB-4672-8196-F380A82B64EF}" dt="2022-09-22T14:33:44.840" v="309" actId="1035"/>
          <ac:spMkLst>
            <pc:docMk/>
            <pc:sldMk cId="924575418" sldId="2134805787"/>
            <ac:spMk id="27" creationId="{6149638C-62F2-4ED2-B041-1DF10CC84EA3}"/>
          </ac:spMkLst>
        </pc:spChg>
        <pc:spChg chg="mod">
          <ac:chgData name="Alexandra PAPILLON" userId="6ed42675-17a0-4139-8016-992ac43c869f" providerId="ADAL" clId="{2ACE3744-63DB-4672-8196-F380A82B64EF}" dt="2022-09-22T14:33:44.840" v="309" actId="1035"/>
          <ac:spMkLst>
            <pc:docMk/>
            <pc:sldMk cId="924575418" sldId="2134805787"/>
            <ac:spMk id="31" creationId="{E1F358C1-44BF-446E-8B33-A7F6A18348D3}"/>
          </ac:spMkLst>
        </pc:spChg>
        <pc:spChg chg="mod">
          <ac:chgData name="Alexandra PAPILLON" userId="6ed42675-17a0-4139-8016-992ac43c869f" providerId="ADAL" clId="{2ACE3744-63DB-4672-8196-F380A82B64EF}" dt="2022-09-22T14:10:57.889" v="278" actId="20577"/>
          <ac:spMkLst>
            <pc:docMk/>
            <pc:sldMk cId="924575418" sldId="2134805787"/>
            <ac:spMk id="32" creationId="{2B9A40FF-3EE9-4EA9-B5B9-665C3AE679BE}"/>
          </ac:spMkLst>
        </pc:spChg>
        <pc:spChg chg="mod">
          <ac:chgData name="Alexandra PAPILLON" userId="6ed42675-17a0-4139-8016-992ac43c869f" providerId="ADAL" clId="{2ACE3744-63DB-4672-8196-F380A82B64EF}" dt="2022-09-22T14:10:50.218" v="269"/>
          <ac:spMkLst>
            <pc:docMk/>
            <pc:sldMk cId="924575418" sldId="2134805787"/>
            <ac:spMk id="35" creationId="{92F1F1D1-582A-43F6-97EB-9AA09E8A6317}"/>
          </ac:spMkLst>
        </pc:spChg>
        <pc:picChg chg="mod">
          <ac:chgData name="Alexandra PAPILLON" userId="6ed42675-17a0-4139-8016-992ac43c869f" providerId="ADAL" clId="{2ACE3744-63DB-4672-8196-F380A82B64EF}" dt="2022-09-22T14:33:44.840" v="309" actId="1035"/>
          <ac:picMkLst>
            <pc:docMk/>
            <pc:sldMk cId="924575418" sldId="2134805787"/>
            <ac:picMk id="20" creationId="{3A809C85-0098-4120-92D9-E6CDF2346783}"/>
          </ac:picMkLst>
        </pc:picChg>
        <pc:picChg chg="mod">
          <ac:chgData name="Alexandra PAPILLON" userId="6ed42675-17a0-4139-8016-992ac43c869f" providerId="ADAL" clId="{2ACE3744-63DB-4672-8196-F380A82B64EF}" dt="2022-09-22T14:32:08.079" v="294" actId="14861"/>
          <ac:picMkLst>
            <pc:docMk/>
            <pc:sldMk cId="924575418" sldId="2134805787"/>
            <ac:picMk id="21" creationId="{21391350-A697-44FC-B1C5-146B651FB29D}"/>
          </ac:picMkLst>
        </pc:picChg>
        <pc:picChg chg="mod">
          <ac:chgData name="Alexandra PAPILLON" userId="6ed42675-17a0-4139-8016-992ac43c869f" providerId="ADAL" clId="{2ACE3744-63DB-4672-8196-F380A82B64EF}" dt="2022-09-22T14:32:11.514" v="295" actId="14861"/>
          <ac:picMkLst>
            <pc:docMk/>
            <pc:sldMk cId="924575418" sldId="2134805787"/>
            <ac:picMk id="36" creationId="{86349729-1F4A-4EA0-82D8-21EC57DAD5E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22/09/2022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22/09/2022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96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DE3DE-59D0-436E-9643-2C33BA4042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746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83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toolbox-hse-ftp.totalenergies.com/RO/Reformulation_2022/Regle_7/GOLDEN_RULES--REGLE07--VSTFR--10Mbps.mp4" TargetMode="Externa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0064A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4AC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8DC8A2-BD59-294E-BB8C-1C09CF5B8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9" y="4820761"/>
            <a:ext cx="5318262" cy="1388721"/>
          </a:xfrm>
          <a:ln>
            <a:noFill/>
          </a:ln>
        </p:spPr>
        <p:txBody>
          <a:bodyPr lIns="0" tIns="0" rIns="0" bIns="0"/>
          <a:lstStyle/>
          <a:p>
            <a:r>
              <a:rPr lang="fr-FR" sz="3600">
                <a:solidFill>
                  <a:srgbClr val="354D56"/>
                </a:solidFill>
              </a:rPr>
              <a:t>Règle d’or 7 </a:t>
            </a:r>
            <a:br>
              <a:rPr lang="fr-FR" sz="3600" b="1" cap="all">
                <a:solidFill>
                  <a:srgbClr val="F7941D"/>
                </a:solidFill>
              </a:rPr>
            </a:br>
            <a:r>
              <a:rPr lang="fr-FR" sz="3600" b="1">
                <a:solidFill>
                  <a:srgbClr val="0064AC"/>
                </a:solidFill>
              </a:rPr>
              <a:t>Systèmes alimentés </a:t>
            </a:r>
            <a:br>
              <a:rPr lang="fr-FR" sz="3600" b="1">
                <a:solidFill>
                  <a:srgbClr val="0064AC"/>
                </a:solidFill>
              </a:rPr>
            </a:br>
            <a:r>
              <a:rPr lang="fr-FR" sz="3600" b="1">
                <a:solidFill>
                  <a:srgbClr val="0064AC"/>
                </a:solidFill>
              </a:rPr>
              <a:t>en énergie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4976517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0064AC"/>
                </a:solidFill>
                <a:latin typeface="+mj-lt"/>
                <a:ea typeface="+mj-ea"/>
                <a:cs typeface="+mj-cs"/>
              </a:rPr>
              <a:t>Safety moment</a:t>
            </a:r>
            <a:endParaRPr lang="fr-FR" sz="3200" b="1" dirty="0">
              <a:solidFill>
                <a:srgbClr val="354D56"/>
              </a:solidFill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54D56"/>
                </a:solidFill>
              </a:rPr>
              <a:t>Septembre 2022</a:t>
            </a:r>
            <a:endParaRPr lang="fr-FR" sz="2000" b="1" dirty="0">
              <a:solidFill>
                <a:srgbClr val="354D56"/>
              </a:solidFill>
            </a:endParaRPr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id="{AE67F421-1A8C-218D-5D3C-BF84F5B95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62" y="629855"/>
            <a:ext cx="3939250" cy="39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5D3D338C-F27E-7B4B-D1C4-909B0E848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71" y="1255677"/>
            <a:ext cx="3412586" cy="4824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La Règle d’or Systèmes alimentés en énergie</a:t>
            </a:r>
          </a:p>
        </p:txBody>
      </p:sp>
      <p:pic>
        <p:nvPicPr>
          <p:cNvPr id="3" name="Image 5" descr="Une image contenant texte, personne&#10;&#10;Description générée automatiquement">
            <a:hlinkClick r:id="rId4"/>
            <a:extLst>
              <a:ext uri="{FF2B5EF4-FFF2-40B4-BE49-F238E27FC236}">
                <a16:creationId xmlns:a16="http://schemas.microsoft.com/office/drawing/2014/main" id="{588639CE-3B14-DE7E-861D-022F83ECBB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550" r="-1"/>
          <a:stretch/>
        </p:blipFill>
        <p:spPr>
          <a:xfrm>
            <a:off x="8549697" y="2552304"/>
            <a:ext cx="3274203" cy="2196000"/>
          </a:xfrm>
          <a:prstGeom prst="rect">
            <a:avLst/>
          </a:prstGeom>
          <a:ln>
            <a:noFill/>
          </a:ln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7C3B4C4A-DA11-4335-9732-30B8784459A2}"/>
              </a:ext>
            </a:extLst>
          </p:cNvPr>
          <p:cNvGrpSpPr/>
          <p:nvPr/>
        </p:nvGrpSpPr>
        <p:grpSpPr>
          <a:xfrm>
            <a:off x="9855456" y="3842751"/>
            <a:ext cx="890966" cy="662589"/>
            <a:chOff x="9096866" y="1583703"/>
            <a:chExt cx="942680" cy="556182"/>
          </a:xfrm>
        </p:grpSpPr>
        <p:sp>
          <p:nvSpPr>
            <p:cNvPr id="10" name="Rectangle : coins arrondis 9">
              <a:hlinkClick r:id="rId4"/>
              <a:extLst>
                <a:ext uri="{FF2B5EF4-FFF2-40B4-BE49-F238E27FC236}">
                  <a16:creationId xmlns:a16="http://schemas.microsoft.com/office/drawing/2014/main" id="{E9E2E79D-633B-4C43-A531-81688BDC628A}"/>
                </a:ext>
              </a:extLst>
            </p:cNvPr>
            <p:cNvSpPr/>
            <p:nvPr/>
          </p:nvSpPr>
          <p:spPr>
            <a:xfrm>
              <a:off x="9096866" y="1583703"/>
              <a:ext cx="942680" cy="556182"/>
            </a:xfrm>
            <a:prstGeom prst="roundRect">
              <a:avLst/>
            </a:prstGeom>
            <a:solidFill>
              <a:srgbClr val="0064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isocèle 10">
              <a:hlinkClick r:id="rId4"/>
              <a:extLst>
                <a:ext uri="{FF2B5EF4-FFF2-40B4-BE49-F238E27FC236}">
                  <a16:creationId xmlns:a16="http://schemas.microsoft.com/office/drawing/2014/main" id="{688A3599-1F3D-4597-8D7D-85AD1838F1D0}"/>
                </a:ext>
              </a:extLst>
            </p:cNvPr>
            <p:cNvSpPr/>
            <p:nvPr/>
          </p:nvSpPr>
          <p:spPr>
            <a:xfrm rot="5400000">
              <a:off x="9478057" y="1719888"/>
              <a:ext cx="254521" cy="24610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C7FC17B-6214-4189-8C8C-726B5AC5BDAE}"/>
              </a:ext>
            </a:extLst>
          </p:cNvPr>
          <p:cNvSpPr/>
          <p:nvPr/>
        </p:nvSpPr>
        <p:spPr>
          <a:xfrm>
            <a:off x="4700961" y="1246272"/>
            <a:ext cx="3452868" cy="4808065"/>
          </a:xfrm>
          <a:prstGeom prst="roundRect">
            <a:avLst>
              <a:gd name="adj" fmla="val 8862"/>
            </a:avLst>
          </a:prstGeom>
          <a:noFill/>
          <a:ln>
            <a:solidFill>
              <a:srgbClr val="006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3">
            <a:extLst>
              <a:ext uri="{FF2B5EF4-FFF2-40B4-BE49-F238E27FC236}">
                <a16:creationId xmlns:a16="http://schemas.microsoft.com/office/drawing/2014/main" id="{139473B2-CA6E-438D-9CC6-F19BC84C08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450" y="4553647"/>
            <a:ext cx="792000" cy="78651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F257A07-7966-4AE7-BB33-96D60A7F74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b="50817"/>
          <a:stretch/>
        </p:blipFill>
        <p:spPr>
          <a:xfrm>
            <a:off x="502570" y="3981108"/>
            <a:ext cx="3357312" cy="52423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1B40DFC-80DD-49EC-BC1D-F0E6D7E875A7}"/>
              </a:ext>
            </a:extLst>
          </p:cNvPr>
          <p:cNvSpPr txBox="1"/>
          <p:nvPr/>
        </p:nvSpPr>
        <p:spPr>
          <a:xfrm>
            <a:off x="558455" y="1920448"/>
            <a:ext cx="3452868" cy="16985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+mj-lt"/>
              </a:rPr>
              <a:t>Communication lors de la JMS 2022</a:t>
            </a:r>
          </a:p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endParaRPr lang="fr-FR" sz="1400" dirty="0">
              <a:latin typeface="+mj-lt"/>
            </a:endParaRPr>
          </a:p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+mj-lt"/>
              </a:rPr>
              <a:t>Evolution des Règles d’or 1 à 10 pour renforcer l’engagement personnel </a:t>
            </a:r>
          </a:p>
          <a:p>
            <a:pPr>
              <a:lnSpc>
                <a:spcPct val="114000"/>
              </a:lnSpc>
              <a:buClr>
                <a:srgbClr val="0064AC"/>
              </a:buClr>
            </a:pPr>
            <a:r>
              <a:rPr lang="fr-FR" sz="1400" dirty="0">
                <a:latin typeface="+mj-lt"/>
                <a:sym typeface="Wingdings" panose="05000000000000000000" pitchFamily="2" charset="2"/>
              </a:rPr>
              <a:t> </a:t>
            </a:r>
            <a:r>
              <a:rPr lang="fr-FR" sz="1400" dirty="0">
                <a:solidFill>
                  <a:srgbClr val="374649"/>
                </a:solidFill>
                <a:latin typeface="+mj-lt"/>
                <a:sym typeface="Wingdings" panose="05000000000000000000" pitchFamily="2" charset="2"/>
              </a:rPr>
              <a:t>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fr-FR" sz="1400" dirty="0">
                <a:latin typeface="+mj-lt"/>
              </a:rPr>
              <a:t> Règles d’or rédigées en « Je »</a:t>
            </a:r>
          </a:p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+mj-lt"/>
            </a:endParaRPr>
          </a:p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latin typeface="+mj-lt"/>
              </a:rPr>
              <a:t>2 nouvelles Règles d’or</a:t>
            </a:r>
            <a:endParaRPr lang="en-US" sz="1400" dirty="0">
              <a:latin typeface="+mj-lt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8605389-5AE4-4655-ADFD-57C822903F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l="16815" t="50817"/>
          <a:stretch/>
        </p:blipFill>
        <p:spPr>
          <a:xfrm>
            <a:off x="1373448" y="4522758"/>
            <a:ext cx="2792787" cy="52423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B8C3A1DD-A1E3-48A6-BE7B-066B5EED8B28}"/>
              </a:ext>
            </a:extLst>
          </p:cNvPr>
          <p:cNvSpPr txBox="1"/>
          <p:nvPr/>
        </p:nvSpPr>
        <p:spPr>
          <a:xfrm>
            <a:off x="558455" y="1246273"/>
            <a:ext cx="317554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0064AC"/>
                </a:solidFill>
              </a:rPr>
              <a:t>LES NOUVELLES RÈGLES D’OR</a:t>
            </a:r>
          </a:p>
        </p:txBody>
      </p:sp>
    </p:spTree>
    <p:extLst>
      <p:ext uri="{BB962C8B-B14F-4D97-AF65-F5344CB8AC3E}">
        <p14:creationId xmlns:p14="http://schemas.microsoft.com/office/powerpoint/2010/main" val="384847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8567C9D-3252-40BC-A435-CEF047A54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60" y="858073"/>
            <a:ext cx="3831799" cy="549658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5626121" cy="610391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L’essentiel de la Règle d’or 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4DA5E6D-5AFA-4BA3-8089-5973A20D63FD}"/>
              </a:ext>
            </a:extLst>
          </p:cNvPr>
          <p:cNvSpPr/>
          <p:nvPr/>
        </p:nvSpPr>
        <p:spPr>
          <a:xfrm>
            <a:off x="598895" y="853236"/>
            <a:ext cx="3903599" cy="5507099"/>
          </a:xfrm>
          <a:prstGeom prst="roundRect">
            <a:avLst>
              <a:gd name="adj" fmla="val 8862"/>
            </a:avLst>
          </a:prstGeom>
          <a:noFill/>
          <a:ln>
            <a:solidFill>
              <a:srgbClr val="006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81A1702-F9CA-4319-831F-1E3D8EF5B67E}"/>
              </a:ext>
            </a:extLst>
          </p:cNvPr>
          <p:cNvSpPr txBox="1"/>
          <p:nvPr/>
        </p:nvSpPr>
        <p:spPr>
          <a:xfrm>
            <a:off x="5206654" y="1935831"/>
            <a:ext cx="5626121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kern="0" dirty="0">
                <a:solidFill>
                  <a:srgbClr val="374649"/>
                </a:solidFill>
              </a:rPr>
              <a:t>Un système alimenté en énergie est un équipement</a:t>
            </a:r>
            <a:r>
              <a:rPr lang="fr-FR" sz="1400" kern="0">
                <a:solidFill>
                  <a:srgbClr val="374649"/>
                </a:solidFill>
              </a:rPr>
              <a:t>, un circuit ou une </a:t>
            </a:r>
            <a:r>
              <a:rPr lang="fr-FR" sz="1400" kern="0" dirty="0">
                <a:solidFill>
                  <a:srgbClr val="374649"/>
                </a:solidFill>
              </a:rPr>
              <a:t>installation qui présente une source d’énergie non isolée et/ou qui contient des substances dangereuses.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A9673B4-87C4-4590-8F5A-039E6C0F8825}"/>
              </a:ext>
            </a:extLst>
          </p:cNvPr>
          <p:cNvSpPr txBox="1"/>
          <p:nvPr/>
        </p:nvSpPr>
        <p:spPr>
          <a:xfrm>
            <a:off x="5206654" y="1449473"/>
            <a:ext cx="45424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dirty="0">
                <a:solidFill>
                  <a:srgbClr val="0064AC"/>
                </a:solidFill>
              </a:rPr>
              <a:t>SYSTÈME ALIMENTÉ EN ÉNERGIE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B1CE740-E8F9-4AA8-89F5-8F692563F6B5}"/>
              </a:ext>
            </a:extLst>
          </p:cNvPr>
          <p:cNvSpPr txBox="1"/>
          <p:nvPr/>
        </p:nvSpPr>
        <p:spPr>
          <a:xfrm>
            <a:off x="5253491" y="5170262"/>
            <a:ext cx="6163852" cy="6068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1600" b="1" dirty="0">
                <a:solidFill>
                  <a:srgbClr val="0064AC"/>
                </a:solidFill>
                <a:latin typeface="+mj-lt"/>
              </a:rPr>
              <a:t>Sur sites industriels, au bureau et à la maison, nous sommes tous concernés !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25361002-F493-413A-9D53-537A6A027627}"/>
              </a:ext>
            </a:extLst>
          </p:cNvPr>
          <p:cNvSpPr txBox="1"/>
          <p:nvPr/>
        </p:nvSpPr>
        <p:spPr>
          <a:xfrm>
            <a:off x="6556947" y="3284376"/>
            <a:ext cx="2628000" cy="263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Décès</a:t>
            </a:r>
            <a:r>
              <a:rPr lang="fr-FR" sz="1400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323130"/>
                </a:solidFill>
                <a:latin typeface="+mj-lt"/>
              </a:rPr>
              <a:t>(2012-2021)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99E275C2-EDF8-4E61-955A-07E2264E98C9}"/>
              </a:ext>
            </a:extLst>
          </p:cNvPr>
          <p:cNvSpPr txBox="1"/>
          <p:nvPr/>
        </p:nvSpPr>
        <p:spPr>
          <a:xfrm>
            <a:off x="6090877" y="3131263"/>
            <a:ext cx="442800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3000" spc="25" dirty="0">
                <a:solidFill>
                  <a:srgbClr val="0064AC"/>
                </a:solidFill>
                <a:latin typeface="Arial MT Light" pitchFamily="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AD5AC683-5DA5-4466-83A2-E0D4BDAA0433}"/>
              </a:ext>
            </a:extLst>
          </p:cNvPr>
          <p:cNvSpPr txBox="1"/>
          <p:nvPr/>
        </p:nvSpPr>
        <p:spPr>
          <a:xfrm>
            <a:off x="6556947" y="3948107"/>
            <a:ext cx="2628000" cy="543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Evénements à haut potentiel de gravité </a:t>
            </a:r>
            <a:r>
              <a:rPr lang="fr-FR" sz="1400" dirty="0">
                <a:solidFill>
                  <a:srgbClr val="323130"/>
                </a:solidFill>
                <a:latin typeface="+mj-lt"/>
              </a:rPr>
              <a:t>(2017-2021)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F54021E6-5C3B-4499-9F3D-AA3AA1BF941D}"/>
              </a:ext>
            </a:extLst>
          </p:cNvPr>
          <p:cNvSpPr txBox="1"/>
          <p:nvPr/>
        </p:nvSpPr>
        <p:spPr>
          <a:xfrm>
            <a:off x="6080318" y="3955143"/>
            <a:ext cx="474393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3000" spc="25" dirty="0">
                <a:solidFill>
                  <a:srgbClr val="0064AC"/>
                </a:solidFill>
                <a:latin typeface="Arial MT Light" pitchFamily="2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2789C66-1198-464A-8712-007C167533CF}"/>
              </a:ext>
            </a:extLst>
          </p:cNvPr>
          <p:cNvSpPr txBox="1"/>
          <p:nvPr/>
        </p:nvSpPr>
        <p:spPr>
          <a:xfrm>
            <a:off x="9383136" y="3458246"/>
            <a:ext cx="2376000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fr-FR" sz="1400" dirty="0"/>
              <a:t>Dans la Compagnie, liés au non respect d’une exigence de la Règle d’or 7</a:t>
            </a:r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7D119F95-3693-49C4-A1B5-F64D4DC0FEA7}"/>
              </a:ext>
            </a:extLst>
          </p:cNvPr>
          <p:cNvSpPr/>
          <p:nvPr/>
        </p:nvSpPr>
        <p:spPr>
          <a:xfrm>
            <a:off x="9167477" y="3070358"/>
            <a:ext cx="186378" cy="1467683"/>
          </a:xfrm>
          <a:prstGeom prst="rightBrace">
            <a:avLst/>
          </a:prstGeom>
          <a:ln w="12700">
            <a:solidFill>
              <a:srgbClr val="0064A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>
              <a:solidFill>
                <a:srgbClr val="0064AC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63E42F6-F7DF-42AA-A9AB-0CE1BDEF9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912" y="3862487"/>
            <a:ext cx="715042" cy="71504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E2AD9C3-CAE0-4558-9E2B-DF52A3E3D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12" y="3056477"/>
            <a:ext cx="715042" cy="71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8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Exemples de risques associés aux systèmes </a:t>
            </a:r>
            <a:br>
              <a:rPr lang="fr-FR" dirty="0">
                <a:solidFill>
                  <a:srgbClr val="354D56"/>
                </a:solidFill>
              </a:rPr>
            </a:br>
            <a:r>
              <a:rPr lang="fr-FR" dirty="0">
                <a:solidFill>
                  <a:srgbClr val="354D56"/>
                </a:solidFill>
              </a:rPr>
              <a:t>alimentés en énergie dans les bureaux</a:t>
            </a:r>
          </a:p>
        </p:txBody>
      </p:sp>
      <p:pic>
        <p:nvPicPr>
          <p:cNvPr id="21" name="Image 32" descr="Une image contenant armoire, personne, intérieur&#10;&#10;Description générée automatiquement">
            <a:extLst>
              <a:ext uri="{FF2B5EF4-FFF2-40B4-BE49-F238E27FC236}">
                <a16:creationId xmlns:a16="http://schemas.microsoft.com/office/drawing/2014/main" id="{21391350-A697-44FC-B1C5-146B651FB2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t="29771" r="11524" b="21275"/>
          <a:stretch/>
        </p:blipFill>
        <p:spPr>
          <a:xfrm>
            <a:off x="6862994" y="4090905"/>
            <a:ext cx="2268000" cy="2004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sx="200000" sy="200000" algn="ctr" rotWithShape="0">
              <a:srgbClr val="000000">
                <a:alpha val="0"/>
              </a:srgbClr>
            </a:outerShdw>
          </a:effectLst>
        </p:spPr>
      </p:pic>
      <p:sp>
        <p:nvSpPr>
          <p:cNvPr id="22" name="Rectangle : coins arrondis 26">
            <a:extLst>
              <a:ext uri="{FF2B5EF4-FFF2-40B4-BE49-F238E27FC236}">
                <a16:creationId xmlns:a16="http://schemas.microsoft.com/office/drawing/2014/main" id="{0AC56FEF-C10B-428A-8AF4-44CC965D0EB1}"/>
              </a:ext>
            </a:extLst>
          </p:cNvPr>
          <p:cNvSpPr/>
          <p:nvPr/>
        </p:nvSpPr>
        <p:spPr>
          <a:xfrm>
            <a:off x="528306" y="1619358"/>
            <a:ext cx="5821694" cy="4462877"/>
          </a:xfrm>
          <a:prstGeom prst="roundRect">
            <a:avLst>
              <a:gd name="adj" fmla="val 4790"/>
            </a:avLst>
          </a:prstGeom>
          <a:solidFill>
            <a:srgbClr val="0064A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80A15D2F-30FE-4DA1-B438-AED1497D1ABD}"/>
              </a:ext>
            </a:extLst>
          </p:cNvPr>
          <p:cNvSpPr txBox="1"/>
          <p:nvPr/>
        </p:nvSpPr>
        <p:spPr>
          <a:xfrm>
            <a:off x="1643650" y="1876888"/>
            <a:ext cx="24109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Electrisation, électrocution</a:t>
            </a:r>
          </a:p>
        </p:txBody>
      </p:sp>
      <p:sp>
        <p:nvSpPr>
          <p:cNvPr id="26" name="Espace réservé du texte 1">
            <a:extLst>
              <a:ext uri="{FF2B5EF4-FFF2-40B4-BE49-F238E27FC236}">
                <a16:creationId xmlns:a16="http://schemas.microsoft.com/office/drawing/2014/main" id="{74B64FD9-1AC0-4AF4-920E-DC186BCD0DEB}"/>
              </a:ext>
            </a:extLst>
          </p:cNvPr>
          <p:cNvSpPr txBox="1">
            <a:spLocks/>
          </p:cNvSpPr>
          <p:nvPr/>
        </p:nvSpPr>
        <p:spPr>
          <a:xfrm>
            <a:off x="1643650" y="2228902"/>
            <a:ext cx="4464000" cy="1301698"/>
          </a:xfrm>
          <a:prstGeom prst="rect">
            <a:avLst/>
          </a:prstGeom>
          <a:ln w="19050"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64A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 n’effectue pas de petits travaux 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bricolage 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​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moi-même (changement d’ampoule,…), je fais appel au service chargé de la gestion du bâtiment.</a:t>
            </a:r>
          </a:p>
          <a:p>
            <a:pPr marL="18000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4A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64A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 n’utilise pas 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 matériel si le fil est dénudé, et le mets 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​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 rebut.</a:t>
            </a: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6149638C-62F2-4ED2-B041-1DF10CC84EA3}"/>
              </a:ext>
            </a:extLst>
          </p:cNvPr>
          <p:cNvSpPr txBox="1"/>
          <p:nvPr/>
        </p:nvSpPr>
        <p:spPr>
          <a:xfrm>
            <a:off x="1643651" y="3775628"/>
            <a:ext cx="15646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Coincement</a:t>
            </a:r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id="{E1F358C1-44BF-446E-8B33-A7F6A18348D3}"/>
              </a:ext>
            </a:extLst>
          </p:cNvPr>
          <p:cNvSpPr txBox="1">
            <a:spLocks/>
          </p:cNvSpPr>
          <p:nvPr/>
        </p:nvSpPr>
        <p:spPr>
          <a:xfrm>
            <a:off x="1643650" y="4142928"/>
            <a:ext cx="4464000" cy="224725"/>
          </a:xfrm>
          <a:prstGeom prst="rect">
            <a:avLst/>
          </a:prstGeom>
          <a:ln w="19050"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4A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64A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 n’entrave pas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fermeture des portes automatiques.</a:t>
            </a: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2B9A40FF-3EE9-4EA9-B5B9-665C3AE679BE}"/>
              </a:ext>
            </a:extLst>
          </p:cNvPr>
          <p:cNvSpPr txBox="1"/>
          <p:nvPr/>
        </p:nvSpPr>
        <p:spPr>
          <a:xfrm>
            <a:off x="1643651" y="5172631"/>
            <a:ext cx="15646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Happement</a:t>
            </a:r>
          </a:p>
        </p:txBody>
      </p:sp>
      <p:sp>
        <p:nvSpPr>
          <p:cNvPr id="35" name="Espace réservé du texte 1">
            <a:extLst>
              <a:ext uri="{FF2B5EF4-FFF2-40B4-BE49-F238E27FC236}">
                <a16:creationId xmlns:a16="http://schemas.microsoft.com/office/drawing/2014/main" id="{92F1F1D1-582A-43F6-97EB-9AA09E8A6317}"/>
              </a:ext>
            </a:extLst>
          </p:cNvPr>
          <p:cNvSpPr txBox="1">
            <a:spLocks/>
          </p:cNvSpPr>
          <p:nvPr/>
        </p:nvSpPr>
        <p:spPr>
          <a:xfrm>
            <a:off x="1643650" y="5540600"/>
            <a:ext cx="4464000" cy="322275"/>
          </a:xfrm>
          <a:prstGeom prst="rect">
            <a:avLst/>
          </a:prstGeom>
          <a:ln w="19050"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4A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64A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 ne mets pas </a:t>
            </a:r>
            <a:r>
              <a:rPr lang="fr-FR" sz="1400" dirty="0">
                <a:solidFill>
                  <a:srgbClr val="374649"/>
                </a:solidFill>
                <a:latin typeface="Arial" panose="020B0604020202020204"/>
              </a:rPr>
              <a:t>ma main dans la machine à broyer. </a:t>
            </a:r>
          </a:p>
        </p:txBody>
      </p:sp>
      <p:pic>
        <p:nvPicPr>
          <p:cNvPr id="36" name="Image 31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86349729-1F4A-4EA0-82D8-21EC57DAD5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t="26956" r="3291" b="8063"/>
          <a:stretch/>
        </p:blipFill>
        <p:spPr>
          <a:xfrm>
            <a:off x="9332198" y="4049406"/>
            <a:ext cx="2268000" cy="2032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50800" sx="200000" sy="2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7" name="Image 34">
            <a:extLst>
              <a:ext uri="{FF2B5EF4-FFF2-40B4-BE49-F238E27FC236}">
                <a16:creationId xmlns:a16="http://schemas.microsoft.com/office/drawing/2014/main" id="{1A208A0B-91C0-4D94-8E52-79BB2F24D5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461" t="30380" r="3116" b="6528"/>
          <a:stretch/>
        </p:blipFill>
        <p:spPr>
          <a:xfrm>
            <a:off x="6862994" y="1615199"/>
            <a:ext cx="2268000" cy="1738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4282C040-7A18-465C-977A-241E44044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528" b="-213"/>
          <a:stretch/>
        </p:blipFill>
        <p:spPr bwMode="auto">
          <a:xfrm>
            <a:off x="9522349" y="1615199"/>
            <a:ext cx="2052000" cy="2299036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69122D38-A149-41EC-AFB0-8192F791F7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fr-FR"/>
              <a:t>Safety moment -  Règle d’or 7 Systèmes alimentés en énergie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DE5840F-3201-4838-BECB-BA8F8056D8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8" name="Image 64">
            <a:extLst>
              <a:ext uri="{FF2B5EF4-FFF2-40B4-BE49-F238E27FC236}">
                <a16:creationId xmlns:a16="http://schemas.microsoft.com/office/drawing/2014/main" id="{DC496CF6-E1B6-4188-99D6-A304814AFD4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763796" y="2277116"/>
            <a:ext cx="717644" cy="71764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5BB45A7-B979-4D6F-A34C-0138C5E680C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936" y="5160534"/>
            <a:ext cx="715041" cy="71504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A809C85-0098-4120-92D9-E6CDF234678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796" y="3760064"/>
            <a:ext cx="711181" cy="71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75418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117C2CCE7924285B64660865AB5EB" ma:contentTypeVersion="14" ma:contentTypeDescription="Crée un document." ma:contentTypeScope="" ma:versionID="831879fef9b82efb0457bce614f75274">
  <xsd:schema xmlns:xsd="http://www.w3.org/2001/XMLSchema" xmlns:xs="http://www.w3.org/2001/XMLSchema" xmlns:p="http://schemas.microsoft.com/office/2006/metadata/properties" xmlns:ns2="c7df1beb-9555-4a34-a0bb-bc4222cc815e" xmlns:ns3="b93f7d12-03ed-48c2-84fb-322e67083590" targetNamespace="http://schemas.microsoft.com/office/2006/metadata/properties" ma:root="true" ma:fieldsID="e34c89cd144872b2465e00d5afddf587" ns2:_="" ns3:_="">
    <xsd:import namespace="c7df1beb-9555-4a34-a0bb-bc4222cc815e"/>
    <xsd:import namespace="b93f7d12-03ed-48c2-84fb-322e670835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f1beb-9555-4a34-a0bb-bc4222cc8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f7d12-03ed-48c2-84fb-322e6708359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90069a7-9aa9-4af8-b785-53069a55ecb7}" ma:internalName="TaxCatchAll" ma:showField="CatchAllData" ma:web="b93f7d12-03ed-48c2-84fb-322e670835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3f7d12-03ed-48c2-84fb-322e67083590" xsi:nil="true"/>
    <lcf76f155ced4ddcb4097134ff3c332f xmlns="c7df1beb-9555-4a34-a0bb-bc4222cc815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676E27-49D3-426D-9DF1-C1515F90E595}"/>
</file>

<file path=customXml/itemProps2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60780-D1C1-4641-9B08-F0A5FFFCA309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40753fda-f579-4bb9-aa37-7b314b45a769"/>
    <ds:schemaRef ds:uri="http://purl.org/dc/elements/1.1/"/>
    <ds:schemaRef ds:uri="5e3fc8a5-ae92-42ac-9a5b-adc0faec43d6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37</TotalTime>
  <Words>260</Words>
  <Application>Microsoft Office PowerPoint</Application>
  <PresentationFormat>Grand écran</PresentationFormat>
  <Paragraphs>38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Arial MT Light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Présentation PowerPoint</vt:lpstr>
      <vt:lpstr>La Règle d’or Systèmes alimentés en énergie</vt:lpstr>
      <vt:lpstr>L’essentiel de la Règle d’or 7</vt:lpstr>
      <vt:lpstr>Exemples de risques associés aux systèmes  alimentés en énergie dans les bureaux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Alexandra PAPILLON</cp:lastModifiedBy>
  <cp:revision>2</cp:revision>
  <cp:lastPrinted>2022-09-22T14:15:48Z</cp:lastPrinted>
  <dcterms:created xsi:type="dcterms:W3CDTF">2021-08-30T17:14:08Z</dcterms:created>
  <dcterms:modified xsi:type="dcterms:W3CDTF">2022-09-22T14:36:35Z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  <property fmtid="{D5CDD505-2E9C-101B-9397-08002B2CF9AE}" pid="10" name="MediaServiceImageTags">
    <vt:lpwstr/>
  </property>
</Properties>
</file>