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Technological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risks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en-US" sz="4800" spc="-150" dirty="0">
                <a:solidFill>
                  <a:schemeClr val="bg1"/>
                </a:solidFill>
                <a:latin typeface="Gotham Rounded Medium" pitchFamily="50" charset="0"/>
              </a:rPr>
              <a:t>Everyone’s involved, </a:t>
            </a:r>
          </a:p>
          <a:p>
            <a:r>
              <a:rPr lang="en-US" sz="4800" spc="-150" dirty="0">
                <a:solidFill>
                  <a:schemeClr val="bg1"/>
                </a:solidFill>
                <a:latin typeface="Gotham Rounded Medium" pitchFamily="50" charset="0"/>
              </a:rPr>
              <a:t>Everyone has a role!</a:t>
            </a:r>
            <a:endParaRPr lang="fr-FR" sz="4800" spc="-15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1987433"/>
            <a:ext cx="5650820" cy="915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Controlling the technological risks of our industrial activities means protecting people, the environment and our assets.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481490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World Day for </a:t>
            </a:r>
            <a:r>
              <a:rPr lang="fr-FR" sz="40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Safety</a:t>
            </a:r>
            <a:endParaRPr lang="fr-FR" sz="40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fr-FR" sz="40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378642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April 28, 2023</a:t>
            </a:r>
            <a:endParaRPr lang="fr-FR" sz="2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4" y="13029735"/>
            <a:ext cx="56508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Together, let’s be rigorous and remain vigilant!</a:t>
            </a:r>
            <a:endParaRPr lang="fr-FR" sz="1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0ACDA9DB-87AD-6173-1875-E59C42FAFC46}"/>
              </a:ext>
            </a:extLst>
          </p:cNvPr>
          <p:cNvSpPr/>
          <p:nvPr/>
        </p:nvSpPr>
        <p:spPr>
          <a:xfrm>
            <a:off x="-3553" y="8686644"/>
            <a:ext cx="1069648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7F985594-7B3A-2141-8693-A792E32A7AC9}"/>
              </a:ext>
            </a:extLst>
          </p:cNvPr>
          <p:cNvSpPr/>
          <p:nvPr/>
        </p:nvSpPr>
        <p:spPr>
          <a:xfrm>
            <a:off x="-3553" y="8682453"/>
            <a:ext cx="3994905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D3363013-DC1D-869F-866B-FD6D376ABE0D}"/>
              </a:ext>
            </a:extLst>
          </p:cNvPr>
          <p:cNvSpPr/>
          <p:nvPr/>
        </p:nvSpPr>
        <p:spPr>
          <a:xfrm>
            <a:off x="3558644" y="8682453"/>
            <a:ext cx="3994905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1DAFC14-2F99-4FAE-FD4D-75940978AB99}"/>
              </a:ext>
            </a:extLst>
          </p:cNvPr>
          <p:cNvSpPr/>
          <p:nvPr/>
        </p:nvSpPr>
        <p:spPr>
          <a:xfrm>
            <a:off x="7120840" y="8682453"/>
            <a:ext cx="3574269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52B922-3844-8CCA-7397-1CF33B066D7F}"/>
              </a:ext>
            </a:extLst>
          </p:cNvPr>
          <p:cNvSpPr/>
          <p:nvPr/>
        </p:nvSpPr>
        <p:spPr>
          <a:xfrm>
            <a:off x="1020726" y="8691978"/>
            <a:ext cx="2242165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 IDENTIFY </a:t>
            </a: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the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hazards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6BC6A16-0DA0-927F-F16F-0B20C9C6CDFF}"/>
              </a:ext>
            </a:extLst>
          </p:cNvPr>
          <p:cNvSpPr/>
          <p:nvPr/>
        </p:nvSpPr>
        <p:spPr>
          <a:xfrm>
            <a:off x="4287104" y="8682358"/>
            <a:ext cx="2685859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 ASSESS </a:t>
            </a:r>
            <a:r>
              <a:rPr lang="en-US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the risks and </a:t>
            </a:r>
            <a:r>
              <a:rPr lang="en-U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DEFINE </a:t>
            </a:r>
            <a:r>
              <a:rPr lang="en-US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the barriers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3667D2-F901-7359-37B3-93CE8CE6A04E}"/>
              </a:ext>
            </a:extLst>
          </p:cNvPr>
          <p:cNvSpPr/>
          <p:nvPr/>
        </p:nvSpPr>
        <p:spPr>
          <a:xfrm>
            <a:off x="7849301" y="8666110"/>
            <a:ext cx="2489422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 ENSURE</a:t>
            </a:r>
            <a:r>
              <a:rPr lang="en-US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 the barriers are effective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65</Words>
  <Application>Microsoft Office PowerPoint</Application>
  <PresentationFormat>Personnalisé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10</cp:revision>
  <dcterms:created xsi:type="dcterms:W3CDTF">2022-03-15T11:40:48Z</dcterms:created>
  <dcterms:modified xsi:type="dcterms:W3CDTF">2023-03-09T11:39:41Z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