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8"/>
  </p:notesMasterIdLst>
  <p:handoutMasterIdLst>
    <p:handoutMasterId r:id="rId9"/>
  </p:handoutMasterIdLst>
  <p:sldIdLst>
    <p:sldId id="256" r:id="rId2"/>
    <p:sldId id="268" r:id="rId3"/>
    <p:sldId id="269" r:id="rId4"/>
    <p:sldId id="270" r:id="rId5"/>
    <p:sldId id="271" r:id="rId6"/>
    <p:sldId id="272" r:id="rId7"/>
  </p:sldIdLst>
  <p:sldSz cx="9144000" cy="6858000" type="screen4x3"/>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1162">
          <p15:clr>
            <a:srgbClr val="A4A3A4"/>
          </p15:clr>
        </p15:guide>
        <p15:guide id="2" orient="horz" pos="3412">
          <p15:clr>
            <a:srgbClr val="A4A3A4"/>
          </p15:clr>
        </p15:guide>
        <p15:guide id="3" orient="horz" pos="2264">
          <p15:clr>
            <a:srgbClr val="A4A3A4"/>
          </p15:clr>
        </p15:guide>
        <p15:guide id="4" orient="horz" pos="165">
          <p15:clr>
            <a:srgbClr val="A4A3A4"/>
          </p15:clr>
        </p15:guide>
        <p15:guide id="5" orient="horz" pos="2292">
          <p15:clr>
            <a:srgbClr val="A4A3A4"/>
          </p15:clr>
        </p15:guide>
        <p15:guide id="6" pos="756">
          <p15:clr>
            <a:srgbClr val="A4A3A4"/>
          </p15:clr>
        </p15:guide>
        <p15:guide id="7" pos="53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76AF"/>
    <a:srgbClr val="133C75"/>
    <a:srgbClr val="BD2B0B"/>
    <a:srgbClr val="7ABFC0"/>
    <a:srgbClr val="CAEBEA"/>
    <a:srgbClr val="55DD61"/>
    <a:srgbClr val="3AAFC3"/>
    <a:srgbClr val="FFA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27" autoAdjust="0"/>
    <p:restoredTop sz="94911" autoAdjust="0"/>
  </p:normalViewPr>
  <p:slideViewPr>
    <p:cSldViewPr snapToObjects="1">
      <p:cViewPr varScale="1">
        <p:scale>
          <a:sx n="71" d="100"/>
          <a:sy n="71" d="100"/>
        </p:scale>
        <p:origin x="1116" y="54"/>
      </p:cViewPr>
      <p:guideLst>
        <p:guide orient="horz" pos="1162"/>
        <p:guide orient="horz" pos="3412"/>
        <p:guide orient="horz" pos="2264"/>
        <p:guide orient="horz" pos="165"/>
        <p:guide orient="horz" pos="2292"/>
        <p:guide pos="756"/>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defRPr>
            </a:lvl1pPr>
          </a:lstStyle>
          <a:p>
            <a:endParaRPr lang="fr-FR" alt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8BA8AE10-F897-CB4F-BB62-2A35700977C7}" type="datetimeFigureOut">
              <a:rPr lang="fr-FR" altLang="fr-FR"/>
              <a:pPr/>
              <a:t>10/10/2017</a:t>
            </a:fld>
            <a:endParaRPr lang="fr-FR" alt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defRPr>
            </a:lvl1pPr>
          </a:lstStyle>
          <a:p>
            <a:endParaRPr lang="fr-FR" alt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7351E858-279A-B847-B7B1-FE6EA67E9D15}" type="slidenum">
              <a:rPr lang="fr-FR" altLang="fr-FR"/>
              <a:pPr/>
              <a:t>‹N°›</a:t>
            </a:fld>
            <a:endParaRPr lang="fr-FR" altLang="fr-FR"/>
          </a:p>
        </p:txBody>
      </p:sp>
    </p:spTree>
    <p:extLst>
      <p:ext uri="{BB962C8B-B14F-4D97-AF65-F5344CB8AC3E}">
        <p14:creationId xmlns:p14="http://schemas.microsoft.com/office/powerpoint/2010/main" val="307776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defRPr>
            </a:lvl1pPr>
          </a:lstStyle>
          <a:p>
            <a:endParaRPr lang="fr-FR" altLang="fr-FR"/>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fld id="{568C2B6E-8B1B-E547-B2D9-2B383D65937A}" type="datetimeFigureOut">
              <a:rPr lang="fr-FR" altLang="fr-FR"/>
              <a:pPr/>
              <a:t>10/10/2017</a:t>
            </a:fld>
            <a:endParaRPr lang="fr-FR" alt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defRPr>
            </a:lvl1pPr>
          </a:lstStyle>
          <a:p>
            <a:endParaRPr lang="fr-FR" alt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fld id="{5B274422-62A0-1243-BBAF-4DD6E654D437}" type="slidenum">
              <a:rPr lang="fr-FR" altLang="fr-FR"/>
              <a:pPr/>
              <a:t>‹N°›</a:t>
            </a:fld>
            <a:endParaRPr lang="fr-FR" altLang="fr-FR"/>
          </a:p>
        </p:txBody>
      </p:sp>
    </p:spTree>
    <p:extLst>
      <p:ext uri="{BB962C8B-B14F-4D97-AF65-F5344CB8AC3E}">
        <p14:creationId xmlns:p14="http://schemas.microsoft.com/office/powerpoint/2010/main" val="125066208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4" name="Rectangle 3"/>
          <p:cNvSpPr/>
          <p:nvPr userDrawn="1"/>
        </p:nvSpPr>
        <p:spPr>
          <a:xfrm>
            <a:off x="-3175" y="0"/>
            <a:ext cx="9147175" cy="685800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endParaRPr lang="fr-FR" altLang="fr-FR">
              <a:solidFill>
                <a:srgbClr val="FFFFFF"/>
              </a:solidFill>
            </a:endParaRPr>
          </a:p>
        </p:txBody>
      </p:sp>
      <p:sp>
        <p:nvSpPr>
          <p:cNvPr id="6" name="Rectangle 5"/>
          <p:cNvSpPr/>
          <p:nvPr userDrawn="1"/>
        </p:nvSpPr>
        <p:spPr>
          <a:xfrm>
            <a:off x="0" y="6750050"/>
            <a:ext cx="9144000" cy="107950"/>
          </a:xfrm>
          <a:prstGeom prst="rect">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endParaRPr lang="fr-FR" altLang="fr-FR">
              <a:solidFill>
                <a:srgbClr val="FFFFFF"/>
              </a:solidFill>
            </a:endParaRPr>
          </a:p>
        </p:txBody>
      </p:sp>
      <p:sp>
        <p:nvSpPr>
          <p:cNvPr id="5" name="Titre 4"/>
          <p:cNvSpPr>
            <a:spLocks noGrp="1"/>
          </p:cNvSpPr>
          <p:nvPr>
            <p:ph type="title"/>
          </p:nvPr>
        </p:nvSpPr>
        <p:spPr>
          <a:xfrm>
            <a:off x="1188000" y="2106000"/>
            <a:ext cx="7276629" cy="1487487"/>
          </a:xfrm>
        </p:spPr>
        <p:txBody>
          <a:bodyPr lIns="0" rIns="0" anchor="b"/>
          <a:lstStyle>
            <a:lvl1pPr>
              <a:defRPr sz="3200">
                <a:solidFill>
                  <a:schemeClr val="bg1"/>
                </a:solidFill>
              </a:defRPr>
            </a:lvl1pPr>
          </a:lstStyle>
          <a:p>
            <a:r>
              <a:rPr lang="fr-FR" noProof="0" smtClean="0"/>
              <a:t>Cliquez pour modifier le style du titre</a:t>
            </a:r>
            <a:endParaRPr lang="fr-FR" noProof="0" dirty="0"/>
          </a:p>
        </p:txBody>
      </p:sp>
      <p:sp>
        <p:nvSpPr>
          <p:cNvPr id="16" name="Espace réservé du texte 15"/>
          <p:cNvSpPr>
            <a:spLocks noGrp="1"/>
          </p:cNvSpPr>
          <p:nvPr>
            <p:ph type="body" sz="quarter" idx="10"/>
          </p:nvPr>
        </p:nvSpPr>
        <p:spPr>
          <a:xfrm>
            <a:off x="1188000" y="3639600"/>
            <a:ext cx="7276629" cy="1778000"/>
          </a:xfrm>
        </p:spPr>
        <p:txBody>
          <a:bodyPr lIns="0" rIns="0">
            <a:noAutofit/>
          </a:bodyPr>
          <a:lstStyle>
            <a:lvl1pPr marL="0" indent="0">
              <a:buNone/>
              <a:defRPr>
                <a:solidFill>
                  <a:schemeClr val="bg1"/>
                </a:solidFill>
              </a:defRPr>
            </a:lvl1pPr>
          </a:lstStyle>
          <a:p>
            <a:pPr lvl="0"/>
            <a:r>
              <a:rPr lang="fr-FR" noProof="0" smtClean="0"/>
              <a:t>Cliquez pour modifier les styles du texte du masque</a:t>
            </a:r>
          </a:p>
        </p:txBody>
      </p:sp>
      <p:pic>
        <p:nvPicPr>
          <p:cNvPr id="8" name="Image 7"/>
          <p:cNvPicPr>
            <a:picLocks noChangeAspect="1"/>
          </p:cNvPicPr>
          <p:nvPr userDrawn="1"/>
        </p:nvPicPr>
        <p:blipFill>
          <a:blip r:embed="rId2"/>
          <a:stretch>
            <a:fillRect/>
          </a:stretch>
        </p:blipFill>
        <p:spPr>
          <a:xfrm>
            <a:off x="0" y="373254"/>
            <a:ext cx="6084335" cy="859611"/>
          </a:xfrm>
          <a:prstGeom prst="rect">
            <a:avLst/>
          </a:prstGeom>
        </p:spPr>
      </p:pic>
    </p:spTree>
    <p:extLst>
      <p:ext uri="{BB962C8B-B14F-4D97-AF65-F5344CB8AC3E}">
        <p14:creationId xmlns:p14="http://schemas.microsoft.com/office/powerpoint/2010/main" val="165363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2" name="Espace réservé du pied de page 2"/>
          <p:cNvSpPr>
            <a:spLocks noGrp="1"/>
          </p:cNvSpPr>
          <p:nvPr>
            <p:ph type="ftr" sz="quarter" idx="10"/>
          </p:nvPr>
        </p:nvSpPr>
        <p:spPr/>
        <p:txBody>
          <a:bodyPr/>
          <a:lstStyle>
            <a:lvl1pPr>
              <a:defRPr>
                <a:solidFill>
                  <a:schemeClr val="tx1"/>
                </a:solidFill>
              </a:defRPr>
            </a:lvl1pPr>
          </a:lstStyle>
          <a:p>
            <a:r>
              <a:rPr lang="fr-FR" altLang="fr-FR"/>
              <a:t>Titre de la Présentation – Lieu et Pays – Date Jour Mois Année</a:t>
            </a:r>
          </a:p>
        </p:txBody>
      </p:sp>
      <p:sp>
        <p:nvSpPr>
          <p:cNvPr id="3" name="Espace réservé du numéro de diapositive 3"/>
          <p:cNvSpPr>
            <a:spLocks noGrp="1"/>
          </p:cNvSpPr>
          <p:nvPr>
            <p:ph type="sldNum" sz="quarter" idx="11"/>
          </p:nvPr>
        </p:nvSpPr>
        <p:spPr/>
        <p:txBody>
          <a:bodyPr/>
          <a:lstStyle>
            <a:lvl1pPr>
              <a:defRPr/>
            </a:lvl1pPr>
          </a:lstStyle>
          <a:p>
            <a:fld id="{304D424F-DDF2-144D-B7CC-CDA80D061066}" type="slidenum">
              <a:rPr lang="fr-FR" altLang="fr-FR"/>
              <a:pPr/>
              <a:t>‹N°›</a:t>
            </a:fld>
            <a:endParaRPr lang="fr-FR" altLang="fr-FR"/>
          </a:p>
        </p:txBody>
      </p:sp>
    </p:spTree>
    <p:extLst>
      <p:ext uri="{BB962C8B-B14F-4D97-AF65-F5344CB8AC3E}">
        <p14:creationId xmlns:p14="http://schemas.microsoft.com/office/powerpoint/2010/main" val="211700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6" name="Espace réservé du texte 5"/>
          <p:cNvSpPr>
            <a:spLocks noGrp="1"/>
          </p:cNvSpPr>
          <p:nvPr>
            <p:ph type="body" sz="quarter" idx="12"/>
          </p:nvPr>
        </p:nvSpPr>
        <p:spPr>
          <a:xfrm>
            <a:off x="457200" y="1125538"/>
            <a:ext cx="8218800" cy="5040311"/>
          </a:xfrm>
        </p:spPr>
        <p:txBody>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pied de page 2"/>
          <p:cNvSpPr>
            <a:spLocks noGrp="1"/>
          </p:cNvSpPr>
          <p:nvPr>
            <p:ph type="ftr" sz="quarter" idx="13"/>
          </p:nvPr>
        </p:nvSpPr>
        <p:spPr/>
        <p:txBody>
          <a:bodyPr/>
          <a:lstStyle>
            <a:lvl1pPr>
              <a:defRPr>
                <a:solidFill>
                  <a:schemeClr val="tx1"/>
                </a:solidFill>
              </a:defRPr>
            </a:lvl1pPr>
          </a:lstStyle>
          <a:p>
            <a:r>
              <a:rPr lang="fr-FR" altLang="fr-FR"/>
              <a:t>Titre de la Présentation – Lieu et Pays – Date Jour Mois Année</a:t>
            </a:r>
          </a:p>
        </p:txBody>
      </p:sp>
      <p:sp>
        <p:nvSpPr>
          <p:cNvPr id="5" name="Espace réservé du numéro de diapositive 3"/>
          <p:cNvSpPr>
            <a:spLocks noGrp="1"/>
          </p:cNvSpPr>
          <p:nvPr>
            <p:ph type="sldNum" sz="quarter" idx="14"/>
          </p:nvPr>
        </p:nvSpPr>
        <p:spPr/>
        <p:txBody>
          <a:bodyPr/>
          <a:lstStyle>
            <a:lvl1pPr>
              <a:defRPr/>
            </a:lvl1pPr>
          </a:lstStyle>
          <a:p>
            <a:fld id="{6E8CB955-792E-9D4D-8CE7-0A3D31059386}" type="slidenum">
              <a:rPr lang="fr-FR" altLang="fr-FR"/>
              <a:pPr/>
              <a:t>‹N°›</a:t>
            </a:fld>
            <a:endParaRPr lang="fr-FR" altLang="fr-FR"/>
          </a:p>
        </p:txBody>
      </p:sp>
    </p:spTree>
    <p:extLst>
      <p:ext uri="{BB962C8B-B14F-4D97-AF65-F5344CB8AC3E}">
        <p14:creationId xmlns:p14="http://schemas.microsoft.com/office/powerpoint/2010/main" val="206234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3" name="Rectangle 2"/>
          <p:cNvSpPr/>
          <p:nvPr userDrawn="1"/>
        </p:nvSpPr>
        <p:spPr>
          <a:xfrm>
            <a:off x="8928100" y="0"/>
            <a:ext cx="215900" cy="685800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endParaRPr lang="fr-FR" altLang="fr-FR">
              <a:solidFill>
                <a:srgbClr val="FFFFFF"/>
              </a:solidFill>
              <a:latin typeface="Helvetica" charset="0"/>
              <a:ea typeface="Helvetica" charset="0"/>
              <a:cs typeface="Helvetica" charset="0"/>
            </a:endParaRPr>
          </a:p>
        </p:txBody>
      </p:sp>
      <p:sp>
        <p:nvSpPr>
          <p:cNvPr id="2" name="Titre 1"/>
          <p:cNvSpPr>
            <a:spLocks noGrp="1"/>
          </p:cNvSpPr>
          <p:nvPr>
            <p:ph type="title"/>
          </p:nvPr>
        </p:nvSpPr>
        <p:spPr>
          <a:xfrm>
            <a:off x="722313" y="2493952"/>
            <a:ext cx="7772400" cy="1362075"/>
          </a:xfrm>
        </p:spPr>
        <p:txBody>
          <a:bodyPr anchor="ctr"/>
          <a:lstStyle>
            <a:lvl1pPr algn="l">
              <a:defRPr sz="3200" b="1" cap="all">
                <a:solidFill>
                  <a:schemeClr val="accent3">
                    <a:lumMod val="75000"/>
                  </a:schemeClr>
                </a:solidFill>
              </a:defRPr>
            </a:lvl1pPr>
          </a:lstStyle>
          <a:p>
            <a:r>
              <a:rPr lang="fr-FR" noProof="0" smtClean="0"/>
              <a:t>Cliquez pour modifier le style du titre</a:t>
            </a:r>
            <a:endParaRPr lang="fr-FR" noProof="0" dirty="0"/>
          </a:p>
        </p:txBody>
      </p:sp>
      <p:sp>
        <p:nvSpPr>
          <p:cNvPr id="4" name="Espace réservé du pied de page 4"/>
          <p:cNvSpPr>
            <a:spLocks noGrp="1"/>
          </p:cNvSpPr>
          <p:nvPr>
            <p:ph type="ftr" sz="quarter" idx="10"/>
          </p:nvPr>
        </p:nvSpPr>
        <p:spPr/>
        <p:txBody>
          <a:bodyPr/>
          <a:lstStyle>
            <a:lvl1pPr>
              <a:defRPr>
                <a:solidFill>
                  <a:schemeClr val="tx1"/>
                </a:solidFill>
              </a:defRPr>
            </a:lvl1pPr>
          </a:lstStyle>
          <a:p>
            <a:r>
              <a:rPr lang="fr-FR" altLang="fr-FR"/>
              <a:t>Titre de la Présentation – Lieu et Pays – Date Jour Mois Année</a:t>
            </a:r>
          </a:p>
        </p:txBody>
      </p:sp>
      <p:sp>
        <p:nvSpPr>
          <p:cNvPr id="5" name="Espace réservé du numéro de diapositive 5"/>
          <p:cNvSpPr>
            <a:spLocks noGrp="1"/>
          </p:cNvSpPr>
          <p:nvPr>
            <p:ph type="sldNum" sz="quarter" idx="11"/>
          </p:nvPr>
        </p:nvSpPr>
        <p:spPr/>
        <p:txBody>
          <a:bodyPr/>
          <a:lstStyle>
            <a:lvl1pPr>
              <a:defRPr/>
            </a:lvl1pPr>
          </a:lstStyle>
          <a:p>
            <a:fld id="{3609F868-FFB9-834E-8CB9-B01ADB817FD6}" type="slidenum">
              <a:rPr lang="fr-FR" altLang="fr-FR"/>
              <a:pPr/>
              <a:t>‹N°›</a:t>
            </a:fld>
            <a:endParaRPr lang="fr-FR" altLang="fr-FR"/>
          </a:p>
        </p:txBody>
      </p:sp>
    </p:spTree>
    <p:extLst>
      <p:ext uri="{BB962C8B-B14F-4D97-AF65-F5344CB8AC3E}">
        <p14:creationId xmlns:p14="http://schemas.microsoft.com/office/powerpoint/2010/main" val="140199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marL="1080000" indent="-180000">
              <a:defRPr sz="1200"/>
            </a:lvl4pPr>
            <a:lvl5pPr>
              <a:defRPr sz="18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a:defRPr sz="18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5" name="Espace réservé du pied de page 5"/>
          <p:cNvSpPr>
            <a:spLocks noGrp="1"/>
          </p:cNvSpPr>
          <p:nvPr>
            <p:ph type="ftr" sz="quarter" idx="10"/>
          </p:nvPr>
        </p:nvSpPr>
        <p:spPr/>
        <p:txBody>
          <a:bodyPr/>
          <a:lstStyle>
            <a:lvl1pPr>
              <a:defRPr>
                <a:solidFill>
                  <a:schemeClr val="tx1"/>
                </a:solidFill>
              </a:defRPr>
            </a:lvl1pPr>
          </a:lstStyle>
          <a:p>
            <a:r>
              <a:rPr lang="fr-FR" altLang="fr-FR"/>
              <a:t>Titre de la Présentation – Lieu et Pays – Date Jour Mois Année</a:t>
            </a:r>
          </a:p>
        </p:txBody>
      </p:sp>
      <p:sp>
        <p:nvSpPr>
          <p:cNvPr id="6" name="Espace réservé du numéro de diapositive 6"/>
          <p:cNvSpPr>
            <a:spLocks noGrp="1"/>
          </p:cNvSpPr>
          <p:nvPr>
            <p:ph type="sldNum" sz="quarter" idx="11"/>
          </p:nvPr>
        </p:nvSpPr>
        <p:spPr/>
        <p:txBody>
          <a:bodyPr/>
          <a:lstStyle>
            <a:lvl1pPr>
              <a:defRPr/>
            </a:lvl1pPr>
          </a:lstStyle>
          <a:p>
            <a:fld id="{9F737DE8-CF91-0B4D-825D-DA7FD09C573F}" type="slidenum">
              <a:rPr lang="fr-FR" altLang="fr-FR"/>
              <a:pPr/>
              <a:t>‹N°›</a:t>
            </a:fld>
            <a:endParaRPr lang="fr-FR" altLang="fr-FR"/>
          </a:p>
        </p:txBody>
      </p:sp>
    </p:spTree>
    <p:extLst>
      <p:ext uri="{BB962C8B-B14F-4D97-AF65-F5344CB8AC3E}">
        <p14:creationId xmlns:p14="http://schemas.microsoft.com/office/powerpoint/2010/main" val="120236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p:nvPr>
        </p:nvSpPr>
        <p:spPr>
          <a:xfrm>
            <a:off x="457200" y="1695600"/>
            <a:ext cx="8218800" cy="4284000"/>
          </a:xfrm>
          <a:prstGeom prst="rect">
            <a:avLst/>
          </a:prstGeom>
        </p:spPr>
        <p:txBody>
          <a:bodyPr/>
          <a:lstStyle>
            <a:lvl1pPr>
              <a:defRPr/>
            </a:lvl1pPr>
          </a:lstStyle>
          <a:p>
            <a:pPr lvl="0"/>
            <a:r>
              <a:rPr lang="fr-FR" smtClean="0"/>
              <a:t>Cliquez pour modifier les styles du texte du masque</a:t>
            </a:r>
          </a:p>
        </p:txBody>
      </p:sp>
      <p:sp>
        <p:nvSpPr>
          <p:cNvPr id="7" name="Espace réservé du texte 7"/>
          <p:cNvSpPr>
            <a:spLocks noGrp="1"/>
          </p:cNvSpPr>
          <p:nvPr>
            <p:ph type="body" sz="quarter" idx="13"/>
          </p:nvPr>
        </p:nvSpPr>
        <p:spPr>
          <a:xfrm>
            <a:off x="2267744" y="1418400"/>
            <a:ext cx="4608512" cy="338554"/>
          </a:xfrm>
        </p:spPr>
        <p:txBody>
          <a:bodyPr anchorCtr="1">
            <a:spAutoFit/>
          </a:bodyPr>
          <a:lstStyle>
            <a:lvl1pPr algn="ctr">
              <a:buNone/>
              <a:defRPr sz="1600"/>
            </a:lvl1pPr>
          </a:lstStyle>
          <a:p>
            <a:pPr lvl="0"/>
            <a:r>
              <a:rPr lang="fr-FR" smtClean="0"/>
              <a:t>Cliquez pour modifier les styles du texte du masque</a:t>
            </a:r>
          </a:p>
        </p:txBody>
      </p:sp>
      <p:sp>
        <p:nvSpPr>
          <p:cNvPr id="8" name="Espace réservé du texte 8"/>
          <p:cNvSpPr>
            <a:spLocks noGrp="1"/>
          </p:cNvSpPr>
          <p:nvPr>
            <p:ph type="body" sz="quarter" idx="14"/>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smtClean="0"/>
              <a:t>Cliquez pour modifier les styles du texte du masque</a:t>
            </a:r>
          </a:p>
        </p:txBody>
      </p:sp>
      <p:sp>
        <p:nvSpPr>
          <p:cNvPr id="6" name="Espace réservé du pied de page 4"/>
          <p:cNvSpPr>
            <a:spLocks noGrp="1"/>
          </p:cNvSpPr>
          <p:nvPr>
            <p:ph type="ftr" sz="quarter" idx="15"/>
          </p:nvPr>
        </p:nvSpPr>
        <p:spPr/>
        <p:txBody>
          <a:bodyPr/>
          <a:lstStyle>
            <a:lvl1pPr>
              <a:defRPr>
                <a:solidFill>
                  <a:schemeClr val="tx1"/>
                </a:solidFill>
              </a:defRPr>
            </a:lvl1pPr>
          </a:lstStyle>
          <a:p>
            <a:r>
              <a:rPr lang="fr-FR" altLang="fr-FR"/>
              <a:t>Titre de la Présentation – Lieu et Pays – Date Jour Mois Année</a:t>
            </a:r>
          </a:p>
        </p:txBody>
      </p:sp>
      <p:sp>
        <p:nvSpPr>
          <p:cNvPr id="9" name="Espace réservé du numéro de diapositive 5"/>
          <p:cNvSpPr>
            <a:spLocks noGrp="1"/>
          </p:cNvSpPr>
          <p:nvPr>
            <p:ph type="sldNum" sz="quarter" idx="16"/>
          </p:nvPr>
        </p:nvSpPr>
        <p:spPr/>
        <p:txBody>
          <a:bodyPr/>
          <a:lstStyle>
            <a:lvl1pPr>
              <a:defRPr/>
            </a:lvl1pPr>
          </a:lstStyle>
          <a:p>
            <a:fld id="{D2F890BC-F872-7B47-89FC-B33781A7A315}" type="slidenum">
              <a:rPr lang="fr-FR" altLang="fr-FR"/>
              <a:pPr/>
              <a:t>‹N°›</a:t>
            </a:fld>
            <a:endParaRPr lang="fr-FR" altLang="fr-FR"/>
          </a:p>
        </p:txBody>
      </p:sp>
    </p:spTree>
    <p:extLst>
      <p:ext uri="{BB962C8B-B14F-4D97-AF65-F5344CB8AC3E}">
        <p14:creationId xmlns:p14="http://schemas.microsoft.com/office/powerpoint/2010/main" val="34331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p:nvPr>
        </p:nvSpPr>
        <p:spPr>
          <a:xfrm>
            <a:off x="457200" y="972000"/>
            <a:ext cx="8218800" cy="2484000"/>
          </a:xfrm>
          <a:prstGeom prst="rect">
            <a:avLst/>
          </a:prstGeom>
        </p:spPr>
        <p:txBody>
          <a:bodyPr/>
          <a:lstStyle>
            <a:lvl1pPr>
              <a:defRPr/>
            </a:lvl1pPr>
          </a:lstStyle>
          <a:p>
            <a:pPr lvl="0"/>
            <a:r>
              <a:rPr lang="fr-FR" smtClean="0"/>
              <a:t>Cliquez pour modifier les styles du texte du masque</a:t>
            </a:r>
          </a:p>
        </p:txBody>
      </p:sp>
      <p:sp>
        <p:nvSpPr>
          <p:cNvPr id="8" name="Espace réservé du contenu 2"/>
          <p:cNvSpPr>
            <a:spLocks noGrp="1"/>
          </p:cNvSpPr>
          <p:nvPr>
            <p:ph idx="13"/>
          </p:nvPr>
        </p:nvSpPr>
        <p:spPr>
          <a:xfrm>
            <a:off x="457200" y="3510000"/>
            <a:ext cx="8218800" cy="2484000"/>
          </a:xfrm>
          <a:prstGeom prst="rect">
            <a:avLst/>
          </a:prstGeom>
        </p:spPr>
        <p:txBody>
          <a:bodyPr/>
          <a:lstStyle>
            <a:lvl1pPr>
              <a:defRPr/>
            </a:lvl1pPr>
          </a:lstStyle>
          <a:p>
            <a:pPr lvl="0"/>
            <a:r>
              <a:rPr lang="fr-FR" smtClean="0"/>
              <a:t>Cliquez pour modifier les styles du texte du masque</a:t>
            </a:r>
          </a:p>
        </p:txBody>
      </p:sp>
      <p:sp>
        <p:nvSpPr>
          <p:cNvPr id="7" name="Espace réservé du texte 8"/>
          <p:cNvSpPr>
            <a:spLocks noGrp="1"/>
          </p:cNvSpPr>
          <p:nvPr>
            <p:ph type="body" sz="quarter" idx="14"/>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smtClean="0"/>
              <a:t>Cliquez pour modifier les styles du texte du masque</a:t>
            </a:r>
          </a:p>
        </p:txBody>
      </p:sp>
      <p:sp>
        <p:nvSpPr>
          <p:cNvPr id="6" name="Espace réservé du pied de page 4"/>
          <p:cNvSpPr>
            <a:spLocks noGrp="1"/>
          </p:cNvSpPr>
          <p:nvPr>
            <p:ph type="ftr" sz="quarter" idx="15"/>
          </p:nvPr>
        </p:nvSpPr>
        <p:spPr/>
        <p:txBody>
          <a:bodyPr/>
          <a:lstStyle>
            <a:lvl1pPr>
              <a:defRPr>
                <a:solidFill>
                  <a:schemeClr val="tx1"/>
                </a:solidFill>
              </a:defRPr>
            </a:lvl1pPr>
          </a:lstStyle>
          <a:p>
            <a:r>
              <a:rPr lang="fr-FR" altLang="fr-FR"/>
              <a:t>Titre de la Présentation – Lieu et Pays – Date Jour Mois Année</a:t>
            </a:r>
          </a:p>
        </p:txBody>
      </p:sp>
      <p:sp>
        <p:nvSpPr>
          <p:cNvPr id="9" name="Espace réservé du numéro de diapositive 5"/>
          <p:cNvSpPr>
            <a:spLocks noGrp="1"/>
          </p:cNvSpPr>
          <p:nvPr>
            <p:ph type="sldNum" sz="quarter" idx="16"/>
          </p:nvPr>
        </p:nvSpPr>
        <p:spPr/>
        <p:txBody>
          <a:bodyPr/>
          <a:lstStyle>
            <a:lvl1pPr>
              <a:defRPr/>
            </a:lvl1pPr>
          </a:lstStyle>
          <a:p>
            <a:fld id="{23FBD6AA-F49F-E14F-8F7F-4A5427D0AC39}" type="slidenum">
              <a:rPr lang="fr-FR" altLang="fr-FR"/>
              <a:pPr/>
              <a:t>‹N°›</a:t>
            </a:fld>
            <a:endParaRPr lang="fr-FR" altLang="fr-FR"/>
          </a:p>
        </p:txBody>
      </p:sp>
    </p:spTree>
    <p:extLst>
      <p:ext uri="{BB962C8B-B14F-4D97-AF65-F5344CB8AC3E}">
        <p14:creationId xmlns:p14="http://schemas.microsoft.com/office/powerpoint/2010/main" val="2027155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p:nvPr>
        </p:nvSpPr>
        <p:spPr>
          <a:xfrm>
            <a:off x="457200" y="1767600"/>
            <a:ext cx="8218800" cy="4248000"/>
          </a:xfrm>
          <a:prstGeom prst="rect">
            <a:avLst/>
          </a:prstGeom>
        </p:spPr>
        <p:txBody>
          <a:bodyPr/>
          <a:lstStyle>
            <a:lvl1pPr>
              <a:defRPr/>
            </a:lvl1pPr>
          </a:lstStyle>
          <a:p>
            <a:pPr lvl="0"/>
            <a:r>
              <a:rPr lang="fr-FR" smtClean="0"/>
              <a:t>Cliquez pour modifier les styles du texte du masque</a:t>
            </a:r>
          </a:p>
        </p:txBody>
      </p:sp>
      <p:sp>
        <p:nvSpPr>
          <p:cNvPr id="8" name="Espace réservé du texte 7"/>
          <p:cNvSpPr>
            <a:spLocks noGrp="1"/>
          </p:cNvSpPr>
          <p:nvPr>
            <p:ph type="body" sz="quarter" idx="13"/>
          </p:nvPr>
        </p:nvSpPr>
        <p:spPr>
          <a:xfrm>
            <a:off x="2267744" y="1418400"/>
            <a:ext cx="4608512" cy="338554"/>
          </a:xfrm>
        </p:spPr>
        <p:txBody>
          <a:bodyPr anchorCtr="1">
            <a:spAutoFit/>
          </a:bodyPr>
          <a:lstStyle>
            <a:lvl1pPr algn="ctr">
              <a:buNone/>
              <a:defRPr sz="1600"/>
            </a:lvl1pPr>
          </a:lstStyle>
          <a:p>
            <a:pPr lvl="0"/>
            <a:r>
              <a:rPr lang="fr-FR" smtClean="0"/>
              <a:t>Cliquez pour modifier les styles du texte du masque</a:t>
            </a:r>
          </a:p>
        </p:txBody>
      </p:sp>
      <p:sp>
        <p:nvSpPr>
          <p:cNvPr id="7" name="Espace réservé du texte 8"/>
          <p:cNvSpPr>
            <a:spLocks noGrp="1"/>
          </p:cNvSpPr>
          <p:nvPr>
            <p:ph type="body" sz="quarter" idx="14"/>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smtClean="0"/>
              <a:t>Cliquez pour modifier les styles du texte du masque</a:t>
            </a:r>
          </a:p>
        </p:txBody>
      </p:sp>
      <p:sp>
        <p:nvSpPr>
          <p:cNvPr id="6" name="Espace réservé du pied de page 4"/>
          <p:cNvSpPr>
            <a:spLocks noGrp="1"/>
          </p:cNvSpPr>
          <p:nvPr>
            <p:ph type="ftr" sz="quarter" idx="15"/>
          </p:nvPr>
        </p:nvSpPr>
        <p:spPr/>
        <p:txBody>
          <a:bodyPr/>
          <a:lstStyle>
            <a:lvl1pPr>
              <a:defRPr>
                <a:solidFill>
                  <a:schemeClr val="tx1"/>
                </a:solidFill>
              </a:defRPr>
            </a:lvl1pPr>
          </a:lstStyle>
          <a:p>
            <a:r>
              <a:rPr lang="fr-FR" altLang="fr-FR"/>
              <a:t>Titre de la Présentation – Lieu et Pays – Date Jour Mois Année</a:t>
            </a:r>
          </a:p>
        </p:txBody>
      </p:sp>
      <p:sp>
        <p:nvSpPr>
          <p:cNvPr id="9" name="Espace réservé du numéro de diapositive 5"/>
          <p:cNvSpPr>
            <a:spLocks noGrp="1"/>
          </p:cNvSpPr>
          <p:nvPr>
            <p:ph type="sldNum" sz="quarter" idx="16"/>
          </p:nvPr>
        </p:nvSpPr>
        <p:spPr/>
        <p:txBody>
          <a:bodyPr/>
          <a:lstStyle>
            <a:lvl1pPr>
              <a:defRPr/>
            </a:lvl1pPr>
          </a:lstStyle>
          <a:p>
            <a:fld id="{76D6E728-EF5A-D840-98B5-42949B3BB904}" type="slidenum">
              <a:rPr lang="fr-FR" altLang="fr-FR"/>
              <a:pPr/>
              <a:t>‹N°›</a:t>
            </a:fld>
            <a:endParaRPr lang="fr-FR" altLang="fr-FR"/>
          </a:p>
        </p:txBody>
      </p:sp>
    </p:spTree>
    <p:extLst>
      <p:ext uri="{BB962C8B-B14F-4D97-AF65-F5344CB8AC3E}">
        <p14:creationId xmlns:p14="http://schemas.microsoft.com/office/powerpoint/2010/main" val="57565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p:nvPr>
        </p:nvSpPr>
        <p:spPr>
          <a:xfrm>
            <a:off x="457200" y="1125538"/>
            <a:ext cx="8218488" cy="4896000"/>
          </a:xfrm>
          <a:prstGeom prst="rect">
            <a:avLst/>
          </a:prstGeom>
        </p:spPr>
        <p:txBody>
          <a:bodyPr/>
          <a:lstStyle>
            <a:lvl1pPr>
              <a:defRPr/>
            </a:lvl1pPr>
          </a:lstStyle>
          <a:p>
            <a:pPr lvl="0"/>
            <a:r>
              <a:rPr lang="fr-FR" smtClean="0"/>
              <a:t>Cliquez pour modifier les styles du texte du masque</a:t>
            </a:r>
          </a:p>
        </p:txBody>
      </p:sp>
      <p:sp>
        <p:nvSpPr>
          <p:cNvPr id="7" name="Espace réservé du texte 8"/>
          <p:cNvSpPr>
            <a:spLocks noGrp="1"/>
          </p:cNvSpPr>
          <p:nvPr>
            <p:ph type="body" sz="quarter" idx="14"/>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smtClean="0"/>
              <a:t>Cliquez pour modifier les styles du texte du masque</a:t>
            </a:r>
          </a:p>
        </p:txBody>
      </p:sp>
      <p:sp>
        <p:nvSpPr>
          <p:cNvPr id="5" name="Espace réservé du pied de page 4"/>
          <p:cNvSpPr>
            <a:spLocks noGrp="1"/>
          </p:cNvSpPr>
          <p:nvPr>
            <p:ph type="ftr" sz="quarter" idx="15"/>
          </p:nvPr>
        </p:nvSpPr>
        <p:spPr/>
        <p:txBody>
          <a:bodyPr/>
          <a:lstStyle>
            <a:lvl1pPr>
              <a:defRPr>
                <a:solidFill>
                  <a:schemeClr val="tx1"/>
                </a:solidFill>
              </a:defRPr>
            </a:lvl1pPr>
          </a:lstStyle>
          <a:p>
            <a:r>
              <a:rPr lang="fr-FR" altLang="fr-FR"/>
              <a:t>Titre de la Présentation – Lieu et Pays – Date Jour Mois Année</a:t>
            </a:r>
          </a:p>
        </p:txBody>
      </p:sp>
      <p:sp>
        <p:nvSpPr>
          <p:cNvPr id="6" name="Espace réservé du numéro de diapositive 5"/>
          <p:cNvSpPr>
            <a:spLocks noGrp="1"/>
          </p:cNvSpPr>
          <p:nvPr>
            <p:ph type="sldNum" sz="quarter" idx="16"/>
          </p:nvPr>
        </p:nvSpPr>
        <p:spPr/>
        <p:txBody>
          <a:bodyPr/>
          <a:lstStyle>
            <a:lvl1pPr>
              <a:defRPr/>
            </a:lvl1pPr>
          </a:lstStyle>
          <a:p>
            <a:fld id="{F0EC2DBE-7006-C845-8430-55B4721413DC}" type="slidenum">
              <a:rPr lang="fr-FR" altLang="fr-FR"/>
              <a:pPr/>
              <a:t>‹N°›</a:t>
            </a:fld>
            <a:endParaRPr lang="fr-FR" altLang="fr-FR"/>
          </a:p>
        </p:txBody>
      </p:sp>
    </p:spTree>
    <p:extLst>
      <p:ext uri="{BB962C8B-B14F-4D97-AF65-F5344CB8AC3E}">
        <p14:creationId xmlns:p14="http://schemas.microsoft.com/office/powerpoint/2010/main" val="63246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lumMod val="75000"/>
                  </a:schemeClr>
                </a:solidFill>
              </a:defRPr>
            </a:lvl1pPr>
          </a:lstStyle>
          <a:p>
            <a:r>
              <a:rPr lang="fr-FR" noProof="0" smtClean="0"/>
              <a:t>Cliquez pour modifier le style du titre</a:t>
            </a:r>
            <a:endParaRPr lang="fr-FR" noProof="0" dirty="0"/>
          </a:p>
        </p:txBody>
      </p:sp>
      <p:sp>
        <p:nvSpPr>
          <p:cNvPr id="3" name="Espace réservé du pied de page 4"/>
          <p:cNvSpPr>
            <a:spLocks noGrp="1"/>
          </p:cNvSpPr>
          <p:nvPr>
            <p:ph type="ftr" sz="quarter" idx="10"/>
          </p:nvPr>
        </p:nvSpPr>
        <p:spPr/>
        <p:txBody>
          <a:bodyPr/>
          <a:lstStyle>
            <a:lvl1pPr>
              <a:defRPr>
                <a:solidFill>
                  <a:schemeClr val="tx1"/>
                </a:solidFill>
              </a:defRPr>
            </a:lvl1pPr>
          </a:lstStyle>
          <a:p>
            <a:r>
              <a:rPr lang="fr-FR" altLang="fr-FR"/>
              <a:t>Titre de la Présentation – Lieu et Pays – Date Jour Mois Année</a:t>
            </a:r>
          </a:p>
        </p:txBody>
      </p:sp>
      <p:sp>
        <p:nvSpPr>
          <p:cNvPr id="4" name="Espace réservé du numéro de diapositive 5"/>
          <p:cNvSpPr>
            <a:spLocks noGrp="1"/>
          </p:cNvSpPr>
          <p:nvPr>
            <p:ph type="sldNum" sz="quarter" idx="11"/>
          </p:nvPr>
        </p:nvSpPr>
        <p:spPr/>
        <p:txBody>
          <a:bodyPr/>
          <a:lstStyle>
            <a:lvl1pPr>
              <a:defRPr/>
            </a:lvl1pPr>
          </a:lstStyle>
          <a:p>
            <a:fld id="{D556C2A1-019E-F243-83A6-E8A810EB7B15}" type="slidenum">
              <a:rPr lang="fr-FR" altLang="fr-FR"/>
              <a:pPr/>
              <a:t>‹N°›</a:t>
            </a:fld>
            <a:endParaRPr lang="fr-FR" altLang="fr-FR"/>
          </a:p>
        </p:txBody>
      </p:sp>
    </p:spTree>
    <p:extLst>
      <p:ext uri="{BB962C8B-B14F-4D97-AF65-F5344CB8AC3E}">
        <p14:creationId xmlns:p14="http://schemas.microsoft.com/office/powerpoint/2010/main" val="188145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3"/>
            <a:ext cx="5562600" cy="365125"/>
          </a:xfrm>
          <a:prstGeom prst="rect">
            <a:avLst/>
          </a:prstGeom>
        </p:spPr>
        <p:txBody>
          <a:bodyPr vert="horz" wrap="square" lIns="0" tIns="45720" rIns="91440" bIns="45720" numCol="1" anchor="ctr" anchorCtr="0" compatLnSpc="1">
            <a:prstTxWarp prst="textNoShape">
              <a:avLst/>
            </a:prstTxWarp>
          </a:bodyPr>
          <a:lstStyle>
            <a:lvl1pPr eaLnBrk="1" hangingPunct="1">
              <a:defRPr sz="900">
                <a:solidFill>
                  <a:srgbClr val="000000"/>
                </a:solidFill>
                <a:ea typeface="Helvetica" charset="0"/>
                <a:cs typeface="Helvetica" charset="0"/>
              </a:defRPr>
            </a:lvl1pPr>
          </a:lstStyle>
          <a:p>
            <a:r>
              <a:rPr lang="fr-FR" altLang="fr-FR"/>
              <a:t>Titre de la Présentation – Lieu et Pays – Date Jour Mois Année</a:t>
            </a:r>
          </a:p>
        </p:txBody>
      </p:sp>
      <p:sp>
        <p:nvSpPr>
          <p:cNvPr id="6" name="Espace réservé du numéro de diapositive 5"/>
          <p:cNvSpPr>
            <a:spLocks noGrp="1"/>
          </p:cNvSpPr>
          <p:nvPr>
            <p:ph type="sldNum" sz="quarter" idx="4"/>
          </p:nvPr>
        </p:nvSpPr>
        <p:spPr>
          <a:xfrm>
            <a:off x="6553200" y="6411913"/>
            <a:ext cx="7254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Helvetica" charset="0"/>
                <a:cs typeface="Helvetica" charset="0"/>
              </a:defRPr>
            </a:lvl1pPr>
          </a:lstStyle>
          <a:p>
            <a:fld id="{48C9438D-7B48-004C-A5FC-E41FA8050D5A}" type="slidenum">
              <a:rPr lang="fr-FR" altLang="fr-FR"/>
              <a:pPr/>
              <a:t>‹N°›</a:t>
            </a:fld>
            <a:endParaRPr lang="fr-FR" altLang="fr-FR"/>
          </a:p>
        </p:txBody>
      </p:sp>
      <p:sp>
        <p:nvSpPr>
          <p:cNvPr id="7" name="Rectangle 6"/>
          <p:cNvSpPr/>
          <p:nvPr/>
        </p:nvSpPr>
        <p:spPr>
          <a:xfrm>
            <a:off x="9031288" y="0"/>
            <a:ext cx="112712" cy="685800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endParaRPr lang="fr-FR" altLang="fr-FR">
              <a:solidFill>
                <a:srgbClr val="FFFFFF"/>
              </a:solidFill>
              <a:latin typeface="Helvetica" charset="0"/>
              <a:ea typeface="Helvetica" charset="0"/>
              <a:cs typeface="Helvetica" charset="0"/>
            </a:endParaRPr>
          </a:p>
        </p:txBody>
      </p:sp>
      <p:cxnSp>
        <p:nvCxnSpPr>
          <p:cNvPr id="9" name="Connecteur droit 8"/>
          <p:cNvCxnSpPr/>
          <p:nvPr/>
        </p:nvCxnSpPr>
        <p:spPr>
          <a:xfrm>
            <a:off x="457200" y="6311900"/>
            <a:ext cx="8686800" cy="1588"/>
          </a:xfrm>
          <a:prstGeom prst="line">
            <a:avLst/>
          </a:prstGeom>
          <a:ln w="9525" cap="flat" cmpd="sng" algn="ctr">
            <a:solidFill>
              <a:schemeClr val="accent3">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a:cxnSpLocks noChangeShapeType="1"/>
          </p:cNvCxnSpPr>
          <p:nvPr/>
        </p:nvCxnSpPr>
        <p:spPr bwMode="auto">
          <a:xfrm rot="5400000">
            <a:off x="7335044" y="6595269"/>
            <a:ext cx="365125" cy="1587"/>
          </a:xfrm>
          <a:prstGeom prst="line">
            <a:avLst/>
          </a:prstGeom>
          <a:noFill/>
          <a:ln w="6350">
            <a:solidFill>
              <a:schemeClr val="tx1">
                <a:alpha val="70195"/>
              </a:schemeClr>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032" name="Espace réservé du texte 3"/>
          <p:cNvSpPr>
            <a:spLocks noGrp="1"/>
          </p:cNvSpPr>
          <p:nvPr>
            <p:ph type="body" idx="1"/>
          </p:nvPr>
        </p:nvSpPr>
        <p:spPr bwMode="auto">
          <a:xfrm>
            <a:off x="457200" y="1125538"/>
            <a:ext cx="8218488"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p:txBody>
      </p:sp>
      <p:pic>
        <p:nvPicPr>
          <p:cNvPr id="1033" name="Image 10" descr="TOTAL_ADM.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685088" y="6375400"/>
            <a:ext cx="1008062"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Lst>
  <p:hf hdr="0" dt="0"/>
  <p:txStyles>
    <p:titleStyle>
      <a:lvl1pPr algn="l" defTabSz="457200" rtl="0" eaLnBrk="0" fontAlgn="base" hangingPunct="0">
        <a:spcBef>
          <a:spcPct val="0"/>
        </a:spcBef>
        <a:spcAft>
          <a:spcPct val="0"/>
        </a:spcAft>
        <a:defRPr sz="2200" b="1" kern="1200" cap="all">
          <a:solidFill>
            <a:srgbClr val="A90025"/>
          </a:solidFill>
          <a:latin typeface="+mj-lt"/>
          <a:ea typeface="Arial" charset="0"/>
          <a:cs typeface="Arial"/>
        </a:defRPr>
      </a:lvl1pPr>
      <a:lvl2pPr algn="l" defTabSz="457200" rtl="0" eaLnBrk="0" fontAlgn="base" hangingPunct="0">
        <a:spcBef>
          <a:spcPct val="0"/>
        </a:spcBef>
        <a:spcAft>
          <a:spcPct val="0"/>
        </a:spcAft>
        <a:defRPr sz="2200" b="1">
          <a:solidFill>
            <a:srgbClr val="A90025"/>
          </a:solidFill>
          <a:latin typeface="Arial" charset="0"/>
          <a:ea typeface="Arial" charset="0"/>
          <a:cs typeface="Arial" charset="0"/>
        </a:defRPr>
      </a:lvl2pPr>
      <a:lvl3pPr algn="l" defTabSz="457200" rtl="0" eaLnBrk="0" fontAlgn="base" hangingPunct="0">
        <a:spcBef>
          <a:spcPct val="0"/>
        </a:spcBef>
        <a:spcAft>
          <a:spcPct val="0"/>
        </a:spcAft>
        <a:defRPr sz="2200" b="1">
          <a:solidFill>
            <a:srgbClr val="A90025"/>
          </a:solidFill>
          <a:latin typeface="Arial" charset="0"/>
          <a:ea typeface="Arial" charset="0"/>
          <a:cs typeface="Arial" charset="0"/>
        </a:defRPr>
      </a:lvl3pPr>
      <a:lvl4pPr algn="l" defTabSz="457200" rtl="0" eaLnBrk="0" fontAlgn="base" hangingPunct="0">
        <a:spcBef>
          <a:spcPct val="0"/>
        </a:spcBef>
        <a:spcAft>
          <a:spcPct val="0"/>
        </a:spcAft>
        <a:defRPr sz="2200" b="1">
          <a:solidFill>
            <a:srgbClr val="A90025"/>
          </a:solidFill>
          <a:latin typeface="Arial" charset="0"/>
          <a:ea typeface="Arial" charset="0"/>
          <a:cs typeface="Arial" charset="0"/>
        </a:defRPr>
      </a:lvl4pPr>
      <a:lvl5pPr algn="l" defTabSz="457200" rtl="0" eaLnBrk="0" fontAlgn="base" hangingPunct="0">
        <a:spcBef>
          <a:spcPct val="0"/>
        </a:spcBef>
        <a:spcAft>
          <a:spcPct val="0"/>
        </a:spcAft>
        <a:defRPr sz="2200" b="1">
          <a:solidFill>
            <a:srgbClr val="A90025"/>
          </a:solidFill>
          <a:latin typeface="Arial" charset="0"/>
          <a:ea typeface="Arial" charset="0"/>
          <a:cs typeface="Arial" charset="0"/>
        </a:defRPr>
      </a:lvl5pPr>
      <a:lvl6pPr marL="457200" algn="l" defTabSz="457200" rtl="0" fontAlgn="base">
        <a:spcBef>
          <a:spcPct val="0"/>
        </a:spcBef>
        <a:spcAft>
          <a:spcPct val="0"/>
        </a:spcAft>
        <a:defRPr sz="2200" b="1">
          <a:solidFill>
            <a:srgbClr val="A90025"/>
          </a:solidFill>
          <a:latin typeface="Arial" charset="0"/>
          <a:ea typeface="Arial" charset="0"/>
          <a:cs typeface="Arial" charset="0"/>
        </a:defRPr>
      </a:lvl6pPr>
      <a:lvl7pPr marL="914400" algn="l" defTabSz="457200" rtl="0" fontAlgn="base">
        <a:spcBef>
          <a:spcPct val="0"/>
        </a:spcBef>
        <a:spcAft>
          <a:spcPct val="0"/>
        </a:spcAft>
        <a:defRPr sz="2200" b="1">
          <a:solidFill>
            <a:srgbClr val="A90025"/>
          </a:solidFill>
          <a:latin typeface="Arial" charset="0"/>
          <a:ea typeface="Arial" charset="0"/>
          <a:cs typeface="Arial" charset="0"/>
        </a:defRPr>
      </a:lvl7pPr>
      <a:lvl8pPr marL="1371600" algn="l" defTabSz="457200" rtl="0" fontAlgn="base">
        <a:spcBef>
          <a:spcPct val="0"/>
        </a:spcBef>
        <a:spcAft>
          <a:spcPct val="0"/>
        </a:spcAft>
        <a:defRPr sz="2200" b="1">
          <a:solidFill>
            <a:srgbClr val="A90025"/>
          </a:solidFill>
          <a:latin typeface="Arial" charset="0"/>
          <a:ea typeface="Arial" charset="0"/>
          <a:cs typeface="Arial" charset="0"/>
        </a:defRPr>
      </a:lvl8pPr>
      <a:lvl9pPr marL="1828800" algn="l" defTabSz="457200" rtl="0" fontAlgn="base">
        <a:spcBef>
          <a:spcPct val="0"/>
        </a:spcBef>
        <a:spcAft>
          <a:spcPct val="0"/>
        </a:spcAft>
        <a:defRPr sz="2200" b="1">
          <a:solidFill>
            <a:srgbClr val="A90025"/>
          </a:solidFill>
          <a:latin typeface="Arial" charset="0"/>
          <a:ea typeface="Arial" charset="0"/>
          <a:cs typeface="Arial" charset="0"/>
        </a:defRPr>
      </a:lvl9pPr>
    </p:titleStyle>
    <p:bodyStyle>
      <a:lvl1pPr marL="285750" indent="-285750" algn="l" defTabSz="457200" rtl="0" eaLnBrk="0" fontAlgn="base" hangingPunct="0">
        <a:spcBef>
          <a:spcPts val="300"/>
        </a:spcBef>
        <a:spcAft>
          <a:spcPts val="300"/>
        </a:spcAft>
        <a:buClr>
          <a:srgbClr val="A90025"/>
        </a:buClr>
        <a:buSzPct val="120000"/>
        <a:buFont typeface="Lucida Grande" charset="0"/>
        <a:buChar char="●"/>
        <a:defRPr sz="2000" kern="1200">
          <a:solidFill>
            <a:schemeClr val="tx1"/>
          </a:solidFill>
          <a:latin typeface="+mn-lt"/>
          <a:ea typeface="Arial" charset="0"/>
          <a:cs typeface="Arial"/>
        </a:defRPr>
      </a:lvl1pPr>
      <a:lvl2pPr marL="447675" indent="-180975" algn="l" defTabSz="533400" rtl="0" eaLnBrk="0" fontAlgn="base" hangingPunct="0">
        <a:spcBef>
          <a:spcPts val="300"/>
        </a:spcBef>
        <a:spcAft>
          <a:spcPts val="300"/>
        </a:spcAft>
        <a:buClr>
          <a:srgbClr val="A90025"/>
        </a:buClr>
        <a:buFont typeface="Lucida Grande" charset="0"/>
        <a:buChar char="-"/>
        <a:defRPr kern="1200">
          <a:solidFill>
            <a:schemeClr val="tx1"/>
          </a:solidFill>
          <a:latin typeface="+mn-lt"/>
          <a:ea typeface="Arial" charset="0"/>
          <a:cs typeface="Arial"/>
        </a:defRPr>
      </a:lvl2pPr>
      <a:lvl3pPr marL="806450" indent="-180975" algn="l" defTabSz="457200" rtl="0" eaLnBrk="0" fontAlgn="base" hangingPunct="0">
        <a:spcBef>
          <a:spcPts val="300"/>
        </a:spcBef>
        <a:spcAft>
          <a:spcPts val="300"/>
        </a:spcAft>
        <a:buClr>
          <a:srgbClr val="A90025"/>
        </a:buClr>
        <a:buSzPct val="100000"/>
        <a:buFont typeface="Lucida Grande" charset="0"/>
        <a:buChar char="•"/>
        <a:defRPr sz="1600" kern="1200">
          <a:solidFill>
            <a:schemeClr val="tx1"/>
          </a:solidFill>
          <a:latin typeface="+mn-lt"/>
          <a:ea typeface="Arial" charset="0"/>
          <a:cs typeface="Arial"/>
        </a:defRPr>
      </a:lvl3pPr>
      <a:lvl4pPr marL="1076325" indent="-171450" algn="l" defTabSz="457200" rtl="0" eaLnBrk="0" fontAlgn="base" hangingPunct="0">
        <a:spcBef>
          <a:spcPts val="300"/>
        </a:spcBef>
        <a:spcAft>
          <a:spcPts val="300"/>
        </a:spcAft>
        <a:buClr>
          <a:srgbClr val="A90025"/>
        </a:buClr>
        <a:buSzPct val="80000"/>
        <a:buFont typeface="Lucida Grande" charset="0"/>
        <a:buChar char="-"/>
        <a:defRPr sz="1600" kern="1200">
          <a:solidFill>
            <a:schemeClr val="tx1"/>
          </a:solidFill>
          <a:latin typeface="+mn-lt"/>
          <a:ea typeface="Helvetica" charset="0"/>
          <a:cs typeface="Helvetica"/>
        </a:defRPr>
      </a:lvl4pPr>
      <a:lvl5pPr marL="1258888" indent="-180975" algn="l" defTabSz="352425" rtl="0" eaLnBrk="0" fontAlgn="base" hangingPunct="0">
        <a:spcBef>
          <a:spcPts val="300"/>
        </a:spcBef>
        <a:spcAft>
          <a:spcPts val="300"/>
        </a:spcAft>
        <a:buClr>
          <a:srgbClr val="800000"/>
        </a:buClr>
        <a:buSzPct val="100000"/>
        <a:buFont typeface="Lucida Grande" charset="0"/>
        <a:defRPr sz="1600" kern="1200">
          <a:solidFill>
            <a:schemeClr val="tx1"/>
          </a:solidFill>
          <a:latin typeface="+mn-lt"/>
          <a:ea typeface="Helvetica"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ZoneTexte 1"/>
          <p:cNvSpPr txBox="1">
            <a:spLocks noChangeArrowheads="1"/>
          </p:cNvSpPr>
          <p:nvPr/>
        </p:nvSpPr>
        <p:spPr bwMode="auto">
          <a:xfrm>
            <a:off x="3200400" y="32766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fr-FR" altLang="fr-FR"/>
          </a:p>
        </p:txBody>
      </p:sp>
      <p:sp>
        <p:nvSpPr>
          <p:cNvPr id="14338" name="Titre 2"/>
          <p:cNvSpPr>
            <a:spLocks noGrp="1"/>
          </p:cNvSpPr>
          <p:nvPr>
            <p:ph type="title"/>
          </p:nvPr>
        </p:nvSpPr>
        <p:spPr bwMode="auto">
          <a:xfrm>
            <a:off x="1187450" y="2106613"/>
            <a:ext cx="7277100" cy="1487487"/>
          </a:xfrm>
        </p:spPr>
        <p:txBody>
          <a:bodyPr wrap="square" numCol="1" anchorCtr="0" compatLnSpc="1">
            <a:prstTxWarp prst="textNoShape">
              <a:avLst/>
            </a:prstTxWarp>
          </a:bodyPr>
          <a:lstStyle/>
          <a:p>
            <a:pPr eaLnBrk="1" hangingPunct="1"/>
            <a:r>
              <a:rPr lang="fr-FR" altLang="fr-FR" cap="none" dirty="0" smtClean="0">
                <a:cs typeface="Arial" charset="0"/>
              </a:rPr>
              <a:t>ANALYSE DE RISQUES</a:t>
            </a:r>
            <a:br>
              <a:rPr lang="fr-FR" altLang="fr-FR" cap="none" dirty="0" smtClean="0">
                <a:cs typeface="Arial" charset="0"/>
              </a:rPr>
            </a:br>
            <a:r>
              <a:rPr lang="fr-FR" altLang="fr-FR" cap="none" dirty="0" smtClean="0">
                <a:cs typeface="Arial" charset="0"/>
              </a:rPr>
              <a:t>Documents Ressources</a:t>
            </a:r>
            <a:endParaRPr lang="fr-FR" altLang="fr-FR" cap="none" dirty="0">
              <a:cs typeface="Arial" charset="0"/>
            </a:endParaRPr>
          </a:p>
        </p:txBody>
      </p:sp>
      <p:sp>
        <p:nvSpPr>
          <p:cNvPr id="14339" name="Espace réservé du texte 5"/>
          <p:cNvSpPr>
            <a:spLocks noGrp="1"/>
          </p:cNvSpPr>
          <p:nvPr>
            <p:ph type="body" sz="quarter" idx="10"/>
          </p:nvPr>
        </p:nvSpPr>
        <p:spPr>
          <a:xfrm>
            <a:off x="1187450" y="3640138"/>
            <a:ext cx="7277100" cy="1778000"/>
          </a:xfrm>
        </p:spPr>
        <p:txBody>
          <a:bodyPr/>
          <a:lstStyle/>
          <a:p>
            <a:pPr eaLnBrk="1" hangingPunct="1"/>
            <a:r>
              <a:rPr lang="fr-FR" altLang="fr-FR" dirty="0" smtClean="0">
                <a:cs typeface="Arial" charset="0"/>
              </a:rPr>
              <a:t>Kit formation pour nouveaux embauchés</a:t>
            </a:r>
            <a:endParaRPr lang="fr-FR" altLang="fr-FR" dirty="0">
              <a:cs typeface="Arial" charset="0"/>
            </a:endParaRPr>
          </a:p>
          <a:p>
            <a:pPr eaLnBrk="1" hangingPunct="1"/>
            <a:r>
              <a:rPr lang="fr-FR" altLang="fr-FR" dirty="0">
                <a:cs typeface="Arial" charset="0"/>
              </a:rPr>
              <a:t>Module </a:t>
            </a:r>
            <a:r>
              <a:rPr lang="fr-FR" altLang="fr-FR" dirty="0" smtClean="0">
                <a:cs typeface="Arial" charset="0"/>
              </a:rPr>
              <a:t>TCT 5.1</a:t>
            </a:r>
            <a:endParaRPr lang="fr-FR" altLang="fr-FR" dirty="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4"/>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ea typeface="Arial" charset="0"/>
                <a:cs typeface="Arial" charset="0"/>
              </a:defRPr>
            </a:lvl9pPr>
          </a:lstStyle>
          <a:p>
            <a:fld id="{4E5B7DB3-E6F9-CB42-A5B0-04C6615EFED9}" type="slidenum">
              <a:rPr lang="fr-FR" altLang="fr-FR">
                <a:solidFill>
                  <a:srgbClr val="898989"/>
                </a:solidFill>
                <a:ea typeface="Helvetica" charset="0"/>
                <a:cs typeface="Helvetica" charset="0"/>
              </a:rPr>
              <a:pPr/>
              <a:t>2</a:t>
            </a:fld>
            <a:endParaRPr lang="fr-FR" altLang="fr-FR">
              <a:solidFill>
                <a:srgbClr val="898989"/>
              </a:solidFill>
              <a:ea typeface="Helvetica" charset="0"/>
              <a:cs typeface="Helvetica" charset="0"/>
            </a:endParaRPr>
          </a:p>
        </p:txBody>
      </p:sp>
      <p:pic>
        <p:nvPicPr>
          <p:cNvPr id="19459" name="Imag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477963"/>
            <a:ext cx="24257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Imag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333375"/>
            <a:ext cx="302260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a:spLocks noGrp="1"/>
          </p:cNvSpPr>
          <p:nvPr>
            <p:ph type="title"/>
          </p:nvPr>
        </p:nvSpPr>
        <p:spPr>
          <a:xfrm>
            <a:off x="457200" y="274638"/>
            <a:ext cx="8218488" cy="635000"/>
          </a:xfrm>
        </p:spPr>
        <p:txBody>
          <a:bodyPr/>
          <a:lstStyle/>
          <a:p>
            <a:r>
              <a:rPr lang="fr-FR" dirty="0" smtClean="0"/>
              <a:t>DANGER ou risque?</a:t>
            </a:r>
            <a:endParaRPr lang="fr-FR" dirty="0"/>
          </a:p>
        </p:txBody>
      </p:sp>
      <p:sp>
        <p:nvSpPr>
          <p:cNvPr id="6" name="Espace réservé du pied de page 1"/>
          <p:cNvSpPr>
            <a:spLocks noGrp="1"/>
          </p:cNvSpPr>
          <p:nvPr>
            <p:ph type="ftr" sz="quarter" idx="13"/>
          </p:nvPr>
        </p:nvSpPr>
        <p:spPr bwMode="auto">
          <a:xfrm>
            <a:off x="457200" y="6411913"/>
            <a:ext cx="5562600" cy="365125"/>
          </a:xfrm>
          <a:noFill/>
          <a:ln>
            <a:miter lim="800000"/>
            <a:headEnd/>
            <a:tailEnd/>
          </a:ln>
        </p:spPr>
        <p:txBody>
          <a:bodyPr/>
          <a:lstStyle/>
          <a:p>
            <a:r>
              <a:rPr lang="fr-FR" altLang="fr-FR" dirty="0">
                <a:cs typeface="Arial" charset="0"/>
              </a:rPr>
              <a:t>Kit formation pour nouveaux </a:t>
            </a:r>
            <a:r>
              <a:rPr lang="fr-FR" altLang="fr-FR" dirty="0" smtClean="0">
                <a:cs typeface="Arial" charset="0"/>
              </a:rPr>
              <a:t>embauchés </a:t>
            </a:r>
            <a:r>
              <a:rPr lang="fr-FR" altLang="fr-FR" dirty="0" smtClean="0"/>
              <a:t>- </a:t>
            </a:r>
            <a:r>
              <a:rPr lang="fr-FR" altLang="fr-FR" dirty="0"/>
              <a:t>TCT 4.2 – </a:t>
            </a:r>
            <a:r>
              <a:rPr lang="fr-FR" altLang="fr-FR" dirty="0" smtClean="0"/>
              <a:t>ANALYSE DE RISQUE S– </a:t>
            </a:r>
            <a:r>
              <a:rPr lang="fr-FR" altLang="fr-FR" dirty="0"/>
              <a:t>V2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DANGER</a:t>
            </a:r>
            <a:endParaRPr lang="fr-FR" dirty="0"/>
          </a:p>
        </p:txBody>
      </p:sp>
      <p:sp>
        <p:nvSpPr>
          <p:cNvPr id="3" name="Espace réservé du texte 2"/>
          <p:cNvSpPr>
            <a:spLocks noGrp="1"/>
          </p:cNvSpPr>
          <p:nvPr>
            <p:ph type="body" sz="quarter" idx="12"/>
          </p:nvPr>
        </p:nvSpPr>
        <p:spPr/>
        <p:txBody>
          <a:bodyPr/>
          <a:lstStyle/>
          <a:p>
            <a:r>
              <a:rPr lang="fr-FR" dirty="0" smtClean="0"/>
              <a:t>C’est </a:t>
            </a:r>
            <a:r>
              <a:rPr lang="fr-FR" dirty="0"/>
              <a:t>une cause capable de provoquer une altération à quelque chose (dommage corporel, atteinte à l'environnement ou dégâts matériels, ou une combinaison de ces éléments) qui légitime une inquiétude, qui constitue une menace de compromettre le bon état ou </a:t>
            </a:r>
            <a:r>
              <a:rPr lang="fr-FR" dirty="0" smtClean="0"/>
              <a:t>l’existence.</a:t>
            </a:r>
            <a:endParaRPr lang="fr-FR" dirty="0"/>
          </a:p>
          <a:p>
            <a:pPr marL="0" indent="0">
              <a:buNone/>
            </a:pPr>
            <a:endParaRPr lang="fr-FR" dirty="0" smtClean="0"/>
          </a:p>
          <a:p>
            <a:pPr marL="0" indent="0">
              <a:buNone/>
            </a:pPr>
            <a:r>
              <a:rPr lang="fr-FR" dirty="0" smtClean="0"/>
              <a:t>Exemples </a:t>
            </a:r>
            <a:r>
              <a:rPr lang="fr-FR" dirty="0"/>
              <a:t>de dangers en matière de sécurité à l’E&amp;P</a:t>
            </a:r>
          </a:p>
          <a:p>
            <a:pPr lvl="1"/>
            <a:r>
              <a:rPr lang="fr-FR" dirty="0"/>
              <a:t>Fluides toxiques, inflammables, explosifs, corrosifs, chauds…</a:t>
            </a:r>
          </a:p>
          <a:p>
            <a:pPr lvl="1"/>
            <a:r>
              <a:rPr lang="fr-FR" dirty="0"/>
              <a:t>Des systèmes chargés en énergie</a:t>
            </a:r>
          </a:p>
          <a:p>
            <a:pPr lvl="1"/>
            <a:r>
              <a:rPr lang="fr-FR" dirty="0"/>
              <a:t>Environnement extrême : climat, offshore, DW…</a:t>
            </a:r>
          </a:p>
          <a:p>
            <a:pPr lvl="1"/>
            <a:r>
              <a:rPr lang="fr-FR" dirty="0"/>
              <a:t>Opérations logistiques routières, marines, aériennes</a:t>
            </a:r>
          </a:p>
          <a:p>
            <a:pPr lvl="1"/>
            <a:r>
              <a:rPr lang="fr-FR" dirty="0"/>
              <a:t>Manipulation d’outils</a:t>
            </a:r>
          </a:p>
          <a:p>
            <a:pPr lvl="1"/>
            <a:r>
              <a:rPr lang="fr-FR" dirty="0"/>
              <a:t>Travaux en hauteur</a:t>
            </a:r>
          </a:p>
          <a:p>
            <a:pPr lvl="1"/>
            <a:r>
              <a:rPr lang="fr-FR" dirty="0"/>
              <a:t>Opérations de levage et manutention</a:t>
            </a:r>
          </a:p>
          <a:p>
            <a:pPr lvl="1"/>
            <a:r>
              <a:rPr lang="fr-FR" dirty="0"/>
              <a:t>….</a:t>
            </a:r>
          </a:p>
          <a:p>
            <a:endParaRPr lang="fr-FR" dirty="0"/>
          </a:p>
        </p:txBody>
      </p:sp>
      <p:sp>
        <p:nvSpPr>
          <p:cNvPr id="5" name="Espace réservé du numéro de diapositive 4"/>
          <p:cNvSpPr>
            <a:spLocks noGrp="1"/>
          </p:cNvSpPr>
          <p:nvPr>
            <p:ph type="sldNum" sz="quarter" idx="14"/>
          </p:nvPr>
        </p:nvSpPr>
        <p:spPr/>
        <p:txBody>
          <a:bodyPr/>
          <a:lstStyle/>
          <a:p>
            <a:fld id="{6E8CB955-792E-9D4D-8CE7-0A3D31059386}" type="slidenum">
              <a:rPr lang="fr-FR" altLang="fr-FR" smtClean="0"/>
              <a:pPr/>
              <a:t>3</a:t>
            </a:fld>
            <a:endParaRPr lang="fr-FR" altLang="fr-FR"/>
          </a:p>
        </p:txBody>
      </p:sp>
      <p:sp>
        <p:nvSpPr>
          <p:cNvPr id="6" name="Espace réservé du pied de page 1"/>
          <p:cNvSpPr>
            <a:spLocks noGrp="1"/>
          </p:cNvSpPr>
          <p:nvPr>
            <p:ph type="ftr" sz="quarter" idx="13"/>
          </p:nvPr>
        </p:nvSpPr>
        <p:spPr bwMode="auto">
          <a:xfrm>
            <a:off x="457200" y="6411913"/>
            <a:ext cx="5562600" cy="365125"/>
          </a:xfrm>
          <a:noFill/>
          <a:ln>
            <a:miter lim="800000"/>
            <a:headEnd/>
            <a:tailEnd/>
          </a:ln>
        </p:spPr>
        <p:txBody>
          <a:bodyPr/>
          <a:lstStyle/>
          <a:p>
            <a:r>
              <a:rPr lang="fr-FR" altLang="fr-FR" dirty="0">
                <a:cs typeface="Arial" charset="0"/>
              </a:rPr>
              <a:t>Kit formation pour nouveaux embauchés </a:t>
            </a:r>
            <a:r>
              <a:rPr lang="fr-FR" altLang="fr-FR" dirty="0"/>
              <a:t>- TCT 4.2 – ANALYSE DE RISQUE S– V2</a:t>
            </a:r>
            <a:endParaRPr lang="fr-FR" altLang="fr-FR" dirty="0"/>
          </a:p>
        </p:txBody>
      </p:sp>
    </p:spTree>
    <p:extLst>
      <p:ext uri="{BB962C8B-B14F-4D97-AF65-F5344CB8AC3E}">
        <p14:creationId xmlns:p14="http://schemas.microsoft.com/office/powerpoint/2010/main" val="111482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différence entre danger et risque</a:t>
            </a:r>
            <a:endParaRPr lang="fr-FR" dirty="0"/>
          </a:p>
        </p:txBody>
      </p:sp>
      <p:sp>
        <p:nvSpPr>
          <p:cNvPr id="3" name="Espace réservé du texte 2"/>
          <p:cNvSpPr>
            <a:spLocks noGrp="1"/>
          </p:cNvSpPr>
          <p:nvPr>
            <p:ph type="body" sz="quarter" idx="12"/>
          </p:nvPr>
        </p:nvSpPr>
        <p:spPr/>
        <p:txBody>
          <a:bodyPr/>
          <a:lstStyle/>
          <a:p>
            <a:r>
              <a:rPr lang="fr-FR" b="1" dirty="0"/>
              <a:t>Pour qu'un risque existe, il faut qu'il y ait exposition à un danger.</a:t>
            </a:r>
          </a:p>
          <a:p>
            <a:endParaRPr lang="fr-FR" dirty="0"/>
          </a:p>
          <a:p>
            <a:r>
              <a:rPr lang="fr-FR" dirty="0"/>
              <a:t>La vitesse en voiture est un danger,</a:t>
            </a:r>
          </a:p>
          <a:p>
            <a:pPr lvl="1"/>
            <a:r>
              <a:rPr lang="fr-FR" dirty="0"/>
              <a:t>Ne sont exposées au risque d'accident que les personnes en contact (réel ou potentiel) avec une voiture (conducteur, passager, piéton). Si l’on n’utilise pas de voiture ou si l’on ne va pas dans la </a:t>
            </a:r>
            <a:r>
              <a:rPr lang="fr-FR" dirty="0" smtClean="0"/>
              <a:t>rue, </a:t>
            </a:r>
            <a:r>
              <a:rPr lang="fr-FR" dirty="0"/>
              <a:t>on n’est pas exposé au risque</a:t>
            </a:r>
            <a:r>
              <a:rPr lang="fr-FR" dirty="0" smtClean="0"/>
              <a:t>.</a:t>
            </a:r>
          </a:p>
          <a:p>
            <a:pPr lvl="1"/>
            <a:endParaRPr lang="fr-FR" dirty="0"/>
          </a:p>
          <a:p>
            <a:r>
              <a:rPr lang="fr-FR" dirty="0"/>
              <a:t>Le risque est inhérent à toute activité humaine.</a:t>
            </a:r>
          </a:p>
          <a:p>
            <a:pPr lvl="1"/>
            <a:r>
              <a:rPr lang="fr-FR" dirty="0"/>
              <a:t>Comme on ne peut vivre sans sortir de chez </a:t>
            </a:r>
            <a:r>
              <a:rPr lang="fr-FR" dirty="0" smtClean="0"/>
              <a:t>soi, </a:t>
            </a:r>
            <a:r>
              <a:rPr lang="fr-FR" dirty="0"/>
              <a:t>on va s’exposer au risque de l’accident de </a:t>
            </a:r>
            <a:r>
              <a:rPr lang="fr-FR" dirty="0" smtClean="0"/>
              <a:t>voiture. On </a:t>
            </a:r>
            <a:r>
              <a:rPr lang="fr-FR" dirty="0"/>
              <a:t>doit alors limiter le risque d’accident jusqu’à un niveau acceptable.</a:t>
            </a:r>
          </a:p>
          <a:p>
            <a:endParaRPr lang="fr-FR" dirty="0"/>
          </a:p>
        </p:txBody>
      </p:sp>
      <p:sp>
        <p:nvSpPr>
          <p:cNvPr id="5" name="Espace réservé du numéro de diapositive 4"/>
          <p:cNvSpPr>
            <a:spLocks noGrp="1"/>
          </p:cNvSpPr>
          <p:nvPr>
            <p:ph type="sldNum" sz="quarter" idx="14"/>
          </p:nvPr>
        </p:nvSpPr>
        <p:spPr/>
        <p:txBody>
          <a:bodyPr/>
          <a:lstStyle/>
          <a:p>
            <a:fld id="{6E8CB955-792E-9D4D-8CE7-0A3D31059386}" type="slidenum">
              <a:rPr lang="fr-FR" altLang="fr-FR" smtClean="0"/>
              <a:pPr/>
              <a:t>4</a:t>
            </a:fld>
            <a:endParaRPr lang="fr-FR" altLang="fr-FR"/>
          </a:p>
        </p:txBody>
      </p:sp>
      <p:sp>
        <p:nvSpPr>
          <p:cNvPr id="6" name="Espace réservé du pied de page 1"/>
          <p:cNvSpPr>
            <a:spLocks noGrp="1"/>
          </p:cNvSpPr>
          <p:nvPr>
            <p:ph type="ftr" sz="quarter" idx="13"/>
          </p:nvPr>
        </p:nvSpPr>
        <p:spPr bwMode="auto">
          <a:xfrm>
            <a:off x="457200" y="6411913"/>
            <a:ext cx="5562600" cy="365125"/>
          </a:xfrm>
          <a:noFill/>
          <a:ln>
            <a:miter lim="800000"/>
            <a:headEnd/>
            <a:tailEnd/>
          </a:ln>
        </p:spPr>
        <p:txBody>
          <a:bodyPr/>
          <a:lstStyle/>
          <a:p>
            <a:r>
              <a:rPr lang="fr-FR" altLang="fr-FR" dirty="0">
                <a:cs typeface="Arial" charset="0"/>
              </a:rPr>
              <a:t>Kit formation pour nouveaux embauchés </a:t>
            </a:r>
            <a:r>
              <a:rPr lang="fr-FR" altLang="fr-FR" dirty="0"/>
              <a:t>- TCT 4.2 – ANALYSE DE RISQUE S– V2</a:t>
            </a:r>
            <a:endParaRPr lang="fr-FR" altLang="fr-FR" dirty="0"/>
          </a:p>
        </p:txBody>
      </p:sp>
    </p:spTree>
    <p:extLst>
      <p:ext uri="{BB962C8B-B14F-4D97-AF65-F5344CB8AC3E}">
        <p14:creationId xmlns:p14="http://schemas.microsoft.com/office/powerpoint/2010/main" val="154456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risque</a:t>
            </a:r>
            <a:endParaRPr lang="fr-FR" dirty="0"/>
          </a:p>
        </p:txBody>
      </p:sp>
      <p:sp>
        <p:nvSpPr>
          <p:cNvPr id="3" name="Espace réservé du texte 2"/>
          <p:cNvSpPr>
            <a:spLocks noGrp="1"/>
          </p:cNvSpPr>
          <p:nvPr>
            <p:ph type="body" sz="quarter" idx="12"/>
          </p:nvPr>
        </p:nvSpPr>
        <p:spPr>
          <a:xfrm>
            <a:off x="457200" y="2420888"/>
            <a:ext cx="3682752" cy="3600945"/>
          </a:xfrm>
        </p:spPr>
        <p:txBody>
          <a:bodyPr/>
          <a:lstStyle/>
          <a:p>
            <a:r>
              <a:rPr lang="fr-FR" b="1" dirty="0" smtClean="0"/>
              <a:t>Probabilité</a:t>
            </a:r>
            <a:r>
              <a:rPr lang="fr-FR" dirty="0" smtClean="0"/>
              <a:t> </a:t>
            </a:r>
            <a:r>
              <a:rPr lang="fr-FR" altLang="fr-FR" dirty="0" smtClean="0"/>
              <a:t>d’occurrence </a:t>
            </a:r>
            <a:r>
              <a:rPr lang="fr-FR" altLang="fr-FR" dirty="0"/>
              <a:t>de l’événement non </a:t>
            </a:r>
            <a:r>
              <a:rPr lang="fr-FR" altLang="fr-FR" dirty="0" smtClean="0"/>
              <a:t>désiré</a:t>
            </a:r>
          </a:p>
          <a:p>
            <a:pPr lvl="1"/>
            <a:r>
              <a:rPr lang="fr-FR" dirty="0" smtClean="0"/>
              <a:t>La probabilité d’un </a:t>
            </a:r>
            <a:r>
              <a:rPr lang="fr-FR" dirty="0"/>
              <a:t>incident est une estimation basée sur le constat des incidents qui ont lieu. Elle est exprimée en nombre de fois qu’un événement pourrait toucher une </a:t>
            </a:r>
            <a:r>
              <a:rPr lang="fr-FR" dirty="0" smtClean="0"/>
              <a:t>personne.</a:t>
            </a:r>
          </a:p>
          <a:p>
            <a:pPr lvl="1"/>
            <a:r>
              <a:rPr lang="fr-FR" dirty="0" smtClean="0"/>
              <a:t>La </a:t>
            </a:r>
            <a:r>
              <a:rPr lang="fr-FR" dirty="0"/>
              <a:t>probabilité est définie par la réponse à la question : est-il probable qu’un incident arrive? </a:t>
            </a:r>
            <a:endParaRPr lang="fr-FR" altLang="fr-FR" b="1" dirty="0">
              <a:latin typeface="Times New Roman" charset="0"/>
            </a:endParaRPr>
          </a:p>
          <a:p>
            <a:endParaRPr lang="fr-FR" dirty="0"/>
          </a:p>
        </p:txBody>
      </p:sp>
      <p:sp>
        <p:nvSpPr>
          <p:cNvPr id="5" name="Espace réservé du numéro de diapositive 4"/>
          <p:cNvSpPr>
            <a:spLocks noGrp="1"/>
          </p:cNvSpPr>
          <p:nvPr>
            <p:ph type="sldNum" sz="quarter" idx="14"/>
          </p:nvPr>
        </p:nvSpPr>
        <p:spPr/>
        <p:txBody>
          <a:bodyPr/>
          <a:lstStyle/>
          <a:p>
            <a:fld id="{6E8CB955-792E-9D4D-8CE7-0A3D31059386}" type="slidenum">
              <a:rPr lang="fr-FR" altLang="fr-FR" smtClean="0"/>
              <a:pPr/>
              <a:t>5</a:t>
            </a:fld>
            <a:endParaRPr lang="fr-FR" altLang="fr-FR"/>
          </a:p>
        </p:txBody>
      </p:sp>
      <p:sp>
        <p:nvSpPr>
          <p:cNvPr id="6" name="Espace réservé du texte 2"/>
          <p:cNvSpPr txBox="1">
            <a:spLocks/>
          </p:cNvSpPr>
          <p:nvPr/>
        </p:nvSpPr>
        <p:spPr bwMode="auto">
          <a:xfrm>
            <a:off x="4860032" y="2424708"/>
            <a:ext cx="3682752" cy="3600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285750" indent="-285750" algn="l" defTabSz="457200" rtl="0" eaLnBrk="0" fontAlgn="base" hangingPunct="0">
              <a:spcBef>
                <a:spcPts val="300"/>
              </a:spcBef>
              <a:spcAft>
                <a:spcPts val="300"/>
              </a:spcAft>
              <a:buClr>
                <a:srgbClr val="A90025"/>
              </a:buClr>
              <a:buSzPct val="120000"/>
              <a:buFont typeface="Lucida Grande" charset="0"/>
              <a:buChar char="●"/>
              <a:defRPr sz="2000" kern="1200">
                <a:solidFill>
                  <a:schemeClr val="tx1"/>
                </a:solidFill>
                <a:latin typeface="+mn-lt"/>
                <a:ea typeface="Arial" charset="0"/>
                <a:cs typeface="Arial"/>
              </a:defRPr>
            </a:lvl1pPr>
            <a:lvl2pPr marL="447675" indent="-180975" algn="l" defTabSz="533400" rtl="0" eaLnBrk="0" fontAlgn="base" hangingPunct="0">
              <a:spcBef>
                <a:spcPts val="300"/>
              </a:spcBef>
              <a:spcAft>
                <a:spcPts val="300"/>
              </a:spcAft>
              <a:buClr>
                <a:srgbClr val="A90025"/>
              </a:buClr>
              <a:buFont typeface="Lucida Grande" charset="0"/>
              <a:buChar char="-"/>
              <a:defRPr kern="1200">
                <a:solidFill>
                  <a:schemeClr val="tx1"/>
                </a:solidFill>
                <a:latin typeface="+mn-lt"/>
                <a:ea typeface="Arial" charset="0"/>
                <a:cs typeface="Arial"/>
              </a:defRPr>
            </a:lvl2pPr>
            <a:lvl3pPr marL="806450" indent="-180975" algn="l" defTabSz="457200" rtl="0" eaLnBrk="0" fontAlgn="base" hangingPunct="0">
              <a:spcBef>
                <a:spcPts val="300"/>
              </a:spcBef>
              <a:spcAft>
                <a:spcPts val="300"/>
              </a:spcAft>
              <a:buClr>
                <a:srgbClr val="A90025"/>
              </a:buClr>
              <a:buSzPct val="100000"/>
              <a:buFont typeface="Lucida Grande" charset="0"/>
              <a:buChar char="•"/>
              <a:defRPr sz="1600" kern="1200">
                <a:solidFill>
                  <a:schemeClr val="tx1"/>
                </a:solidFill>
                <a:latin typeface="+mn-lt"/>
                <a:ea typeface="Arial" charset="0"/>
                <a:cs typeface="Arial"/>
              </a:defRPr>
            </a:lvl3pPr>
            <a:lvl4pPr marL="1076325" indent="-171450" algn="l" defTabSz="457200" rtl="0" eaLnBrk="0" fontAlgn="base" hangingPunct="0">
              <a:spcBef>
                <a:spcPts val="300"/>
              </a:spcBef>
              <a:spcAft>
                <a:spcPts val="300"/>
              </a:spcAft>
              <a:buClr>
                <a:srgbClr val="A90025"/>
              </a:buClr>
              <a:buSzPct val="80000"/>
              <a:buFont typeface="Lucida Grande" charset="0"/>
              <a:buChar char="-"/>
              <a:defRPr sz="1600" kern="1200">
                <a:solidFill>
                  <a:schemeClr val="tx1"/>
                </a:solidFill>
                <a:latin typeface="+mn-lt"/>
                <a:ea typeface="Helvetica" charset="0"/>
                <a:cs typeface="Helvetica"/>
              </a:defRPr>
            </a:lvl4pPr>
            <a:lvl5pPr marL="1258888" indent="-180975" algn="l" defTabSz="352425" rtl="0" eaLnBrk="0" fontAlgn="base" hangingPunct="0">
              <a:spcBef>
                <a:spcPts val="300"/>
              </a:spcBef>
              <a:spcAft>
                <a:spcPts val="300"/>
              </a:spcAft>
              <a:buClr>
                <a:srgbClr val="800000"/>
              </a:buClr>
              <a:buSzPct val="100000"/>
              <a:buFont typeface="Lucida Grande" charset="0"/>
              <a:defRPr sz="1600" kern="1200">
                <a:solidFill>
                  <a:schemeClr val="tx1"/>
                </a:solidFill>
                <a:latin typeface="+mn-lt"/>
                <a:ea typeface="Helvetica"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fr-FR" b="1" dirty="0" smtClean="0"/>
              <a:t>Gravité</a:t>
            </a:r>
            <a:r>
              <a:rPr lang="fr-FR" dirty="0" smtClean="0"/>
              <a:t> </a:t>
            </a:r>
            <a:r>
              <a:rPr lang="fr-FR" altLang="fr-FR" dirty="0" smtClean="0"/>
              <a:t>des </a:t>
            </a:r>
            <a:r>
              <a:rPr lang="fr-FR" altLang="fr-FR" dirty="0"/>
              <a:t>conséquences sur </a:t>
            </a:r>
            <a:r>
              <a:rPr lang="fr-FR" altLang="fr-FR" dirty="0" smtClean="0"/>
              <a:t>l’homme</a:t>
            </a:r>
            <a:r>
              <a:rPr lang="fr-FR" altLang="fr-FR" dirty="0"/>
              <a:t>, le milieu, l’installation et l’impact médiatique</a:t>
            </a:r>
            <a:r>
              <a:rPr lang="fr-FR" altLang="fr-FR" dirty="0" smtClean="0"/>
              <a:t>.</a:t>
            </a:r>
            <a:endParaRPr lang="fr-FR" altLang="fr-FR" b="1" dirty="0"/>
          </a:p>
          <a:p>
            <a:pPr lvl="1" eaLnBrk="1" hangingPunct="1"/>
            <a:r>
              <a:rPr lang="fr-FR" dirty="0"/>
              <a:t>L</a:t>
            </a:r>
            <a:r>
              <a:rPr lang="fr-FR" dirty="0" smtClean="0"/>
              <a:t>es </a:t>
            </a:r>
            <a:r>
              <a:rPr lang="fr-FR" dirty="0"/>
              <a:t>conséquences d’un incident se mesurent en répondant à la question : comment serait classée la pire conséquence réaliste possible si le danger évoluait en incident ? </a:t>
            </a:r>
            <a:endParaRPr lang="fr-FR" altLang="fr-FR" b="1" dirty="0"/>
          </a:p>
        </p:txBody>
      </p:sp>
      <p:sp>
        <p:nvSpPr>
          <p:cNvPr id="7" name="Flèche vers la gauche 6"/>
          <p:cNvSpPr/>
          <p:nvPr/>
        </p:nvSpPr>
        <p:spPr>
          <a:xfrm rot="18593818">
            <a:off x="2591211" y="1256197"/>
            <a:ext cx="1584176" cy="648072"/>
          </a:xfrm>
          <a:prstGeom prst="leftArrow">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 name="Flèche vers la gauche 7"/>
          <p:cNvSpPr/>
          <p:nvPr/>
        </p:nvSpPr>
        <p:spPr>
          <a:xfrm rot="13520057">
            <a:off x="4705089" y="1232788"/>
            <a:ext cx="1584176" cy="648072"/>
          </a:xfrm>
          <a:prstGeom prst="leftArrow">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9" name="Espace réservé du pied de page 1"/>
          <p:cNvSpPr>
            <a:spLocks noGrp="1"/>
          </p:cNvSpPr>
          <p:nvPr>
            <p:ph type="ftr" sz="quarter" idx="13"/>
          </p:nvPr>
        </p:nvSpPr>
        <p:spPr bwMode="auto">
          <a:xfrm>
            <a:off x="457200" y="6411913"/>
            <a:ext cx="5562600" cy="365125"/>
          </a:xfrm>
          <a:noFill/>
          <a:ln>
            <a:miter lim="800000"/>
            <a:headEnd/>
            <a:tailEnd/>
          </a:ln>
        </p:spPr>
        <p:txBody>
          <a:bodyPr/>
          <a:lstStyle/>
          <a:p>
            <a:r>
              <a:rPr lang="fr-FR" altLang="fr-FR" dirty="0">
                <a:cs typeface="Arial" charset="0"/>
              </a:rPr>
              <a:t>Kit formation pour nouveaux embauchés </a:t>
            </a:r>
            <a:r>
              <a:rPr lang="fr-FR" altLang="fr-FR" dirty="0"/>
              <a:t>- TCT 4.2 – ANALYSE DE RISQUE S– V2</a:t>
            </a:r>
            <a:endParaRPr lang="fr-FR" altLang="fr-FR" dirty="0"/>
          </a:p>
        </p:txBody>
      </p:sp>
    </p:spTree>
    <p:extLst>
      <p:ext uri="{BB962C8B-B14F-4D97-AF65-F5344CB8AC3E}">
        <p14:creationId xmlns:p14="http://schemas.microsoft.com/office/powerpoint/2010/main" val="513610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fld id="{304D424F-DDF2-144D-B7CC-CDA80D061066}" type="slidenum">
              <a:rPr lang="fr-FR" altLang="fr-FR" smtClean="0"/>
              <a:pPr/>
              <a:t>6</a:t>
            </a:fld>
            <a:endParaRPr lang="fr-FR" altLang="fr-FR"/>
          </a:p>
        </p:txBody>
      </p:sp>
      <p:pic>
        <p:nvPicPr>
          <p:cNvPr id="4" name="Image 3"/>
          <p:cNvPicPr>
            <a:picLocks noChangeAspect="1"/>
          </p:cNvPicPr>
          <p:nvPr/>
        </p:nvPicPr>
        <p:blipFill>
          <a:blip r:embed="rId2"/>
          <a:stretch>
            <a:fillRect/>
          </a:stretch>
        </p:blipFill>
        <p:spPr>
          <a:xfrm>
            <a:off x="1187624" y="1196752"/>
            <a:ext cx="7092280" cy="4584546"/>
          </a:xfrm>
          <a:prstGeom prst="rect">
            <a:avLst/>
          </a:prstGeom>
        </p:spPr>
      </p:pic>
      <p:sp>
        <p:nvSpPr>
          <p:cNvPr id="5" name="Espace réservé du pied de page 1"/>
          <p:cNvSpPr>
            <a:spLocks noGrp="1"/>
          </p:cNvSpPr>
          <p:nvPr>
            <p:ph type="ftr" sz="quarter" idx="4294967295"/>
          </p:nvPr>
        </p:nvSpPr>
        <p:spPr bwMode="auto">
          <a:xfrm>
            <a:off x="457200" y="6411913"/>
            <a:ext cx="5562600" cy="365125"/>
          </a:xfrm>
          <a:prstGeom prst="rect">
            <a:avLst/>
          </a:prstGeom>
          <a:noFill/>
          <a:ln>
            <a:miter lim="800000"/>
            <a:headEnd/>
            <a:tailEnd/>
          </a:ln>
        </p:spPr>
        <p:txBody>
          <a:bodyPr/>
          <a:lstStyle/>
          <a:p>
            <a:r>
              <a:rPr lang="fr-FR" altLang="fr-FR" dirty="0">
                <a:cs typeface="Arial" charset="0"/>
              </a:rPr>
              <a:t>Kit formation pour nouveaux embauchés </a:t>
            </a:r>
            <a:r>
              <a:rPr lang="fr-FR" altLang="fr-FR" dirty="0"/>
              <a:t>- TCT 4.2 – ANALYSE DE RISQUE S– V2</a:t>
            </a:r>
            <a:endParaRPr lang="fr-FR" altLang="fr-FR" dirty="0"/>
          </a:p>
        </p:txBody>
      </p:sp>
    </p:spTree>
    <p:extLst>
      <p:ext uri="{BB962C8B-B14F-4D97-AF65-F5344CB8AC3E}">
        <p14:creationId xmlns:p14="http://schemas.microsoft.com/office/powerpoint/2010/main" val="481685221"/>
      </p:ext>
    </p:extLst>
  </p:cSld>
  <p:clrMapOvr>
    <a:masterClrMapping/>
  </p:clrMapOvr>
</p:sld>
</file>

<file path=ppt/theme/theme1.xml><?xml version="1.0" encoding="utf-8"?>
<a:theme xmlns:a="http://schemas.openxmlformats.org/drawingml/2006/main" name="fr_total_modele_rouge_fonce">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fr_total_modele_rouge_fonce</Template>
  <TotalTime>803</TotalTime>
  <Words>395</Words>
  <Application>Microsoft Office PowerPoint</Application>
  <PresentationFormat>Affichage à l'écran (4:3)</PresentationFormat>
  <Paragraphs>40</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Helvetica</vt:lpstr>
      <vt:lpstr>Lucida Grande</vt:lpstr>
      <vt:lpstr>Times New Roman</vt:lpstr>
      <vt:lpstr>fr_total_modele_rouge_fonce</vt:lpstr>
      <vt:lpstr>ANALYSE DE RISQUES Documents Ressources</vt:lpstr>
      <vt:lpstr>DANGER ou risque?</vt:lpstr>
      <vt:lpstr>DANGER</vt:lpstr>
      <vt:lpstr>Exemple de différence entre danger et risque</vt:lpstr>
      <vt:lpstr>risque</vt:lpstr>
      <vt:lpstr>Présentation PowerPoint</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J0039122</dc:creator>
  <cp:lastModifiedBy>Sabrina BOISSINOT</cp:lastModifiedBy>
  <cp:revision>118</cp:revision>
  <dcterms:created xsi:type="dcterms:W3CDTF">2015-09-07T13:13:13Z</dcterms:created>
  <dcterms:modified xsi:type="dcterms:W3CDTF">2017-10-10T16:14:02Z</dcterms:modified>
</cp:coreProperties>
</file>