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5" r:id="rId1"/>
  </p:sldMasterIdLst>
  <p:notesMasterIdLst>
    <p:notesMasterId r:id="rId5"/>
  </p:notesMasterIdLst>
  <p:handoutMasterIdLst>
    <p:handoutMasterId r:id="rId6"/>
  </p:handoutMasterIdLst>
  <p:sldIdLst>
    <p:sldId id="256" r:id="rId2"/>
    <p:sldId id="258" r:id="rId3"/>
    <p:sldId id="259" r:id="rId4"/>
  </p:sldIdLst>
  <p:sldSz cx="9144000" cy="6858000" type="screen4x3"/>
  <p:notesSz cx="6858000" cy="9144000"/>
  <p:defaultTextStyle>
    <a:defPPr>
      <a:defRPr lang="fr-FR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162">
          <p15:clr>
            <a:srgbClr val="A4A3A4"/>
          </p15:clr>
        </p15:guide>
        <p15:guide id="2" orient="horz" pos="3412">
          <p15:clr>
            <a:srgbClr val="A4A3A4"/>
          </p15:clr>
        </p15:guide>
        <p15:guide id="3" orient="horz" pos="2264">
          <p15:clr>
            <a:srgbClr val="A4A3A4"/>
          </p15:clr>
        </p15:guide>
        <p15:guide id="4" orient="horz" pos="165">
          <p15:clr>
            <a:srgbClr val="A4A3A4"/>
          </p15:clr>
        </p15:guide>
        <p15:guide id="5" orient="horz" pos="2292">
          <p15:clr>
            <a:srgbClr val="A4A3A4"/>
          </p15:clr>
        </p15:guide>
        <p15:guide id="6" pos="756">
          <p15:clr>
            <a:srgbClr val="A4A3A4"/>
          </p15:clr>
        </p15:guide>
        <p15:guide id="7" pos="532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76AF"/>
    <a:srgbClr val="133C75"/>
    <a:srgbClr val="BD2B0B"/>
    <a:srgbClr val="7ABFC0"/>
    <a:srgbClr val="CAEBEA"/>
    <a:srgbClr val="55DD61"/>
    <a:srgbClr val="3AAFC3"/>
    <a:srgbClr val="FFAA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Style à thème 1 - Accentuation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38B1855-1B75-4FBE-930C-398BA8C253C6}" styleName="Style à thème 2 - Accentuation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46F890A9-2807-4EBB-B81D-B2AA78EC7F39}" styleName="Style foncé 2 - Accentuation 5/Accentuation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660B408-B3CF-4A94-85FC-2B1E0A45F4A2}" styleName="Style foncé 2 - Accentuation 1/Accentuation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D113A9D2-9D6B-4929-AA2D-F23B5EE8CBE7}" styleName="Style à thème 2 - Accentuation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B4B98B0-60AC-42C2-AFA5-B58CD77FA1E5}" styleName="Style léger 1 - Accentuation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Style léger 3 - Accentuation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Style clair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177" autoAdjust="0"/>
    <p:restoredTop sz="94911" autoAdjust="0"/>
  </p:normalViewPr>
  <p:slideViewPr>
    <p:cSldViewPr snapToObjects="1">
      <p:cViewPr>
        <p:scale>
          <a:sx n="82" d="100"/>
          <a:sy n="82" d="100"/>
        </p:scale>
        <p:origin x="-72" y="306"/>
      </p:cViewPr>
      <p:guideLst>
        <p:guide orient="horz" pos="1162"/>
        <p:guide orient="horz" pos="3412"/>
        <p:guide orient="horz" pos="2264"/>
        <p:guide orient="horz" pos="165"/>
        <p:guide orient="horz" pos="2292"/>
        <p:guide pos="756"/>
        <p:guide pos="532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charset="0"/>
              </a:defRPr>
            </a:lvl1pPr>
          </a:lstStyle>
          <a:p>
            <a:endParaRPr lang="fr-FR" alt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charset="0"/>
              </a:defRPr>
            </a:lvl1pPr>
          </a:lstStyle>
          <a:p>
            <a:fld id="{012CBD54-0BBF-6040-BC8C-B59155C66124}" type="datetimeFigureOut">
              <a:rPr lang="fr-FR" altLang="fr-FR"/>
              <a:pPr/>
              <a:t>10/07/2017</a:t>
            </a:fld>
            <a:endParaRPr lang="fr-FR" alt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charset="0"/>
              </a:defRPr>
            </a:lvl1pPr>
          </a:lstStyle>
          <a:p>
            <a:endParaRPr lang="fr-FR" alt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charset="0"/>
              </a:defRPr>
            </a:lvl1pPr>
          </a:lstStyle>
          <a:p>
            <a:fld id="{B00E9981-DB06-DC43-90C9-1B4779D5540A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68318297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charset="0"/>
              </a:defRPr>
            </a:lvl1pPr>
          </a:lstStyle>
          <a:p>
            <a:endParaRPr lang="fr-FR" alt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charset="0"/>
              </a:defRPr>
            </a:lvl1pPr>
          </a:lstStyle>
          <a:p>
            <a:fld id="{C3AE0872-3734-BD4E-8AC8-4E461B3BA466}" type="datetimeFigureOut">
              <a:rPr lang="fr-FR" altLang="fr-FR"/>
              <a:pPr/>
              <a:t>10/07/2017</a:t>
            </a:fld>
            <a:endParaRPr lang="fr-FR" alt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charset="0"/>
              </a:defRPr>
            </a:lvl1pPr>
          </a:lstStyle>
          <a:p>
            <a:endParaRPr lang="fr-FR" alt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charset="0"/>
              </a:defRPr>
            </a:lvl1pPr>
          </a:lstStyle>
          <a:p>
            <a:fld id="{7C5DFC2B-24D6-474C-87BA-40845D155FCD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04172811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-3175" y="0"/>
            <a:ext cx="9147175" cy="6858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fr-FR" altLang="fr-FR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6750050"/>
            <a:ext cx="9144000" cy="10795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fr-FR" altLang="fr-FR">
              <a:solidFill>
                <a:srgbClr val="FFFFFF"/>
              </a:solidFill>
            </a:endParaRPr>
          </a:p>
        </p:txBody>
      </p:sp>
      <p:pic>
        <p:nvPicPr>
          <p:cNvPr id="7" name="Image 13" descr="TOTAL_bandeau_01_haut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74650"/>
            <a:ext cx="5978525" cy="846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1188000" y="2106000"/>
            <a:ext cx="7276629" cy="1487487"/>
          </a:xfrm>
        </p:spPr>
        <p:txBody>
          <a:bodyPr lIns="0" rIns="0"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fr-FR" noProof="0" smtClean="0"/>
              <a:t>Cliquez pour modifier le style du titre</a:t>
            </a:r>
            <a:endParaRPr lang="fr-FR" noProof="0" dirty="0"/>
          </a:p>
        </p:txBody>
      </p:sp>
      <p:sp>
        <p:nvSpPr>
          <p:cNvPr id="16" name="Espace réservé du texte 15"/>
          <p:cNvSpPr>
            <a:spLocks noGrp="1"/>
          </p:cNvSpPr>
          <p:nvPr>
            <p:ph type="body" sz="quarter" idx="10"/>
          </p:nvPr>
        </p:nvSpPr>
        <p:spPr>
          <a:xfrm>
            <a:off x="1188000" y="3639600"/>
            <a:ext cx="7276629" cy="1778000"/>
          </a:xfrm>
        </p:spPr>
        <p:txBody>
          <a:bodyPr lIns="0" rIns="0"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fr-FR" noProof="0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808616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ns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altLang="fr-FR"/>
              <a:t>Titre de la Présentation – Lieu et Pays – Date Jour Mois Année</a:t>
            </a:r>
          </a:p>
        </p:txBody>
      </p:sp>
      <p:sp>
        <p:nvSpPr>
          <p:cNvPr id="3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8C60BB0-420A-9948-9106-300F718B7488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334550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noProof="0" smtClean="0"/>
              <a:t>Cliquez pour modifier le style du titre</a:t>
            </a:r>
            <a:endParaRPr lang="fr-FR" noProof="0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2"/>
          </p:nvPr>
        </p:nvSpPr>
        <p:spPr>
          <a:xfrm>
            <a:off x="457200" y="1125538"/>
            <a:ext cx="8218800" cy="5040311"/>
          </a:xfrm>
        </p:spPr>
        <p:txBody>
          <a:bodyPr/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</p:txBody>
      </p:sp>
      <p:sp>
        <p:nvSpPr>
          <p:cNvPr id="4" name="Espace réservé du pied de page 2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altLang="fr-FR"/>
              <a:t>Titre de la Présentation – Lieu et Pays – Date Jour Mois Année</a:t>
            </a:r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fld id="{560E8C94-4EB4-4A47-B447-10FA9A531562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937925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8928100" y="0"/>
            <a:ext cx="215900" cy="6858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fr-FR" altLang="fr-FR">
              <a:solidFill>
                <a:srgbClr val="FFFFFF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2493952"/>
            <a:ext cx="7772400" cy="1362075"/>
          </a:xfrm>
        </p:spPr>
        <p:txBody>
          <a:bodyPr anchor="ctr"/>
          <a:lstStyle>
            <a:lvl1pPr algn="l">
              <a:defRPr sz="3200" b="1" cap="all"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fr-FR" noProof="0" smtClean="0"/>
              <a:t>Cliquez pour modifier le style du titre</a:t>
            </a:r>
            <a:endParaRPr lang="fr-FR" noProof="0" dirty="0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altLang="fr-FR"/>
              <a:t>Titre de la Présentation – Lieu et Pays – Date Jour Mois Année</a:t>
            </a:r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D16C50A-4798-6A42-8B08-2A8BEC627E4E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977005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fr-FR" noProof="0" smtClean="0"/>
              <a:t>Cliquez pour modifier le style du titre</a:t>
            </a:r>
            <a:endParaRPr lang="fr-FR" noProof="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125538"/>
            <a:ext cx="4038600" cy="5000625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 marL="1080000" indent="-180000">
              <a:defRPr sz="12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125538"/>
            <a:ext cx="4038600" cy="5000625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</p:txBody>
      </p:sp>
      <p:sp>
        <p:nvSpPr>
          <p:cNvPr id="5" name="Espace réservé du pied de page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altLang="fr-FR"/>
              <a:t>Titre de la Présentation – Lieu et Pays – Date Jour Mois Année</a:t>
            </a:r>
          </a:p>
        </p:txBody>
      </p:sp>
      <p:sp>
        <p:nvSpPr>
          <p:cNvPr id="6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D2E3BDC-F4E2-FC43-AF79-9B360B035CE2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668603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ique bar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95600"/>
            <a:ext cx="8218800" cy="4284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7" name="Espace réservé du texte 7"/>
          <p:cNvSpPr>
            <a:spLocks noGrp="1"/>
          </p:cNvSpPr>
          <p:nvPr>
            <p:ph type="body" sz="quarter" idx="13"/>
          </p:nvPr>
        </p:nvSpPr>
        <p:spPr>
          <a:xfrm>
            <a:off x="2267744" y="1418400"/>
            <a:ext cx="4608512" cy="338554"/>
          </a:xfrm>
        </p:spPr>
        <p:txBody>
          <a:bodyPr anchorCtr="1">
            <a:spAutoFit/>
          </a:bodyPr>
          <a:lstStyle>
            <a:lvl1pPr algn="ctr">
              <a:buNone/>
              <a:defRPr sz="1600"/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8" name="Espace réservé du texte 8"/>
          <p:cNvSpPr>
            <a:spLocks noGrp="1"/>
          </p:cNvSpPr>
          <p:nvPr>
            <p:ph type="body" sz="quarter" idx="14"/>
          </p:nvPr>
        </p:nvSpPr>
        <p:spPr>
          <a:xfrm>
            <a:off x="457200" y="6021388"/>
            <a:ext cx="3178175" cy="215900"/>
          </a:xfrm>
        </p:spPr>
        <p:txBody>
          <a:bodyPr lIns="0">
            <a:noAutofit/>
          </a:bodyPr>
          <a:lstStyle>
            <a:lvl1pPr marL="0" indent="0">
              <a:buFont typeface="Arial" pitchFamily="34" charset="0"/>
              <a:buNone/>
              <a:defRPr sz="900"/>
            </a:lvl1pPr>
            <a:lvl2pPr marL="0" indent="0"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Font typeface="Arial" pitchFamily="34" charset="0"/>
              <a:buNone/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altLang="fr-FR"/>
              <a:t>Titre de la Présentation – Lieu et Pays – Date Jour Mois Année</a:t>
            </a:r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F88EF3CE-F336-7549-B793-001341E50538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29153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Graphiques bar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972000"/>
            <a:ext cx="8218800" cy="2484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8" name="Espace réservé du contenu 2"/>
          <p:cNvSpPr>
            <a:spLocks noGrp="1"/>
          </p:cNvSpPr>
          <p:nvPr>
            <p:ph idx="13"/>
          </p:nvPr>
        </p:nvSpPr>
        <p:spPr>
          <a:xfrm>
            <a:off x="457200" y="3510000"/>
            <a:ext cx="8218800" cy="2484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7" name="Espace réservé du texte 8"/>
          <p:cNvSpPr>
            <a:spLocks noGrp="1"/>
          </p:cNvSpPr>
          <p:nvPr>
            <p:ph type="body" sz="quarter" idx="14"/>
          </p:nvPr>
        </p:nvSpPr>
        <p:spPr>
          <a:xfrm>
            <a:off x="457200" y="6021388"/>
            <a:ext cx="3178175" cy="215900"/>
          </a:xfrm>
        </p:spPr>
        <p:txBody>
          <a:bodyPr lIns="0">
            <a:noAutofit/>
          </a:bodyPr>
          <a:lstStyle>
            <a:lvl1pPr marL="0" indent="0">
              <a:buFont typeface="Arial" pitchFamily="34" charset="0"/>
              <a:buNone/>
              <a:defRPr sz="900"/>
            </a:lvl1pPr>
            <a:lvl2pPr marL="0" indent="0"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Font typeface="Arial" pitchFamily="34" charset="0"/>
              <a:buNone/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altLang="fr-FR"/>
              <a:t>Titre de la Présentation – Lieu et Pays – Date Jour Mois Année</a:t>
            </a:r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5362D801-8444-DC47-882B-166C57F97823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952124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ique ann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67600"/>
            <a:ext cx="8218800" cy="4248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/>
          </p:nvPr>
        </p:nvSpPr>
        <p:spPr>
          <a:xfrm>
            <a:off x="2267744" y="1418400"/>
            <a:ext cx="4608512" cy="338554"/>
          </a:xfrm>
        </p:spPr>
        <p:txBody>
          <a:bodyPr anchorCtr="1">
            <a:spAutoFit/>
          </a:bodyPr>
          <a:lstStyle>
            <a:lvl1pPr algn="ctr">
              <a:buNone/>
              <a:defRPr sz="1600"/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7" name="Espace réservé du texte 8"/>
          <p:cNvSpPr>
            <a:spLocks noGrp="1"/>
          </p:cNvSpPr>
          <p:nvPr>
            <p:ph type="body" sz="quarter" idx="14"/>
          </p:nvPr>
        </p:nvSpPr>
        <p:spPr>
          <a:xfrm>
            <a:off x="457200" y="6021388"/>
            <a:ext cx="3178175" cy="215900"/>
          </a:xfrm>
        </p:spPr>
        <p:txBody>
          <a:bodyPr lIns="0">
            <a:noAutofit/>
          </a:bodyPr>
          <a:lstStyle>
            <a:lvl1pPr marL="0" indent="0">
              <a:buFont typeface="Arial" pitchFamily="34" charset="0"/>
              <a:buNone/>
              <a:defRPr sz="900"/>
            </a:lvl1pPr>
            <a:lvl2pPr marL="0" indent="0"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Font typeface="Arial" pitchFamily="34" charset="0"/>
              <a:buNone/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altLang="fr-FR"/>
              <a:t>Titre de la Présentation – Lieu et Pays – Date Jour Mois Année</a:t>
            </a:r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2EEA60BB-37C6-B348-9506-EF6C9A4B55E9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449481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25538"/>
            <a:ext cx="8218488" cy="4896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7" name="Espace réservé du texte 8"/>
          <p:cNvSpPr>
            <a:spLocks noGrp="1"/>
          </p:cNvSpPr>
          <p:nvPr>
            <p:ph type="body" sz="quarter" idx="14"/>
          </p:nvPr>
        </p:nvSpPr>
        <p:spPr>
          <a:xfrm>
            <a:off x="457200" y="6021388"/>
            <a:ext cx="3178175" cy="215900"/>
          </a:xfrm>
        </p:spPr>
        <p:txBody>
          <a:bodyPr lIns="0">
            <a:noAutofit/>
          </a:bodyPr>
          <a:lstStyle>
            <a:lvl1pPr marL="0" indent="0">
              <a:buFont typeface="Arial" pitchFamily="34" charset="0"/>
              <a:buNone/>
              <a:defRPr sz="900"/>
            </a:lvl1pPr>
            <a:lvl2pPr marL="0" indent="0"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Font typeface="Arial" pitchFamily="34" charset="0"/>
              <a:buNone/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altLang="fr-FR"/>
              <a:t>Titre de la Présentation – Lieu et Pays – Date Jour Mois Année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641A5986-D257-7845-8796-4226FC1F543D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80473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fr-FR" noProof="0" smtClean="0"/>
              <a:t>Cliquez pour modifier le style du titre</a:t>
            </a:r>
            <a:endParaRPr lang="fr-FR" noProof="0" dirty="0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altLang="fr-FR"/>
              <a:t>Titre de la Présentation – Lieu et Pays – Date Jour Mois Année</a:t>
            </a:r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AC0E203-E9E5-6A48-ADC6-FC3040EBF374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565684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8488" cy="635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 noProof="0" dirty="0" smtClean="0"/>
              <a:t>Cliquez et modifiez le titre</a:t>
            </a:r>
            <a:endParaRPr lang="fr-FR" noProof="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57200" y="6411913"/>
            <a:ext cx="5562600" cy="365125"/>
          </a:xfrm>
          <a:prstGeom prst="rect">
            <a:avLst/>
          </a:prstGeom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900">
                <a:solidFill>
                  <a:srgbClr val="000000"/>
                </a:solidFill>
                <a:ea typeface="Helvetica" charset="0"/>
                <a:cs typeface="Helvetica" charset="0"/>
              </a:defRPr>
            </a:lvl1pPr>
          </a:lstStyle>
          <a:p>
            <a:r>
              <a:rPr lang="fr-FR" altLang="fr-FR"/>
              <a:t>Titre de la Présentation – Lieu et Pays – Date Jour Mois Année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411913"/>
            <a:ext cx="725488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ea typeface="Helvetica" charset="0"/>
                <a:cs typeface="Helvetica" charset="0"/>
              </a:defRPr>
            </a:lvl1pPr>
          </a:lstStyle>
          <a:p>
            <a:fld id="{462A2DC2-8C0A-E941-88ED-D671B40E8AC1}" type="slidenum">
              <a:rPr lang="fr-FR" altLang="fr-FR"/>
              <a:pPr/>
              <a:t>‹N°›</a:t>
            </a:fld>
            <a:endParaRPr lang="fr-FR" altLang="fr-FR"/>
          </a:p>
        </p:txBody>
      </p:sp>
      <p:sp>
        <p:nvSpPr>
          <p:cNvPr id="7" name="Rectangle 6"/>
          <p:cNvSpPr/>
          <p:nvPr/>
        </p:nvSpPr>
        <p:spPr>
          <a:xfrm>
            <a:off x="9031288" y="0"/>
            <a:ext cx="112712" cy="6858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fr-FR" altLang="fr-FR">
              <a:solidFill>
                <a:srgbClr val="FFFFFF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cxnSp>
        <p:nvCxnSpPr>
          <p:cNvPr id="9" name="Connecteur droit 8"/>
          <p:cNvCxnSpPr/>
          <p:nvPr/>
        </p:nvCxnSpPr>
        <p:spPr>
          <a:xfrm>
            <a:off x="457200" y="6311900"/>
            <a:ext cx="8686800" cy="1588"/>
          </a:xfrm>
          <a:prstGeom prst="line">
            <a:avLst/>
          </a:prstGeom>
          <a:ln w="9525" cap="flat" cmpd="sng" algn="ctr">
            <a:solidFill>
              <a:schemeClr val="accent3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>
            <a:cxnSpLocks noChangeShapeType="1"/>
          </p:cNvCxnSpPr>
          <p:nvPr/>
        </p:nvCxnSpPr>
        <p:spPr bwMode="auto">
          <a:xfrm rot="5400000">
            <a:off x="7335044" y="6595269"/>
            <a:ext cx="365125" cy="1587"/>
          </a:xfrm>
          <a:prstGeom prst="line">
            <a:avLst/>
          </a:prstGeom>
          <a:noFill/>
          <a:ln w="6350">
            <a:solidFill>
              <a:schemeClr val="tx1">
                <a:alpha val="70195"/>
              </a:schemeClr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32" name="Espace réservé du texte 3"/>
          <p:cNvSpPr>
            <a:spLocks noGrp="1"/>
          </p:cNvSpPr>
          <p:nvPr>
            <p:ph type="body" idx="1"/>
          </p:nvPr>
        </p:nvSpPr>
        <p:spPr bwMode="auto">
          <a:xfrm>
            <a:off x="457200" y="1125538"/>
            <a:ext cx="8218488" cy="500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Modifiez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</p:txBody>
      </p:sp>
      <p:pic>
        <p:nvPicPr>
          <p:cNvPr id="1033" name="Image 10" descr="TOTAL_ADM.png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5088" y="6375400"/>
            <a:ext cx="1008062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28" r:id="rId1"/>
    <p:sldLayoutId id="2147484029" r:id="rId2"/>
    <p:sldLayoutId id="2147484030" r:id="rId3"/>
    <p:sldLayoutId id="2147484031" r:id="rId4"/>
    <p:sldLayoutId id="2147484032" r:id="rId5"/>
    <p:sldLayoutId id="2147484033" r:id="rId6"/>
    <p:sldLayoutId id="2147484034" r:id="rId7"/>
    <p:sldLayoutId id="2147484035" r:id="rId8"/>
    <p:sldLayoutId id="2147484036" r:id="rId9"/>
    <p:sldLayoutId id="2147484037" r:id="rId10"/>
  </p:sldLayoutIdLst>
  <p:hf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200" b="1" kern="1200" cap="all">
          <a:solidFill>
            <a:srgbClr val="A90025"/>
          </a:solidFill>
          <a:latin typeface="+mj-lt"/>
          <a:ea typeface="Arial" charset="0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A90025"/>
          </a:solidFill>
          <a:latin typeface="Arial" charset="0"/>
          <a:ea typeface="Arial" charset="0"/>
          <a:cs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A90025"/>
          </a:solidFill>
          <a:latin typeface="Arial" charset="0"/>
          <a:ea typeface="Arial" charset="0"/>
          <a:cs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A90025"/>
          </a:solidFill>
          <a:latin typeface="Arial" charset="0"/>
          <a:ea typeface="Arial" charset="0"/>
          <a:cs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A90025"/>
          </a:solidFill>
          <a:latin typeface="Arial" charset="0"/>
          <a:ea typeface="Arial" charset="0"/>
          <a:cs typeface="Arial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200" b="1">
          <a:solidFill>
            <a:srgbClr val="A90025"/>
          </a:solidFill>
          <a:latin typeface="Arial" charset="0"/>
          <a:ea typeface="Arial" charset="0"/>
          <a:cs typeface="Arial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200" b="1">
          <a:solidFill>
            <a:srgbClr val="A90025"/>
          </a:solidFill>
          <a:latin typeface="Arial" charset="0"/>
          <a:ea typeface="Arial" charset="0"/>
          <a:cs typeface="Arial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200" b="1">
          <a:solidFill>
            <a:srgbClr val="A90025"/>
          </a:solidFill>
          <a:latin typeface="Arial" charset="0"/>
          <a:ea typeface="Arial" charset="0"/>
          <a:cs typeface="Arial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200" b="1">
          <a:solidFill>
            <a:srgbClr val="A90025"/>
          </a:solidFill>
          <a:latin typeface="Arial" charset="0"/>
          <a:ea typeface="Arial" charset="0"/>
          <a:cs typeface="Arial" charset="0"/>
        </a:defRPr>
      </a:lvl9pPr>
    </p:titleStyle>
    <p:bodyStyle>
      <a:lvl1pPr marL="285750" indent="-285750" algn="l" defTabSz="457200" rtl="0" eaLnBrk="0" fontAlgn="base" hangingPunct="0">
        <a:spcBef>
          <a:spcPts val="300"/>
        </a:spcBef>
        <a:spcAft>
          <a:spcPts val="300"/>
        </a:spcAft>
        <a:buClr>
          <a:srgbClr val="A90025"/>
        </a:buClr>
        <a:buSzPct val="120000"/>
        <a:buFont typeface="Lucida Grande" charset="0"/>
        <a:buChar char="●"/>
        <a:defRPr sz="2000" kern="1200">
          <a:solidFill>
            <a:schemeClr val="tx1"/>
          </a:solidFill>
          <a:latin typeface="+mn-lt"/>
          <a:ea typeface="Arial" charset="0"/>
          <a:cs typeface="Arial"/>
        </a:defRPr>
      </a:lvl1pPr>
      <a:lvl2pPr marL="447675" indent="-180975" algn="l" defTabSz="533400" rtl="0" eaLnBrk="0" fontAlgn="base" hangingPunct="0">
        <a:spcBef>
          <a:spcPts val="300"/>
        </a:spcBef>
        <a:spcAft>
          <a:spcPts val="300"/>
        </a:spcAft>
        <a:buClr>
          <a:srgbClr val="A90025"/>
        </a:buClr>
        <a:buFont typeface="Lucida Grande" charset="0"/>
        <a:buChar char="-"/>
        <a:defRPr kern="1200">
          <a:solidFill>
            <a:schemeClr val="tx1"/>
          </a:solidFill>
          <a:latin typeface="+mn-lt"/>
          <a:ea typeface="Arial" charset="0"/>
          <a:cs typeface="Arial"/>
        </a:defRPr>
      </a:lvl2pPr>
      <a:lvl3pPr marL="806450" indent="-180975" algn="l" defTabSz="457200" rtl="0" eaLnBrk="0" fontAlgn="base" hangingPunct="0">
        <a:spcBef>
          <a:spcPts val="300"/>
        </a:spcBef>
        <a:spcAft>
          <a:spcPts val="300"/>
        </a:spcAft>
        <a:buClr>
          <a:srgbClr val="A90025"/>
        </a:buClr>
        <a:buSzPct val="100000"/>
        <a:buFont typeface="Lucida Grande" charset="0"/>
        <a:buChar char="•"/>
        <a:defRPr sz="1600" kern="1200">
          <a:solidFill>
            <a:schemeClr val="tx1"/>
          </a:solidFill>
          <a:latin typeface="+mn-lt"/>
          <a:ea typeface="Arial" charset="0"/>
          <a:cs typeface="Arial"/>
        </a:defRPr>
      </a:lvl3pPr>
      <a:lvl4pPr marL="1076325" indent="-171450" algn="l" defTabSz="457200" rtl="0" eaLnBrk="0" fontAlgn="base" hangingPunct="0">
        <a:spcBef>
          <a:spcPts val="300"/>
        </a:spcBef>
        <a:spcAft>
          <a:spcPts val="300"/>
        </a:spcAft>
        <a:buClr>
          <a:srgbClr val="A90025"/>
        </a:buClr>
        <a:buSzPct val="80000"/>
        <a:buFont typeface="Lucida Grande" charset="0"/>
        <a:buChar char="-"/>
        <a:defRPr sz="1600" kern="1200">
          <a:solidFill>
            <a:schemeClr val="tx1"/>
          </a:solidFill>
          <a:latin typeface="+mn-lt"/>
          <a:ea typeface="Helvetica" charset="0"/>
          <a:cs typeface="Helvetica"/>
        </a:defRPr>
      </a:lvl4pPr>
      <a:lvl5pPr marL="1258888" indent="-180975" algn="l" defTabSz="352425" rtl="0" eaLnBrk="0" fontAlgn="base" hangingPunct="0">
        <a:spcBef>
          <a:spcPts val="300"/>
        </a:spcBef>
        <a:spcAft>
          <a:spcPts val="300"/>
        </a:spcAft>
        <a:buClr>
          <a:srgbClr val="800000"/>
        </a:buClr>
        <a:buSzPct val="100000"/>
        <a:buFont typeface="Lucida Grande" charset="0"/>
        <a:defRPr sz="1600" kern="1200">
          <a:solidFill>
            <a:schemeClr val="tx1"/>
          </a:solidFill>
          <a:latin typeface="+mn-lt"/>
          <a:ea typeface="Helvetica" charset="0"/>
          <a:cs typeface="Helvetic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ZoneTexte 1"/>
          <p:cNvSpPr txBox="1">
            <a:spLocks noChangeArrowheads="1"/>
          </p:cNvSpPr>
          <p:nvPr/>
        </p:nvSpPr>
        <p:spPr bwMode="auto">
          <a:xfrm>
            <a:off x="3200400" y="3276600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r" rtl="1" eaLnBrk="1" hangingPunct="1"/>
            <a:endParaRPr lang="ar" altLang="fr-FR"/>
          </a:p>
        </p:txBody>
      </p:sp>
      <p:sp>
        <p:nvSpPr>
          <p:cNvPr id="14338" name="Titre 2"/>
          <p:cNvSpPr>
            <a:spLocks noGrp="1"/>
          </p:cNvSpPr>
          <p:nvPr>
            <p:ph type="title"/>
          </p:nvPr>
        </p:nvSpPr>
        <p:spPr bwMode="auto">
          <a:xfrm>
            <a:off x="1187450" y="2106613"/>
            <a:ext cx="7277100" cy="1487487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r" rtl="1" eaLnBrk="1" hangingPunct="1"/>
            <a:r>
              <a:rPr lang="ar" b="1" i="0" u="none" baseline="0"/>
              <a:t>أكثر 5 حوادث متعلقة بمخالفة القواعد الذهبية </a:t>
            </a:r>
            <a:r>
              <a:rPr lang="ar" cap="none">
                <a:cs typeface="Arial" charset="0"/>
              </a:rPr>
              <a:t/>
            </a:r>
            <a:br>
              <a:rPr lang="ar" cap="none">
                <a:cs typeface="Arial" charset="0"/>
              </a:rPr>
            </a:br>
            <a:r>
              <a:rPr lang="ar" b="1" i="0" u="none" cap="none" baseline="0">
                <a:cs typeface="Arial" charset="0"/>
              </a:rPr>
              <a:t> وثائق المصادر</a:t>
            </a:r>
            <a:endParaRPr lang="ar" altLang="fr-FR" cap="none" dirty="0">
              <a:cs typeface="Arial" charset="0"/>
            </a:endParaRPr>
          </a:p>
        </p:txBody>
      </p:sp>
      <p:sp>
        <p:nvSpPr>
          <p:cNvPr id="14339" name="Espace réservé du texte 5"/>
          <p:cNvSpPr>
            <a:spLocks noGrp="1"/>
          </p:cNvSpPr>
          <p:nvPr>
            <p:ph type="body" sz="quarter" idx="10"/>
          </p:nvPr>
        </p:nvSpPr>
        <p:spPr>
          <a:xfrm>
            <a:off x="1187450" y="3640138"/>
            <a:ext cx="7277100" cy="1778000"/>
          </a:xfrm>
        </p:spPr>
        <p:txBody>
          <a:bodyPr/>
          <a:lstStyle/>
          <a:p>
            <a:pPr algn="r" rtl="1" eaLnBrk="1" hangingPunct="1"/>
            <a:r>
              <a:rPr lang="ar" b="0" i="0" u="none" baseline="0" dirty="0">
                <a:cs typeface="Arial" charset="0"/>
              </a:rPr>
              <a:t>مجموعة دمج الصحة والسلامة والأمن والمجتمع والبيئة </a:t>
            </a:r>
            <a:r>
              <a:rPr lang="fr-FR" altLang="fr-FR" dirty="0" smtClean="0">
                <a:cs typeface="Arial" charset="0"/>
              </a:rPr>
              <a:t>H3SE</a:t>
            </a:r>
            <a:endParaRPr lang="ar" b="0" i="0" u="none" baseline="0" dirty="0" smtClean="0">
              <a:cs typeface="Arial" charset="0"/>
            </a:endParaRPr>
          </a:p>
          <a:p>
            <a:pPr algn="r" rtl="1" eaLnBrk="1" hangingPunct="1"/>
            <a:r>
              <a:rPr lang="ar" b="0" i="0" u="none" baseline="0" dirty="0" smtClean="0">
                <a:cs typeface="Arial" charset="0"/>
              </a:rPr>
              <a:t>وحدة TCT 2.2</a:t>
            </a:r>
            <a:endParaRPr lang="ar" altLang="fr-FR" dirty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Espace réservé du numéro de diapositive 2"/>
          <p:cNvSpPr>
            <a:spLocks noGrp="1"/>
          </p:cNvSpPr>
          <p:nvPr>
            <p:ph type="sldNum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l" rtl="1"/>
            <a:fld id="{E4AE2121-757B-F748-B043-A34C9FE33D08}" type="slidenum">
              <a:rPr>
                <a:solidFill>
                  <a:srgbClr val="898989"/>
                </a:solidFill>
                <a:ea typeface="Helvetica" charset="0"/>
                <a:cs typeface="Helvetica" charset="0"/>
              </a:rPr>
              <a:pPr/>
              <a:t>2</a:t>
            </a:fld>
            <a:endParaRPr lang="ar" altLang="fr-FR">
              <a:solidFill>
                <a:srgbClr val="898989"/>
              </a:solidFill>
              <a:ea typeface="Helvetica" charset="0"/>
              <a:cs typeface="Helvetica" charset="0"/>
            </a:endParaRPr>
          </a:p>
        </p:txBody>
      </p:sp>
      <p:pic>
        <p:nvPicPr>
          <p:cNvPr id="4" name="Image 3"/>
          <p:cNvPicPr/>
          <p:nvPr/>
        </p:nvPicPr>
        <p:blipFill rotWithShape="1">
          <a:blip r:embed="rId2"/>
          <a:srcRect t="11268" b="9859"/>
          <a:stretch/>
        </p:blipFill>
        <p:spPr>
          <a:xfrm>
            <a:off x="899592" y="1340768"/>
            <a:ext cx="7272808" cy="4032448"/>
          </a:xfrm>
          <a:prstGeom prst="rect">
            <a:avLst/>
          </a:prstGeom>
        </p:spPr>
      </p:pic>
      <p:sp>
        <p:nvSpPr>
          <p:cNvPr id="5" name="Espace réservé du pied de page 1"/>
          <p:cNvSpPr>
            <a:spLocks noGrp="1"/>
          </p:cNvSpPr>
          <p:nvPr>
            <p:ph type="ftr" sz="quarter" idx="13"/>
          </p:nvPr>
        </p:nvSpPr>
        <p:spPr bwMode="auto">
          <a:xfrm>
            <a:off x="442913" y="6411913"/>
            <a:ext cx="5562600" cy="365125"/>
          </a:xfrm>
          <a:noFill/>
          <a:ln>
            <a:miter lim="800000"/>
            <a:headEnd/>
            <a:tailEnd/>
          </a:ln>
        </p:spPr>
        <p:txBody>
          <a:bodyPr lIns="91440" anchor="t"/>
          <a:lstStyle/>
          <a:p>
            <a:pPr algn="r" rtl="1"/>
            <a:r>
              <a:rPr lang="ar" b="0" i="0" u="none" baseline="0" dirty="0">
                <a:cs typeface="Arial" pitchFamily="34" charset="0"/>
              </a:rPr>
              <a:t>مجموعة دمج الصحة والسلامة والأمن والمجتمع </a:t>
            </a:r>
            <a:r>
              <a:rPr lang="ar" b="0" i="0" u="none" baseline="0" dirty="0" smtClean="0">
                <a:cs typeface="Arial" pitchFamily="34" charset="0"/>
              </a:rPr>
              <a:t>والبيئة </a:t>
            </a:r>
            <a:r>
              <a:rPr lang="fr-FR" altLang="fr-FR" dirty="0" smtClean="0">
                <a:cs typeface="Arial" pitchFamily="34" charset="0"/>
              </a:rPr>
              <a:t>H3SE</a:t>
            </a:r>
            <a:r>
              <a:rPr lang="ar" b="0" i="0" u="none" baseline="0" dirty="0" smtClean="0">
                <a:cs typeface="Arial" pitchFamily="34" charset="0"/>
              </a:rPr>
              <a:t>- </a:t>
            </a:r>
            <a:r>
              <a:rPr lang="ar" b="0" i="0" u="none" baseline="0" dirty="0">
                <a:cs typeface="Arial" pitchFamily="34" charset="0"/>
              </a:rPr>
              <a:t>TCT 2.2 - القواعد الذهبية – الإصدار الثاني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" b="1" i="0" u="none" baseline="0"/>
              <a:t>توزيع حوادث المجموعة 2010 - 2016</a:t>
            </a:r>
            <a:r>
              <a:rPr lang="ar"/>
              <a:t/>
            </a:r>
            <a:br>
              <a:rPr lang="ar"/>
            </a:br>
            <a:r>
              <a:rPr lang="ar" b="1" i="0" u="none" baseline="0"/>
              <a:t>- حوادث مع عواقب حقيقية &gt; أو = 4</a:t>
            </a:r>
            <a:r>
              <a:rPr lang="ar"/>
              <a:t/>
            </a:r>
            <a:br>
              <a:rPr lang="ar"/>
            </a:br>
            <a:r>
              <a:rPr lang="ar" b="1" i="0" u="none" baseline="0"/>
              <a:t>- حوادث ذات احتمالية عالية مع عواقب محتملة &gt; أو = 4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l" rtl="1"/>
            <a:fld id="{8AC0E203-E9E5-6A48-ADC6-FC3040EBF374}" type="slidenum">
              <a:rPr/>
              <a:pPr/>
              <a:t>3</a:t>
            </a:fld>
            <a:endParaRPr lang="ar" altLang="fr-FR"/>
          </a:p>
        </p:txBody>
      </p:sp>
      <p:pic>
        <p:nvPicPr>
          <p:cNvPr id="5" name="Imag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204864"/>
            <a:ext cx="4461132" cy="381642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2652" y="2076222"/>
            <a:ext cx="4248472" cy="4233098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Espace réservé du pied de page 1"/>
          <p:cNvSpPr>
            <a:spLocks noGrp="1"/>
          </p:cNvSpPr>
          <p:nvPr>
            <p:ph type="ftr" sz="quarter" idx="4294967295"/>
          </p:nvPr>
        </p:nvSpPr>
        <p:spPr bwMode="auto">
          <a:xfrm>
            <a:off x="442913" y="6411913"/>
            <a:ext cx="55626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40" anchor="t"/>
          <a:lstStyle/>
          <a:p>
            <a:pPr algn="r" rtl="1"/>
            <a:r>
              <a:rPr lang="ar" dirty="0">
                <a:cs typeface="Arial" pitchFamily="34" charset="0"/>
              </a:rPr>
              <a:t>مجموعة دمج الصحة والسلامة والأمن والمجتمع والبيئة </a:t>
            </a:r>
            <a:r>
              <a:rPr lang="fr-FR" altLang="fr-FR" dirty="0">
                <a:cs typeface="Arial" pitchFamily="34" charset="0"/>
              </a:rPr>
              <a:t>H3SE</a:t>
            </a:r>
            <a:r>
              <a:rPr lang="ar">
                <a:cs typeface="Arial" pitchFamily="34" charset="0"/>
              </a:rPr>
              <a:t>- TCT 2.2 - القواعد الذهبية – الإصدار الثاني</a:t>
            </a:r>
            <a:endParaRPr lang="ar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601680"/>
      </p:ext>
    </p:extLst>
  </p:cSld>
  <p:clrMapOvr>
    <a:masterClrMapping/>
  </p:clrMapOvr>
</p:sld>
</file>

<file path=ppt/theme/theme1.xml><?xml version="1.0" encoding="utf-8"?>
<a:theme xmlns:a="http://schemas.openxmlformats.org/drawingml/2006/main" name="fr_total_modele_rouge_fonce">
  <a:themeElements>
    <a:clrScheme name="TOTAL CORPO">
      <a:dk1>
        <a:sysClr val="windowText" lastClr="000000"/>
      </a:dk1>
      <a:lt1>
        <a:sysClr val="window" lastClr="FFFFFF"/>
      </a:lt1>
      <a:dk2>
        <a:srgbClr val="707173"/>
      </a:dk2>
      <a:lt2>
        <a:srgbClr val="00A37F"/>
      </a:lt2>
      <a:accent1>
        <a:srgbClr val="4A96CD"/>
      </a:accent1>
      <a:accent2>
        <a:srgbClr val="F39800"/>
      </a:accent2>
      <a:accent3>
        <a:srgbClr val="E20031"/>
      </a:accent3>
      <a:accent4>
        <a:srgbClr val="004494"/>
      </a:accent4>
      <a:accent5>
        <a:srgbClr val="E8561E"/>
      </a:accent5>
      <a:accent6>
        <a:srgbClr val="97B2AD"/>
      </a:accent6>
      <a:hlink>
        <a:srgbClr val="175A99"/>
      </a:hlink>
      <a:folHlink>
        <a:srgbClr val="B12F87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chemeClr val="tx1"/>
          </a:solidFill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fr_total_modele_rouge_fonce</Template>
  <TotalTime>865</TotalTime>
  <Words>60</Words>
  <Application>Microsoft Office PowerPoint</Application>
  <PresentationFormat>Affichage à l'écran (4:3)</PresentationFormat>
  <Paragraphs>8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fr_total_modele_rouge_fonce</vt:lpstr>
      <vt:lpstr>أكثر 5 حوادث متعلقة بمخالفة القواعد الذهبية   وثائق المصادر</vt:lpstr>
      <vt:lpstr>Présentation PowerPoint</vt:lpstr>
      <vt:lpstr>توزيع حوادث المجموعة 2010 - 2016 - حوادث مع عواقب حقيقية &gt; أو = 4 - حوادث ذات احتمالية عالية مع عواقب محتملة &gt; أو = 4</vt:lpstr>
    </vt:vector>
  </TitlesOfParts>
  <Company>TOTAL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 DE LA PRÉSENTATION</dc:title>
  <dc:creator>J0039122</dc:creator>
  <cp:lastModifiedBy>Denise Bedouret</cp:lastModifiedBy>
  <cp:revision>130</cp:revision>
  <dcterms:created xsi:type="dcterms:W3CDTF">2015-09-07T13:13:13Z</dcterms:created>
  <dcterms:modified xsi:type="dcterms:W3CDTF">2017-07-10T16:53:43Z</dcterms:modified>
</cp:coreProperties>
</file>