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7" autoAdjust="0"/>
    <p:restoredTop sz="94911" autoAdjust="0"/>
  </p:normalViewPr>
  <p:slideViewPr>
    <p:cSldViewPr snapToObjects="1">
      <p:cViewPr>
        <p:scale>
          <a:sx n="82" d="100"/>
          <a:sy n="82" d="100"/>
        </p:scale>
        <p:origin x="-72" y="30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ar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1" eaLnBrk="1" hangingPunct="1"/>
            <a:r>
              <a:rPr lang="ar" b="1" i="0" u="none" baseline="0"/>
              <a:t>أكثر 5 حوادث متعلقة بمخالفة القواعد الذهبية </a:t>
            </a:r>
            <a:r>
              <a:rPr lang="ar" cap="none">
                <a:cs typeface="Arial" charset="0"/>
              </a:rPr>
              <a:t/>
            </a:r>
            <a:br>
              <a:rPr lang="ar" cap="none">
                <a:cs typeface="Arial" charset="0"/>
              </a:rPr>
            </a:br>
            <a:r>
              <a:rPr lang="ar" b="1" i="0" u="none" cap="none" baseline="0">
                <a:cs typeface="Arial" charset="0"/>
              </a:rPr>
              <a:t> وثائق المصادر</a:t>
            </a:r>
            <a:endParaRPr lang="ar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r" rtl="1" eaLnBrk="1" hangingPunct="1"/>
            <a:r>
              <a:rPr lang="ar" b="0" i="0" u="none" baseline="0" dirty="0">
                <a:cs typeface="Arial" charset="0"/>
              </a:rPr>
              <a:t>مجموعة دمج الصحة والسلامة والأمن والمجتمع والبيئة </a:t>
            </a:r>
            <a:r>
              <a:rPr lang="fr-FR" altLang="fr-FR" dirty="0" smtClean="0">
                <a:cs typeface="Arial" charset="0"/>
              </a:rPr>
              <a:t>H3SE</a:t>
            </a:r>
            <a:endParaRPr lang="ar" b="0" i="0" u="none" baseline="0" dirty="0" smtClean="0">
              <a:cs typeface="Arial" charset="0"/>
            </a:endParaRPr>
          </a:p>
          <a:p>
            <a:pPr algn="r" rtl="1" eaLnBrk="1" hangingPunct="1"/>
            <a:r>
              <a:rPr lang="ar" b="0" i="0" u="none" baseline="0" dirty="0" smtClean="0">
                <a:cs typeface="Arial" charset="0"/>
              </a:rPr>
              <a:t>وحدة TCT 2.2</a:t>
            </a:r>
            <a:endParaRPr lang="ar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r" rtl="1"/>
            <a:r>
              <a:rPr lang="ar" b="0" i="0" u="none" baseline="0" dirty="0">
                <a:cs typeface="Arial" pitchFamily="34" charset="0"/>
              </a:rPr>
              <a:t>مجموعة دمج الصحة والسلامة والأمن والمجتمع </a:t>
            </a:r>
            <a:r>
              <a:rPr lang="ar" b="0" i="0" u="none" baseline="0" dirty="0" smtClean="0">
                <a:cs typeface="Arial" pitchFamily="34" charset="0"/>
              </a:rPr>
              <a:t>والبيئة </a:t>
            </a:r>
            <a:r>
              <a:rPr lang="fr-FR" altLang="fr-FR" dirty="0" smtClean="0">
                <a:cs typeface="Arial" pitchFamily="34" charset="0"/>
              </a:rPr>
              <a:t>H3SE</a:t>
            </a:r>
            <a:r>
              <a:rPr lang="ar" b="0" i="0" u="none" baseline="0" dirty="0" smtClean="0">
                <a:cs typeface="Arial" pitchFamily="34" charset="0"/>
              </a:rPr>
              <a:t>- </a:t>
            </a:r>
            <a:r>
              <a:rPr lang="ar" b="0" i="0" u="none" baseline="0" dirty="0">
                <a:cs typeface="Arial" pitchFamily="34" charset="0"/>
              </a:rPr>
              <a:t>TCT 2.2 - القواعد الذهبية – الإصدار الثاني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توزيع حوادث المجموعة 2010 - 2016</a:t>
            </a:r>
            <a:r>
              <a:rPr lang="ar"/>
              <a:t/>
            </a:r>
            <a:br>
              <a:rPr lang="ar"/>
            </a:br>
            <a:r>
              <a:rPr lang="ar" b="1" i="0" u="none" baseline="0"/>
              <a:t>- حوادث مع عواقب حقيقية &gt; أو = 4</a:t>
            </a:r>
            <a:r>
              <a:rPr lang="ar"/>
              <a:t/>
            </a:r>
            <a:br>
              <a:rPr lang="ar"/>
            </a:br>
            <a:r>
              <a:rPr lang="ar" b="1" i="0" u="none" baseline="0"/>
              <a:t>- حوادث ذات احتمالية عالية مع عواقب محتملة &gt; أو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rtl="1"/>
            <a:fld id="{8AC0E203-E9E5-6A48-ADC6-FC3040EBF374}" type="slidenum">
              <a:rPr/>
              <a:pPr/>
              <a:t>3</a:t>
            </a:fld>
            <a:endParaRPr lang="ar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r" rtl="1"/>
            <a:r>
              <a:rPr lang="ar" dirty="0">
                <a:cs typeface="Arial" pitchFamily="34" charset="0"/>
              </a:rPr>
              <a:t>مجموعة دمج الصحة والسلامة والأمن والمجتمع والبيئة 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>
                <a:cs typeface="Arial" pitchFamily="34" charset="0"/>
              </a:rPr>
              <a:t>- TCT 2.2 - القواعد الذهبية – الإصدار الثاني</a:t>
            </a:r>
            <a:endParaRPr lang="a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60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أكثر 5 حوادث متعلقة بمخالفة القواعد الذهبية   وثائق المصادر</vt:lpstr>
      <vt:lpstr>Présentation PowerPoint</vt:lpstr>
      <vt:lpstr>توزيع حوادث المجموعة 2010 - 2016 - حوادث مع عواقب حقيقية &gt; أو = 4 - حوادث ذات احتمالية عالية مع عواقب محتملة &gt; أو = 4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130</cp:revision>
  <dcterms:created xsi:type="dcterms:W3CDTF">2015-09-07T13:13:13Z</dcterms:created>
  <dcterms:modified xsi:type="dcterms:W3CDTF">2017-07-10T16:53:43Z</dcterms:modified>
</cp:coreProperties>
</file>