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D1E26-857E-4DCD-8009-5A18C830BB96}" v="26" dt="2024-07-02T12:51:34.265"/>
    <p1510:client id="{C49C8E71-5393-493B-B556-573A0AE3DC0C}" v="1" dt="2024-07-02T12:55:51.21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2424" y="96"/>
      </p:cViewPr>
      <p:guideLst>
        <p:guide orient="horz" pos="56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C49C8E71-5393-493B-B556-573A0AE3DC0C}"/>
    <pc:docChg chg="custSel modSld">
      <pc:chgData name="Marina WAGENER" userId="128c56e7-2035-463e-b4ba-24ff68185f70" providerId="ADAL" clId="{C49C8E71-5393-493B-B556-573A0AE3DC0C}" dt="2024-07-02T12:56:28.740" v="266" actId="478"/>
      <pc:docMkLst>
        <pc:docMk/>
      </pc:docMkLst>
      <pc:sldChg chg="addSp delSp modSp mod">
        <pc:chgData name="Marina WAGENER" userId="128c56e7-2035-463e-b4ba-24ff68185f70" providerId="ADAL" clId="{C49C8E71-5393-493B-B556-573A0AE3DC0C}" dt="2024-07-02T12:56:28.740" v="266" actId="478"/>
        <pc:sldMkLst>
          <pc:docMk/>
          <pc:sldMk cId="0" sldId="256"/>
        </pc:sldMkLst>
        <pc:spChg chg="mod">
          <ac:chgData name="Marina WAGENER" userId="128c56e7-2035-463e-b4ba-24ff68185f70" providerId="ADAL" clId="{C49C8E71-5393-493B-B556-573A0AE3DC0C}" dt="2024-07-02T12:52:35.178" v="17" actId="20577"/>
          <ac:spMkLst>
            <pc:docMk/>
            <pc:sldMk cId="0" sldId="256"/>
            <ac:spMk id="4" creationId="{C0C8CB02-CD63-460C-1DB4-C182A2E0F3CC}"/>
          </ac:spMkLst>
        </pc:spChg>
        <pc:spChg chg="mod">
          <ac:chgData name="Marina WAGENER" userId="128c56e7-2035-463e-b4ba-24ff68185f70" providerId="ADAL" clId="{C49C8E71-5393-493B-B556-573A0AE3DC0C}" dt="2024-07-02T12:53:42.873" v="102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ina WAGENER" userId="128c56e7-2035-463e-b4ba-24ff68185f70" providerId="ADAL" clId="{C49C8E71-5393-493B-B556-573A0AE3DC0C}" dt="2024-07-02T12:55:04.111" v="254" actId="2057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Marina WAGENER" userId="128c56e7-2035-463e-b4ba-24ff68185f70" providerId="ADAL" clId="{C49C8E71-5393-493B-B556-573A0AE3DC0C}" dt="2024-07-02T12:54:53.273" v="226" actId="20577"/>
          <ac:spMkLst>
            <pc:docMk/>
            <pc:sldMk cId="0" sldId="256"/>
            <ac:spMk id="47" creationId="{13C8DE35-EEFD-C41A-9F3D-37D78FE344B4}"/>
          </ac:spMkLst>
        </pc:spChg>
        <pc:spChg chg="mod">
          <ac:chgData name="Marina WAGENER" userId="128c56e7-2035-463e-b4ba-24ff68185f70" providerId="ADAL" clId="{C49C8E71-5393-493B-B556-573A0AE3DC0C}" dt="2024-07-02T12:54:43.773" v="213" actId="14100"/>
          <ac:spMkLst>
            <pc:docMk/>
            <pc:sldMk cId="0" sldId="256"/>
            <ac:spMk id="48" creationId="{23DBB4BB-DA4E-D347-F3AE-B8015655011A}"/>
          </ac:spMkLst>
        </pc:spChg>
        <pc:spChg chg="mod">
          <ac:chgData name="Marina WAGENER" userId="128c56e7-2035-463e-b4ba-24ff68185f70" providerId="ADAL" clId="{C49C8E71-5393-493B-B556-573A0AE3DC0C}" dt="2024-07-02T12:54:13.723" v="175" actId="14100"/>
          <ac:spMkLst>
            <pc:docMk/>
            <pc:sldMk cId="0" sldId="256"/>
            <ac:spMk id="49" creationId="{ADB5FF3F-8D48-6250-A7D2-8D6561AD1A99}"/>
          </ac:spMkLst>
        </pc:spChg>
        <pc:picChg chg="add mod">
          <ac:chgData name="Marina WAGENER" userId="128c56e7-2035-463e-b4ba-24ff68185f70" providerId="ADAL" clId="{C49C8E71-5393-493B-B556-573A0AE3DC0C}" dt="2024-07-02T12:56:26.960" v="265" actId="1076"/>
          <ac:picMkLst>
            <pc:docMk/>
            <pc:sldMk cId="0" sldId="256"/>
            <ac:picMk id="3" creationId="{28A79718-D474-EFC0-2AC4-B9DE1F2BB33C}"/>
          </ac:picMkLst>
        </pc:picChg>
        <pc:picChg chg="del">
          <ac:chgData name="Marina WAGENER" userId="128c56e7-2035-463e-b4ba-24ff68185f70" providerId="ADAL" clId="{C49C8E71-5393-493B-B556-573A0AE3DC0C}" dt="2024-07-02T12:56:28.740" v="266" actId="478"/>
          <ac:picMkLst>
            <pc:docMk/>
            <pc:sldMk cId="0" sldId="256"/>
            <ac:picMk id="21" creationId="{69A3F22F-DC12-B4D4-A105-694F7F5528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object 8"/>
          <p:cNvSpPr txBox="1"/>
          <p:nvPr/>
        </p:nvSpPr>
        <p:spPr>
          <a:xfrm>
            <a:off x="362493" y="1346319"/>
            <a:ext cx="3457873" cy="10143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Has the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work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 been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explained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 to ME?</a:t>
            </a:r>
          </a:p>
          <a:p>
            <a:pPr>
              <a:lnSpc>
                <a:spcPct val="150000"/>
              </a:lnSpc>
            </a:pPr>
            <a:endParaRPr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Do I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see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anything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 DIFFERENT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from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what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is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planned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?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128274" y="4588862"/>
            <a:ext cx="1590309" cy="14811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I report to </a:t>
            </a:r>
            <a:r>
              <a:rPr lang="fr-FR" sz="7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my</a:t>
            </a:r>
            <a:r>
              <a:rPr lang="fr-FR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 team leader</a:t>
            </a:r>
            <a:endParaRPr sz="70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109901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" y="901700"/>
            <a:ext cx="3003550" cy="353943"/>
          </a:xfrm>
          <a:solidFill>
            <a:srgbClr val="28C896"/>
          </a:solidFill>
        </p:spPr>
        <p:txBody>
          <a:bodyPr/>
          <a:lstStyle/>
          <a:p>
            <a:r>
              <a:rPr lang="fr-FR" dirty="0">
                <a:latin typeface="Gotham Rounded Bold" panose="02000000000000000000" pitchFamily="50" charset="0"/>
              </a:rPr>
              <a:t>   </a:t>
            </a:r>
            <a:r>
              <a:rPr lang="fr-FR" sz="2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Safety</a:t>
            </a:r>
            <a:r>
              <a:rPr 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green light</a:t>
            </a: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8" y="3685019"/>
            <a:ext cx="858668" cy="862226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685019"/>
            <a:ext cx="890028" cy="856800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37645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012019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2778523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57590" y="3369815"/>
            <a:ext cx="1143000" cy="209673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1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I have </a:t>
            </a:r>
            <a:r>
              <a:rPr lang="fr-FR" sz="11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doubts</a:t>
            </a:r>
            <a:endParaRPr sz="11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636067" y="3311631"/>
            <a:ext cx="1376883" cy="348172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10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I </a:t>
            </a:r>
            <a:r>
              <a:rPr lang="fr-FR" sz="1000" dirty="0" err="1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am</a:t>
            </a:r>
            <a:r>
              <a:rPr lang="fr-FR" sz="10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1000" dirty="0" err="1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ready</a:t>
            </a:r>
            <a:r>
              <a:rPr lang="fr-FR" sz="10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 to start </a:t>
            </a:r>
            <a:r>
              <a:rPr lang="fr-FR" sz="1000" dirty="0" err="1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my</a:t>
            </a:r>
            <a:r>
              <a:rPr lang="fr-FR" sz="10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1000" dirty="0" err="1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work</a:t>
            </a:r>
            <a:r>
              <a:rPr lang="fr-FR" sz="100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 </a:t>
            </a:r>
            <a:r>
              <a:rPr lang="fr-FR" sz="1000" dirty="0" err="1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safely</a:t>
            </a:r>
            <a:endParaRPr sz="100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54433" y="2664844"/>
            <a:ext cx="3240717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Do I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</a:rPr>
              <a:t>understand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 MY contribution to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</a:rPr>
              <a:t>prevent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 </a:t>
            </a:r>
            <a:r>
              <a:rPr lang="fr-FR" sz="1300" spc="10" dirty="0" err="1">
                <a:solidFill>
                  <a:srgbClr val="374649"/>
                </a:solidFill>
                <a:latin typeface="Gotham Rounded Bold" panose="02000000000000000000" pitchFamily="50" charset="0"/>
              </a:rPr>
              <a:t>any</a:t>
            </a:r>
            <a:r>
              <a:rPr lang="fr-FR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 accident?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547680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3C51C8-F7BC-40BA-95AB-910746D25A22}">
  <ds:schemaRefs>
    <ds:schemaRef ds:uri="http://schemas.microsoft.com/office/2006/metadata/properties"/>
    <ds:schemaRef ds:uri="http://schemas.openxmlformats.org/package/2006/metadata/core-properties"/>
    <ds:schemaRef ds:uri="c7df1beb-9555-4a34-a0bb-bc4222cc815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b93f7d12-03ed-48c2-84fb-322e6708359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5862AA-AB0B-41B8-AC51-3FB389BD2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55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Gotham Rounded</vt:lpstr>
      <vt:lpstr>Gotham Rounded Bold</vt:lpstr>
      <vt:lpstr>Office Theme</vt:lpstr>
      <vt:lpstr>   Safety green 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Marina WAGENER</cp:lastModifiedBy>
  <cp:revision>6</cp:revision>
  <dcterms:created xsi:type="dcterms:W3CDTF">2021-09-28T14:43:16Z</dcterms:created>
  <dcterms:modified xsi:type="dcterms:W3CDTF">2024-07-02T12:56:29Z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