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FD9851-619A-42A1-B44C-B70BBCD63AF7}" v="1" dt="2024-10-21T08:34:06.04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312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D8FD9851-619A-42A1-B44C-B70BBCD63AF7}"/>
    <pc:docChg chg="undo custSel modSld">
      <pc:chgData name="Marina WAGENER" userId="128c56e7-2035-463e-b4ba-24ff68185f70" providerId="ADAL" clId="{D8FD9851-619A-42A1-B44C-B70BBCD63AF7}" dt="2024-10-21T08:36:49.368" v="41" actId="1076"/>
      <pc:docMkLst>
        <pc:docMk/>
      </pc:docMkLst>
      <pc:sldChg chg="addSp modSp mod">
        <pc:chgData name="Marina WAGENER" userId="128c56e7-2035-463e-b4ba-24ff68185f70" providerId="ADAL" clId="{D8FD9851-619A-42A1-B44C-B70BBCD63AF7}" dt="2024-10-21T08:36:49.368" v="41" actId="1076"/>
        <pc:sldMkLst>
          <pc:docMk/>
          <pc:sldMk cId="0" sldId="256"/>
        </pc:sldMkLst>
        <pc:spChg chg="add mod">
          <ac:chgData name="Marina WAGENER" userId="128c56e7-2035-463e-b4ba-24ff68185f70" providerId="ADAL" clId="{D8FD9851-619A-42A1-B44C-B70BBCD63AF7}" dt="2024-10-21T08:36:04.470" v="34" actId="1076"/>
          <ac:spMkLst>
            <pc:docMk/>
            <pc:sldMk cId="0" sldId="256"/>
            <ac:spMk id="2" creationId="{0CE5B417-242D-9E07-2908-5C31A175217F}"/>
          </ac:spMkLst>
        </pc:spChg>
        <pc:spChg chg="mod">
          <ac:chgData name="Marina WAGENER" userId="128c56e7-2035-463e-b4ba-24ff68185f70" providerId="ADAL" clId="{D8FD9851-619A-42A1-B44C-B70BBCD63AF7}" dt="2024-10-21T08:33:41.665" v="2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D8FD9851-619A-42A1-B44C-B70BBCD63AF7}" dt="2024-10-21T08:34:01.526" v="6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D8FD9851-619A-42A1-B44C-B70BBCD63AF7}" dt="2024-10-21T08:35:26.561" v="15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D8FD9851-619A-42A1-B44C-B70BBCD63AF7}" dt="2024-10-21T08:36:20.229" v="38" actId="1036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D8FD9851-619A-42A1-B44C-B70BBCD63AF7}" dt="2024-10-21T08:36:16.274" v="36" actId="1036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D8FD9851-619A-42A1-B44C-B70BBCD63AF7}" dt="2024-10-21T08:36:49.368" v="41" actId="1076"/>
          <ac:spMkLst>
            <pc:docMk/>
            <pc:sldMk cId="0" sldId="256"/>
            <ac:spMk id="49" creationId="{ADB5FF3F-8D48-6250-A7D2-8D6561AD1A99}"/>
          </ac:spMkLst>
        </pc:spChg>
        <pc:grpChg chg="mod">
          <ac:chgData name="Marina WAGENER" userId="128c56e7-2035-463e-b4ba-24ff68185f70" providerId="ADAL" clId="{D8FD9851-619A-42A1-B44C-B70BBCD63AF7}" dt="2024-10-21T08:36:49.368" v="41" actId="1076"/>
          <ac:grpSpMkLst>
            <pc:docMk/>
            <pc:sldMk cId="0" sldId="256"/>
            <ac:grpSpMk id="44" creationId="{E01F0A75-99C9-3993-1A47-813FF2B082BB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pt-B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Foi-Me explicado o trabalho a realizar?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7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Contacto</a:t>
            </a:r>
            <a:r>
              <a:rPr 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o </a:t>
            </a:r>
            <a:r>
              <a:rPr lang="fr-FR" sz="7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meu</a:t>
            </a:r>
            <a:r>
              <a:rPr 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7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superior</a:t>
            </a:r>
            <a:r>
              <a:rPr 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53943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Luz verde </a:t>
            </a:r>
            <a:r>
              <a:rPr lang="fr-FR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segurança</a:t>
            </a:r>
            <a:endParaRPr lang="fr-FR" sz="2000" dirty="0">
              <a:solidFill>
                <a:schemeClr val="bg1"/>
              </a:solidFill>
              <a:latin typeface="Gotham Rounded Bold" panose="02000000000000000000" pitchFamily="50" charset="0"/>
            </a:endParaRP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46220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97345" y="3385717"/>
            <a:ext cx="1143000" cy="20967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1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Tenho</a:t>
            </a:r>
            <a:r>
              <a:rPr lang="fr-FR" sz="11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1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duvidas</a:t>
            </a:r>
            <a:endParaRPr sz="11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636067" y="3327533"/>
            <a:ext cx="1376883" cy="3173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pt-BR" sz="9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Estou pronto para começar em segurança</a:t>
            </a:r>
            <a:endParaRPr sz="9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32541"/>
            <a:ext cx="3240717" cy="65017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pt-B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Compreendo qual a MINHA contribuição na prevenção de acidentes?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0CE5B417-242D-9E07-2908-5C31A175217F}"/>
              </a:ext>
            </a:extLst>
          </p:cNvPr>
          <p:cNvSpPr txBox="1"/>
          <p:nvPr/>
        </p:nvSpPr>
        <p:spPr>
          <a:xfrm>
            <a:off x="352180" y="1878576"/>
            <a:ext cx="3457873" cy="65017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pt-B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Observo qualquer coisa de DIFERENTE </a:t>
            </a:r>
            <a:r>
              <a:rPr lang="pt-B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ralativamente</a:t>
            </a:r>
            <a:r>
              <a:rPr lang="pt-B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ao que estava previsto?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50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Rounded</vt:lpstr>
      <vt:lpstr>Gotham Rounded Bold</vt:lpstr>
      <vt:lpstr>Office Theme</vt:lpstr>
      <vt:lpstr>   Luz verde segurança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2024-10-21T08:36:55Z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