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65"/>
  </p:normalViewPr>
  <p:slideViewPr>
    <p:cSldViewPr snapToGrid="0">
      <p:cViewPr varScale="1">
        <p:scale>
          <a:sx n="70" d="100"/>
          <a:sy n="70" d="100"/>
        </p:scale>
        <p:origin x="14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habits, capture d’écran, casque, personne&#10;&#10;Description générée automatiquement">
            <a:extLst>
              <a:ext uri="{FF2B5EF4-FFF2-40B4-BE49-F238E27FC236}">
                <a16:creationId xmlns:a16="http://schemas.microsoft.com/office/drawing/2014/main" id="{AFF8A4F8-3A23-CB13-7A68-F68A72B1AF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5556"/>
            <a:ext cx="15120864" cy="1068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90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casque, capture d’écran, personne&#10;&#10;Description générée automatiquement">
            <a:extLst>
              <a:ext uri="{FF2B5EF4-FFF2-40B4-BE49-F238E27FC236}">
                <a16:creationId xmlns:a16="http://schemas.microsoft.com/office/drawing/2014/main" id="{81832921-E21B-1BC3-B599-4D8010FC77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5556"/>
            <a:ext cx="15120864" cy="1068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07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353E76-40DA-AF4F-9953-964DA8E0C7DA}" type="datetimeFigureOut">
              <a:rPr lang="fr-FR" smtClean="0"/>
              <a:t>24/03/2024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9059E3-3D09-5449-9F44-1C8C3B1606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0403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B28746DF-A1E9-0C5D-AD98-BE1FFF2359A7}"/>
              </a:ext>
            </a:extLst>
          </p:cNvPr>
          <p:cNvSpPr txBox="1"/>
          <p:nvPr/>
        </p:nvSpPr>
        <p:spPr>
          <a:xfrm>
            <a:off x="686093" y="603067"/>
            <a:ext cx="8905673" cy="13234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5100" dirty="0">
                <a:solidFill>
                  <a:schemeClr val="bg1"/>
                </a:solidFill>
                <a:effectLst/>
                <a:latin typeface="Gotham Rounded Medium" panose="02000000000000000000" pitchFamily="2" charset="0"/>
              </a:rPr>
              <a:t>Accidents majeurs et REX</a:t>
            </a:r>
          </a:p>
          <a:p>
            <a:r>
              <a:rPr lang="fr-FR" sz="3400" dirty="0">
                <a:solidFill>
                  <a:schemeClr val="bg1"/>
                </a:solidFill>
                <a:effectLst/>
                <a:latin typeface="Gotham Rounded Medium" panose="02000000000000000000" pitchFamily="2" charset="0"/>
              </a:rPr>
              <a:t>Apprenons de nos expériences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A548A69-945F-0F0A-A6E3-6CF6C50C6A21}"/>
              </a:ext>
            </a:extLst>
          </p:cNvPr>
          <p:cNvSpPr txBox="1"/>
          <p:nvPr/>
        </p:nvSpPr>
        <p:spPr>
          <a:xfrm>
            <a:off x="10748123" y="3289116"/>
            <a:ext cx="3593520" cy="164660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26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effectLst/>
                <a:latin typeface="Gotham Rounded Bold" panose="02000000000000000000" pitchFamily="2" charset="0"/>
              </a:rPr>
              <a:t>Journée Mondiale </a:t>
            </a:r>
          </a:p>
          <a:p>
            <a:r>
              <a:rPr lang="fr-FR" sz="26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effectLst/>
                <a:latin typeface="Gotham Rounded Bold" panose="02000000000000000000" pitchFamily="2" charset="0"/>
              </a:rPr>
              <a:t>de la Sécurité</a:t>
            </a:r>
          </a:p>
          <a:p>
            <a:r>
              <a:rPr lang="fr-FR" sz="22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effectLst/>
                <a:latin typeface="Gotham Rounded Bold" panose="02000000000000000000" pitchFamily="2" charset="0"/>
              </a:rPr>
              <a:t>22 avril 2024</a:t>
            </a:r>
          </a:p>
          <a:p>
            <a:pPr>
              <a:spcBef>
                <a:spcPts val="600"/>
              </a:spcBef>
            </a:pP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Ensemble, faisons progresser la sécurité de nos opérations.</a:t>
            </a:r>
          </a:p>
        </p:txBody>
      </p:sp>
    </p:spTree>
    <p:extLst>
      <p:ext uri="{BB962C8B-B14F-4D97-AF65-F5344CB8AC3E}">
        <p14:creationId xmlns:p14="http://schemas.microsoft.com/office/powerpoint/2010/main" val="37399824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OTALENERGIES">
      <a:dk1>
        <a:srgbClr val="374649"/>
      </a:dk1>
      <a:lt1>
        <a:srgbClr val="FFFFFF"/>
      </a:lt1>
      <a:dk2>
        <a:srgbClr val="009CEA"/>
      </a:dk2>
      <a:lt2>
        <a:srgbClr val="FFFFFF"/>
      </a:lt2>
      <a:accent1>
        <a:srgbClr val="009CEA"/>
      </a:accent1>
      <a:accent2>
        <a:srgbClr val="ED0000"/>
      </a:accent2>
      <a:accent3>
        <a:srgbClr val="40A900"/>
      </a:accent3>
      <a:accent4>
        <a:srgbClr val="F66A00"/>
      </a:accent4>
      <a:accent5>
        <a:srgbClr val="009CEA"/>
      </a:accent5>
      <a:accent6>
        <a:srgbClr val="ED0000"/>
      </a:accent6>
      <a:hlink>
        <a:srgbClr val="374649"/>
      </a:hlink>
      <a:folHlink>
        <a:srgbClr val="009CEA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84E9654083E41A6406A9B02F3728C" ma:contentTypeVersion="13" ma:contentTypeDescription="Crée un document." ma:contentTypeScope="" ma:versionID="d6e0cdc3e64b5e4a64056620a4c1e79a">
  <xsd:schema xmlns:xsd="http://www.w3.org/2001/XMLSchema" xmlns:xs="http://www.w3.org/2001/XMLSchema" xmlns:p="http://schemas.microsoft.com/office/2006/metadata/properties" xmlns:ns2="c756e844-8713-42fb-9be3-be05545d8e70" xmlns:ns3="d0db0e18-7841-4582-9bbc-4cc15db94510" targetNamespace="http://schemas.microsoft.com/office/2006/metadata/properties" ma:root="true" ma:fieldsID="34bb31aa3bd558934b7cd8820eba6053" ns2:_="" ns3:_="">
    <xsd:import namespace="c756e844-8713-42fb-9be3-be05545d8e70"/>
    <xsd:import namespace="d0db0e18-7841-4582-9bbc-4cc15db945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56e844-8713-42fb-9be3-be05545d8e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e6ecadab-1f61-4b8d-95ea-825bb4aab4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db0e18-7841-4582-9bbc-4cc15db94510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b3c24a7-1721-405c-911c-f687d483d383}" ma:internalName="TaxCatchAll" ma:showField="CatchAllData" ma:web="d0db0e18-7841-4582-9bbc-4cc15db945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FE80EA-91A4-43DD-8D34-E84B447C8036}"/>
</file>

<file path=customXml/itemProps2.xml><?xml version="1.0" encoding="utf-8"?>
<ds:datastoreItem xmlns:ds="http://schemas.openxmlformats.org/officeDocument/2006/customXml" ds:itemID="{0CD2995B-8C04-44DF-9294-1009755361A3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</TotalTime>
  <Words>26</Words>
  <Application>Microsoft Macintosh PowerPoint</Application>
  <PresentationFormat>Personnalisé</PresentationFormat>
  <Paragraphs>6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Gotham Rounded Bold</vt:lpstr>
      <vt:lpstr>Gotham Rounded Book</vt:lpstr>
      <vt:lpstr>Gotham Rounded Medium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Anne-Sophie Massip</dc:creator>
  <cp:lastModifiedBy>Anne-Sophie Massip</cp:lastModifiedBy>
  <cp:revision>3</cp:revision>
  <dcterms:created xsi:type="dcterms:W3CDTF">2024-03-23T10:36:13Z</dcterms:created>
  <dcterms:modified xsi:type="dcterms:W3CDTF">2024-03-24T16:06:52Z</dcterms:modified>
</cp:coreProperties>
</file>