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374649"/>
    <a:srgbClr val="0064AC"/>
    <a:srgbClr val="FFD400"/>
    <a:srgbClr val="BDCC00"/>
    <a:srgbClr val="79B321"/>
    <a:srgbClr val="088A30"/>
    <a:srgbClr val="38B5B8"/>
    <a:srgbClr val="0094D7"/>
    <a:srgbClr val="E651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F36BBA-6BCD-446D-9B0D-4AF65E6467E5}" v="13" dt="2022-04-06T11:59:03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237" d="100"/>
          <a:sy n="237" d="100"/>
        </p:scale>
        <p:origin x="382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5AF36BBA-6BCD-446D-9B0D-4AF65E6467E5}"/>
    <pc:docChg chg="undo custSel modMainMaster">
      <pc:chgData name="Valentine MARTIN" userId="368f1771-3f08-4d68-9aa7-d209efa7ebf2" providerId="ADAL" clId="{5AF36BBA-6BCD-446D-9B0D-4AF65E6467E5}" dt="2022-04-07T13:54:13.138" v="2384" actId="1036"/>
      <pc:docMkLst>
        <pc:docMk/>
      </pc:docMkLst>
      <pc:sldMasterChg chg="modSldLayout">
        <pc:chgData name="Valentine MARTIN" userId="368f1771-3f08-4d68-9aa7-d209efa7ebf2" providerId="ADAL" clId="{5AF36BBA-6BCD-446D-9B0D-4AF65E6467E5}" dt="2022-04-07T13:54:13.138" v="2384" actId="1036"/>
        <pc:sldMasterMkLst>
          <pc:docMk/>
          <pc:sldMasterMk cId="3221854071" sldId="2147483672"/>
        </pc:sldMasterMkLst>
        <pc:sldLayoutChg chg="addSp delSp modSp mod">
          <pc:chgData name="Valentine MARTIN" userId="368f1771-3f08-4d68-9aa7-d209efa7ebf2" providerId="ADAL" clId="{5AF36BBA-6BCD-446D-9B0D-4AF65E6467E5}" dt="2022-04-07T13:54:13.138" v="2384" actId="1036"/>
          <pc:sldLayoutMkLst>
            <pc:docMk/>
            <pc:sldMasterMk cId="3221854071" sldId="2147483672"/>
            <pc:sldLayoutMk cId="4181866386" sldId="2147483674"/>
          </pc:sldLayoutMkLst>
          <pc:spChg chg="add del mod">
            <ac:chgData name="Valentine MARTIN" userId="368f1771-3f08-4d68-9aa7-d209efa7ebf2" providerId="ADAL" clId="{5AF36BBA-6BCD-446D-9B0D-4AF65E6467E5}" dt="2022-04-06T11:57:52.428" v="2366" actId="478"/>
            <ac:spMkLst>
              <pc:docMk/>
              <pc:sldMasterMk cId="3221854071" sldId="2147483672"/>
              <pc:sldLayoutMk cId="4181866386" sldId="2147483674"/>
              <ac:spMk id="2" creationId="{FF51B0CF-7048-4E77-85DC-85D21EFF81FB}"/>
            </ac:spMkLst>
          </pc:spChg>
          <pc:spChg chg="mod">
            <ac:chgData name="Valentine MARTIN" userId="368f1771-3f08-4d68-9aa7-d209efa7ebf2" providerId="ADAL" clId="{5AF36BBA-6BCD-446D-9B0D-4AF65E6467E5}" dt="2022-04-06T11:55:55.681" v="2337" actId="1035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0" creationId="{24361305-5E85-4BDF-9935-098C1FCFCC84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1" creationId="{A0DAE404-4D9A-4D4D-A37C-47A11750C203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2" creationId="{DEBDA306-2714-4150-833F-E78D21180E34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3" creationId="{0EF4AECC-4CB1-40D4-B06A-D9DEAA9221C1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4" creationId="{545AC2E4-6DCD-4F69-9202-15F5E1257B8D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5" creationId="{719B72A8-DF61-4F8F-ADB5-D9DA151FAE67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6" creationId="{4F3CC06D-9791-451E-ACDC-BD8DE3CB6974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7" creationId="{16C09C36-E83B-40A8-BA58-D8AF2033C2D9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8" creationId="{6BE0C34F-F180-457A-8B84-E0629CD705EB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39" creationId="{8BE94565-CBFF-4216-B80A-DB7FF41E0D8C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40" creationId="{97955F3B-2C73-41E2-A5D5-AFEEC1EF8199}"/>
            </ac:spMkLst>
          </pc:spChg>
          <pc:spChg chg="mod">
            <ac:chgData name="Valentine MARTIN" userId="368f1771-3f08-4d68-9aa7-d209efa7ebf2" providerId="ADAL" clId="{5AF36BBA-6BCD-446D-9B0D-4AF65E6467E5}" dt="2022-04-06T11:59:24.121" v="2383" actId="1036"/>
            <ac:spMkLst>
              <pc:docMk/>
              <pc:sldMasterMk cId="3221854071" sldId="2147483672"/>
              <pc:sldLayoutMk cId="4181866386" sldId="2147483674"/>
              <ac:spMk id="41" creationId="{36F6416B-B6B6-44F3-98FA-D0C21028ABC2}"/>
            </ac:spMkLst>
          </pc:spChg>
          <pc:spChg chg="mod">
            <ac:chgData name="Valentine MARTIN" userId="368f1771-3f08-4d68-9aa7-d209efa7ebf2" providerId="ADAL" clId="{5AF36BBA-6BCD-446D-9B0D-4AF65E6467E5}" dt="2022-04-07T13:54:13.138" v="2384" actId="1036"/>
            <ac:spMkLst>
              <pc:docMk/>
              <pc:sldMasterMk cId="3221854071" sldId="2147483672"/>
              <pc:sldLayoutMk cId="4181866386" sldId="2147483674"/>
              <ac:spMk id="42" creationId="{1C39D309-A48B-49A1-A57F-99FB713B361B}"/>
            </ac:spMkLst>
          </pc:spChg>
          <pc:spChg chg="mod">
            <ac:chgData name="Valentine MARTIN" userId="368f1771-3f08-4d68-9aa7-d209efa7ebf2" providerId="ADAL" clId="{5AF36BBA-6BCD-446D-9B0D-4AF65E6467E5}" dt="2022-04-06T09:27:22.692" v="1070" actId="1076"/>
            <ac:spMkLst>
              <pc:docMk/>
              <pc:sldMasterMk cId="3221854071" sldId="2147483672"/>
              <pc:sldLayoutMk cId="4181866386" sldId="2147483674"/>
              <ac:spMk id="45" creationId="{A7AE9A90-B755-4FD3-BD6F-6EBB105D964F}"/>
            </ac:spMkLst>
          </pc:spChg>
          <pc:spChg chg="mod">
            <ac:chgData name="Valentine MARTIN" userId="368f1771-3f08-4d68-9aa7-d209efa7ebf2" providerId="ADAL" clId="{5AF36BBA-6BCD-446D-9B0D-4AF65E6467E5}" dt="2022-04-06T09:28:00.225" v="1077" actId="571"/>
            <ac:spMkLst>
              <pc:docMk/>
              <pc:sldMasterMk cId="3221854071" sldId="2147483672"/>
              <pc:sldLayoutMk cId="4181866386" sldId="2147483674"/>
              <ac:spMk id="53" creationId="{01408E26-90D7-448E-B2A4-B5AFA73EADF1}"/>
            </ac:spMkLst>
          </pc:spChg>
          <pc:spChg chg="mod">
            <ac:chgData name="Valentine MARTIN" userId="368f1771-3f08-4d68-9aa7-d209efa7ebf2" providerId="ADAL" clId="{5AF36BBA-6BCD-446D-9B0D-4AF65E6467E5}" dt="2022-04-06T09:28:00.225" v="1077" actId="571"/>
            <ac:spMkLst>
              <pc:docMk/>
              <pc:sldMasterMk cId="3221854071" sldId="2147483672"/>
              <pc:sldLayoutMk cId="4181866386" sldId="2147483674"/>
              <ac:spMk id="60" creationId="{E8362489-C731-4795-8938-F44A459AB051}"/>
            </ac:spMkLst>
          </pc:spChg>
          <pc:spChg chg="mod">
            <ac:chgData name="Valentine MARTIN" userId="368f1771-3f08-4d68-9aa7-d209efa7ebf2" providerId="ADAL" clId="{5AF36BBA-6BCD-446D-9B0D-4AF65E6467E5}" dt="2022-04-06T09:28:00.225" v="1077" actId="571"/>
            <ac:spMkLst>
              <pc:docMk/>
              <pc:sldMasterMk cId="3221854071" sldId="2147483672"/>
              <pc:sldLayoutMk cId="4181866386" sldId="2147483674"/>
              <ac:spMk id="63" creationId="{16204CA5-FA50-4AF4-B7A4-E5B4008E7D1D}"/>
            </ac:spMkLst>
          </pc:spChg>
          <pc:spChg chg="mod">
            <ac:chgData name="Valentine MARTIN" userId="368f1771-3f08-4d68-9aa7-d209efa7ebf2" providerId="ADAL" clId="{5AF36BBA-6BCD-446D-9B0D-4AF65E6467E5}" dt="2022-04-06T09:28:00.225" v="1077" actId="571"/>
            <ac:spMkLst>
              <pc:docMk/>
              <pc:sldMasterMk cId="3221854071" sldId="2147483672"/>
              <pc:sldLayoutMk cId="4181866386" sldId="2147483674"/>
              <ac:spMk id="66" creationId="{94AAAC09-D8CC-460A-AE99-D790D4E99ECF}"/>
            </ac:spMkLst>
          </pc:spChg>
          <pc:spChg chg="mod">
            <ac:chgData name="Valentine MARTIN" userId="368f1771-3f08-4d68-9aa7-d209efa7ebf2" providerId="ADAL" clId="{5AF36BBA-6BCD-446D-9B0D-4AF65E6467E5}" dt="2022-04-06T09:28:00.225" v="1077" actId="571"/>
            <ac:spMkLst>
              <pc:docMk/>
              <pc:sldMasterMk cId="3221854071" sldId="2147483672"/>
              <pc:sldLayoutMk cId="4181866386" sldId="2147483674"/>
              <ac:spMk id="69" creationId="{D6564FFD-1187-4259-AD72-587BD5460854}"/>
            </ac:spMkLst>
          </pc:spChg>
          <pc:spChg chg="mod">
            <ac:chgData name="Valentine MARTIN" userId="368f1771-3f08-4d68-9aa7-d209efa7ebf2" providerId="ADAL" clId="{5AF36BBA-6BCD-446D-9B0D-4AF65E6467E5}" dt="2022-04-06T09:28:06.445" v="1079"/>
            <ac:spMkLst>
              <pc:docMk/>
              <pc:sldMasterMk cId="3221854071" sldId="2147483672"/>
              <pc:sldLayoutMk cId="4181866386" sldId="2147483674"/>
              <ac:spMk id="72" creationId="{175BD722-A9AB-454F-A5C5-B2E131BC22EB}"/>
            </ac:spMkLst>
          </pc:spChg>
          <pc:spChg chg="mod">
            <ac:chgData name="Valentine MARTIN" userId="368f1771-3f08-4d68-9aa7-d209efa7ebf2" providerId="ADAL" clId="{5AF36BBA-6BCD-446D-9B0D-4AF65E6467E5}" dt="2022-04-06T09:28:06.445" v="1079"/>
            <ac:spMkLst>
              <pc:docMk/>
              <pc:sldMasterMk cId="3221854071" sldId="2147483672"/>
              <pc:sldLayoutMk cId="4181866386" sldId="2147483674"/>
              <ac:spMk id="75" creationId="{60E779B6-5013-41F9-BEF1-14F56B6042B3}"/>
            </ac:spMkLst>
          </pc:spChg>
          <pc:spChg chg="mod">
            <ac:chgData name="Valentine MARTIN" userId="368f1771-3f08-4d68-9aa7-d209efa7ebf2" providerId="ADAL" clId="{5AF36BBA-6BCD-446D-9B0D-4AF65E6467E5}" dt="2022-04-06T09:28:06.445" v="1079"/>
            <ac:spMkLst>
              <pc:docMk/>
              <pc:sldMasterMk cId="3221854071" sldId="2147483672"/>
              <pc:sldLayoutMk cId="4181866386" sldId="2147483674"/>
              <ac:spMk id="84" creationId="{342D68CC-0793-4707-82BC-80C0B431DFAF}"/>
            </ac:spMkLst>
          </pc:spChg>
          <pc:spChg chg="mod">
            <ac:chgData name="Valentine MARTIN" userId="368f1771-3f08-4d68-9aa7-d209efa7ebf2" providerId="ADAL" clId="{5AF36BBA-6BCD-446D-9B0D-4AF65E6467E5}" dt="2022-04-06T09:28:06.445" v="1079"/>
            <ac:spMkLst>
              <pc:docMk/>
              <pc:sldMasterMk cId="3221854071" sldId="2147483672"/>
              <pc:sldLayoutMk cId="4181866386" sldId="2147483674"/>
              <ac:spMk id="87" creationId="{6A23FAD9-DE83-404B-81FF-CF7288677FF9}"/>
            </ac:spMkLst>
          </pc:spChg>
          <pc:spChg chg="del mod topLvl">
            <ac:chgData name="Valentine MARTIN" userId="368f1771-3f08-4d68-9aa7-d209efa7ebf2" providerId="ADAL" clId="{5AF36BBA-6BCD-446D-9B0D-4AF65E6467E5}" dt="2022-04-06T09:29:01.847" v="1096" actId="478"/>
            <ac:spMkLst>
              <pc:docMk/>
              <pc:sldMasterMk cId="3221854071" sldId="2147483672"/>
              <pc:sldLayoutMk cId="4181866386" sldId="2147483674"/>
              <ac:spMk id="90" creationId="{C9FED6B6-9CF3-4BD4-A3C6-602B04F4FE8F}"/>
            </ac:spMkLst>
          </pc:spChg>
          <pc:spChg chg="mod">
            <ac:chgData name="Valentine MARTIN" userId="368f1771-3f08-4d68-9aa7-d209efa7ebf2" providerId="ADAL" clId="{5AF36BBA-6BCD-446D-9B0D-4AF65E6467E5}" dt="2022-04-06T09:28:06.445" v="1079"/>
            <ac:spMkLst>
              <pc:docMk/>
              <pc:sldMasterMk cId="3221854071" sldId="2147483672"/>
              <pc:sldLayoutMk cId="4181866386" sldId="2147483674"/>
              <ac:spMk id="93" creationId="{6FE9D91F-A3DD-40B6-8C95-4CF4EA051253}"/>
            </ac:spMkLst>
          </pc:spChg>
          <pc:spChg chg="mod">
            <ac:chgData name="Valentine MARTIN" userId="368f1771-3f08-4d68-9aa7-d209efa7ebf2" providerId="ADAL" clId="{5AF36BBA-6BCD-446D-9B0D-4AF65E6467E5}" dt="2022-04-06T09:28:50.059" v="1089"/>
            <ac:spMkLst>
              <pc:docMk/>
              <pc:sldMasterMk cId="3221854071" sldId="2147483672"/>
              <pc:sldLayoutMk cId="4181866386" sldId="2147483674"/>
              <ac:spMk id="96" creationId="{0F6FFA01-CB31-4C97-80C3-7B1480E39950}"/>
            </ac:spMkLst>
          </pc:spChg>
          <pc:spChg chg="mod">
            <ac:chgData name="Valentine MARTIN" userId="368f1771-3f08-4d68-9aa7-d209efa7ebf2" providerId="ADAL" clId="{5AF36BBA-6BCD-446D-9B0D-4AF65E6467E5}" dt="2022-04-06T09:28:50.059" v="1089"/>
            <ac:spMkLst>
              <pc:docMk/>
              <pc:sldMasterMk cId="3221854071" sldId="2147483672"/>
              <pc:sldLayoutMk cId="4181866386" sldId="2147483674"/>
              <ac:spMk id="99" creationId="{D644FC98-E3C8-4CB0-81A3-A19A7D3DDADE}"/>
            </ac:spMkLst>
          </pc:spChg>
          <pc:spChg chg="mod">
            <ac:chgData name="Valentine MARTIN" userId="368f1771-3f08-4d68-9aa7-d209efa7ebf2" providerId="ADAL" clId="{5AF36BBA-6BCD-446D-9B0D-4AF65E6467E5}" dt="2022-04-06T09:32:15.472" v="1617" actId="1038"/>
            <ac:spMkLst>
              <pc:docMk/>
              <pc:sldMasterMk cId="3221854071" sldId="2147483672"/>
              <pc:sldLayoutMk cId="4181866386" sldId="2147483674"/>
              <ac:spMk id="102" creationId="{EA63E74B-EB11-4495-A6D2-93F1A25F116F}"/>
            </ac:spMkLst>
          </pc:spChg>
          <pc:spChg chg="mod">
            <ac:chgData name="Valentine MARTIN" userId="368f1771-3f08-4d68-9aa7-d209efa7ebf2" providerId="ADAL" clId="{5AF36BBA-6BCD-446D-9B0D-4AF65E6467E5}" dt="2022-04-06T09:28:50.059" v="1089"/>
            <ac:spMkLst>
              <pc:docMk/>
              <pc:sldMasterMk cId="3221854071" sldId="2147483672"/>
              <pc:sldLayoutMk cId="4181866386" sldId="2147483674"/>
              <ac:spMk id="105" creationId="{A8122830-915B-45E5-8F63-96885D1F4276}"/>
            </ac:spMkLst>
          </pc:spChg>
          <pc:spChg chg="mod">
            <ac:chgData name="Valentine MARTIN" userId="368f1771-3f08-4d68-9aa7-d209efa7ebf2" providerId="ADAL" clId="{5AF36BBA-6BCD-446D-9B0D-4AF65E6467E5}" dt="2022-04-06T11:52:25.898" v="2164" actId="1076"/>
            <ac:spMkLst>
              <pc:docMk/>
              <pc:sldMasterMk cId="3221854071" sldId="2147483672"/>
              <pc:sldLayoutMk cId="4181866386" sldId="2147483674"/>
              <ac:spMk id="108" creationId="{425B7AA2-0D62-4CA6-9003-C004A24E19FB}"/>
            </ac:spMkLst>
          </pc:spChg>
          <pc:spChg chg="mod">
            <ac:chgData name="Valentine MARTIN" userId="368f1771-3f08-4d68-9aa7-d209efa7ebf2" providerId="ADAL" clId="{5AF36BBA-6BCD-446D-9B0D-4AF65E6467E5}" dt="2022-04-06T09:28:50.059" v="1089"/>
            <ac:spMkLst>
              <pc:docMk/>
              <pc:sldMasterMk cId="3221854071" sldId="2147483672"/>
              <pc:sldLayoutMk cId="4181866386" sldId="2147483674"/>
              <ac:spMk id="111" creationId="{62B05C77-F15A-4109-973E-08DC0B076C35}"/>
            </ac:spMkLst>
          </pc:spChg>
          <pc:grpChg chg="del">
            <ac:chgData name="Valentine MARTIN" userId="368f1771-3f08-4d68-9aa7-d209efa7ebf2" providerId="ADAL" clId="{5AF36BBA-6BCD-446D-9B0D-4AF65E6467E5}" dt="2022-04-06T09:28:05.180" v="1078" actId="478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del">
            <ac:chgData name="Valentine MARTIN" userId="368f1771-3f08-4d68-9aa7-d209efa7ebf2" providerId="ADAL" clId="{5AF36BBA-6BCD-446D-9B0D-4AF65E6467E5}" dt="2022-04-06T09:28:05.180" v="1078" actId="478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del">
            <ac:chgData name="Valentine MARTIN" userId="368f1771-3f08-4d68-9aa7-d209efa7ebf2" providerId="ADAL" clId="{5AF36BBA-6BCD-446D-9B0D-4AF65E6467E5}" dt="2022-04-06T09:28:05.180" v="1078" actId="478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del">
            <ac:chgData name="Valentine MARTIN" userId="368f1771-3f08-4d68-9aa7-d209efa7ebf2" providerId="ADAL" clId="{5AF36BBA-6BCD-446D-9B0D-4AF65E6467E5}" dt="2022-04-06T09:28:05.180" v="1078" actId="478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del">
            <ac:chgData name="Valentine MARTIN" userId="368f1771-3f08-4d68-9aa7-d209efa7ebf2" providerId="ADAL" clId="{5AF36BBA-6BCD-446D-9B0D-4AF65E6467E5}" dt="2022-04-06T09:28:05.180" v="1078" actId="478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del">
            <ac:chgData name="Valentine MARTIN" userId="368f1771-3f08-4d68-9aa7-d209efa7ebf2" providerId="ADAL" clId="{5AF36BBA-6BCD-446D-9B0D-4AF65E6467E5}" dt="2022-04-06T09:28:05.180" v="1078" actId="478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grpChg chg="mod">
            <ac:chgData name="Valentine MARTIN" userId="368f1771-3f08-4d68-9aa7-d209efa7ebf2" providerId="ADAL" clId="{5AF36BBA-6BCD-446D-9B0D-4AF65E6467E5}" dt="2022-04-06T09:28:30.209" v="1085" actId="1076"/>
            <ac:grpSpMkLst>
              <pc:docMk/>
              <pc:sldMasterMk cId="3221854071" sldId="2147483672"/>
              <pc:sldLayoutMk cId="4181866386" sldId="2147483674"/>
              <ac:grpSpMk id="46" creationId="{8AB123C8-8E9C-4414-819B-1627B2F9D805}"/>
            </ac:grpSpMkLst>
          </pc:grpChg>
          <pc:grpChg chg="add mod">
            <ac:chgData name="Valentine MARTIN" userId="368f1771-3f08-4d68-9aa7-d209efa7ebf2" providerId="ADAL" clId="{5AF36BBA-6BCD-446D-9B0D-4AF65E6467E5}" dt="2022-04-06T09:28:00.225" v="1077" actId="571"/>
            <ac:grpSpMkLst>
              <pc:docMk/>
              <pc:sldMasterMk cId="3221854071" sldId="2147483672"/>
              <pc:sldLayoutMk cId="4181866386" sldId="2147483674"/>
              <ac:grpSpMk id="52" creationId="{9112EF7A-6191-40BF-9D13-1C89E569A189}"/>
            </ac:grpSpMkLst>
          </pc:grpChg>
          <pc:grpChg chg="add mod">
            <ac:chgData name="Valentine MARTIN" userId="368f1771-3f08-4d68-9aa7-d209efa7ebf2" providerId="ADAL" clId="{5AF36BBA-6BCD-446D-9B0D-4AF65E6467E5}" dt="2022-04-06T09:28:00.225" v="1077" actId="571"/>
            <ac:grpSpMkLst>
              <pc:docMk/>
              <pc:sldMasterMk cId="3221854071" sldId="2147483672"/>
              <pc:sldLayoutMk cId="4181866386" sldId="2147483674"/>
              <ac:grpSpMk id="59" creationId="{2A2610BE-C967-4A60-AC33-E337564DB1D1}"/>
            </ac:grpSpMkLst>
          </pc:grpChg>
          <pc:grpChg chg="add mod">
            <ac:chgData name="Valentine MARTIN" userId="368f1771-3f08-4d68-9aa7-d209efa7ebf2" providerId="ADAL" clId="{5AF36BBA-6BCD-446D-9B0D-4AF65E6467E5}" dt="2022-04-06T09:28:00.225" v="1077" actId="571"/>
            <ac:grpSpMkLst>
              <pc:docMk/>
              <pc:sldMasterMk cId="3221854071" sldId="2147483672"/>
              <pc:sldLayoutMk cId="4181866386" sldId="2147483674"/>
              <ac:grpSpMk id="62" creationId="{59ECEA7A-BA79-4D96-9785-E61E36403082}"/>
            </ac:grpSpMkLst>
          </pc:grpChg>
          <pc:grpChg chg="add mod">
            <ac:chgData name="Valentine MARTIN" userId="368f1771-3f08-4d68-9aa7-d209efa7ebf2" providerId="ADAL" clId="{5AF36BBA-6BCD-446D-9B0D-4AF65E6467E5}" dt="2022-04-06T09:28:00.225" v="1077" actId="571"/>
            <ac:grpSpMkLst>
              <pc:docMk/>
              <pc:sldMasterMk cId="3221854071" sldId="2147483672"/>
              <pc:sldLayoutMk cId="4181866386" sldId="2147483674"/>
              <ac:grpSpMk id="65" creationId="{97E65AF4-854C-4A31-B568-DC317929F30C}"/>
            </ac:grpSpMkLst>
          </pc:grpChg>
          <pc:grpChg chg="add mod">
            <ac:chgData name="Valentine MARTIN" userId="368f1771-3f08-4d68-9aa7-d209efa7ebf2" providerId="ADAL" clId="{5AF36BBA-6BCD-446D-9B0D-4AF65E6467E5}" dt="2022-04-06T09:28:00.225" v="1077" actId="571"/>
            <ac:grpSpMkLst>
              <pc:docMk/>
              <pc:sldMasterMk cId="3221854071" sldId="2147483672"/>
              <pc:sldLayoutMk cId="4181866386" sldId="2147483674"/>
              <ac:grpSpMk id="68" creationId="{5FBCBBD1-BE9B-4988-B9AC-ED1C3E382C5C}"/>
            </ac:grpSpMkLst>
          </pc:grpChg>
          <pc:grpChg chg="add del mod">
            <ac:chgData name="Valentine MARTIN" userId="368f1771-3f08-4d68-9aa7-d209efa7ebf2" providerId="ADAL" clId="{5AF36BBA-6BCD-446D-9B0D-4AF65E6467E5}" dt="2022-04-06T09:28:57.841" v="1091" actId="478"/>
            <ac:grpSpMkLst>
              <pc:docMk/>
              <pc:sldMasterMk cId="3221854071" sldId="2147483672"/>
              <pc:sldLayoutMk cId="4181866386" sldId="2147483674"/>
              <ac:grpSpMk id="71" creationId="{CF80CFE2-CCEC-4642-AC3D-E148DC1E61C3}"/>
            </ac:grpSpMkLst>
          </pc:grpChg>
          <pc:grpChg chg="add del mod">
            <ac:chgData name="Valentine MARTIN" userId="368f1771-3f08-4d68-9aa7-d209efa7ebf2" providerId="ADAL" clId="{5AF36BBA-6BCD-446D-9B0D-4AF65E6467E5}" dt="2022-04-06T09:29:02.482" v="1097" actId="478"/>
            <ac:grpSpMkLst>
              <pc:docMk/>
              <pc:sldMasterMk cId="3221854071" sldId="2147483672"/>
              <pc:sldLayoutMk cId="4181866386" sldId="2147483674"/>
              <ac:grpSpMk id="74" creationId="{A9259461-F92C-46CD-A7DE-B5F5983825D4}"/>
            </ac:grpSpMkLst>
          </pc:grpChg>
          <pc:grpChg chg="add del mod">
            <ac:chgData name="Valentine MARTIN" userId="368f1771-3f08-4d68-9aa7-d209efa7ebf2" providerId="ADAL" clId="{5AF36BBA-6BCD-446D-9B0D-4AF65E6467E5}" dt="2022-04-06T09:28:58.498" v="1092" actId="478"/>
            <ac:grpSpMkLst>
              <pc:docMk/>
              <pc:sldMasterMk cId="3221854071" sldId="2147483672"/>
              <pc:sldLayoutMk cId="4181866386" sldId="2147483674"/>
              <ac:grpSpMk id="83" creationId="{32BEFBE9-9F55-4AB6-8F81-9585F1E7DE9F}"/>
            </ac:grpSpMkLst>
          </pc:grpChg>
          <pc:grpChg chg="add del mod">
            <ac:chgData name="Valentine MARTIN" userId="368f1771-3f08-4d68-9aa7-d209efa7ebf2" providerId="ADAL" clId="{5AF36BBA-6BCD-446D-9B0D-4AF65E6467E5}" dt="2022-04-06T09:28:59.785" v="1094" actId="478"/>
            <ac:grpSpMkLst>
              <pc:docMk/>
              <pc:sldMasterMk cId="3221854071" sldId="2147483672"/>
              <pc:sldLayoutMk cId="4181866386" sldId="2147483674"/>
              <ac:grpSpMk id="86" creationId="{E6650139-0773-47F9-966C-6AE6B11DB719}"/>
            </ac:grpSpMkLst>
          </pc:grpChg>
          <pc:grpChg chg="add del mod">
            <ac:chgData name="Valentine MARTIN" userId="368f1771-3f08-4d68-9aa7-d209efa7ebf2" providerId="ADAL" clId="{5AF36BBA-6BCD-446D-9B0D-4AF65E6467E5}" dt="2022-04-06T09:29:01.847" v="1096" actId="478"/>
            <ac:grpSpMkLst>
              <pc:docMk/>
              <pc:sldMasterMk cId="3221854071" sldId="2147483672"/>
              <pc:sldLayoutMk cId="4181866386" sldId="2147483674"/>
              <ac:grpSpMk id="89" creationId="{4F3153FE-079B-4540-BE98-6987461418DD}"/>
            </ac:grpSpMkLst>
          </pc:grpChg>
          <pc:grpChg chg="add del mod">
            <ac:chgData name="Valentine MARTIN" userId="368f1771-3f08-4d68-9aa7-d209efa7ebf2" providerId="ADAL" clId="{5AF36BBA-6BCD-446D-9B0D-4AF65E6467E5}" dt="2022-04-06T09:28:59.077" v="1093" actId="478"/>
            <ac:grpSpMkLst>
              <pc:docMk/>
              <pc:sldMasterMk cId="3221854071" sldId="2147483672"/>
              <pc:sldLayoutMk cId="4181866386" sldId="2147483674"/>
              <ac:grpSpMk id="92" creationId="{AD74763E-9F48-488C-90E1-E5E9F34D702F}"/>
            </ac:grpSpMkLst>
          </pc:grpChg>
          <pc:grpChg chg="add mod">
            <ac:chgData name="Valentine MARTIN" userId="368f1771-3f08-4d68-9aa7-d209efa7ebf2" providerId="ADAL" clId="{5AF36BBA-6BCD-446D-9B0D-4AF65E6467E5}" dt="2022-04-06T11:59:24.121" v="2383" actId="1036"/>
            <ac:grpSpMkLst>
              <pc:docMk/>
              <pc:sldMasterMk cId="3221854071" sldId="2147483672"/>
              <pc:sldLayoutMk cId="4181866386" sldId="2147483674"/>
              <ac:grpSpMk id="95" creationId="{D366CF7B-BDFE-4BC6-A5DA-27E048DAEC4D}"/>
            </ac:grpSpMkLst>
          </pc:grpChg>
          <pc:grpChg chg="add mod">
            <ac:chgData name="Valentine MARTIN" userId="368f1771-3f08-4d68-9aa7-d209efa7ebf2" providerId="ADAL" clId="{5AF36BBA-6BCD-446D-9B0D-4AF65E6467E5}" dt="2022-04-06T11:59:24.121" v="2383" actId="1036"/>
            <ac:grpSpMkLst>
              <pc:docMk/>
              <pc:sldMasterMk cId="3221854071" sldId="2147483672"/>
              <pc:sldLayoutMk cId="4181866386" sldId="2147483674"/>
              <ac:grpSpMk id="98" creationId="{2185ECC6-AEC0-4012-AC5D-1E616F471D00}"/>
            </ac:grpSpMkLst>
          </pc:grpChg>
          <pc:grpChg chg="add mod">
            <ac:chgData name="Valentine MARTIN" userId="368f1771-3f08-4d68-9aa7-d209efa7ebf2" providerId="ADAL" clId="{5AF36BBA-6BCD-446D-9B0D-4AF65E6467E5}" dt="2022-04-06T11:59:24.121" v="2383" actId="1036"/>
            <ac:grpSpMkLst>
              <pc:docMk/>
              <pc:sldMasterMk cId="3221854071" sldId="2147483672"/>
              <pc:sldLayoutMk cId="4181866386" sldId="2147483674"/>
              <ac:grpSpMk id="101" creationId="{35C1022B-4F72-4396-ADB1-42B9ADB6D842}"/>
            </ac:grpSpMkLst>
          </pc:grpChg>
          <pc:grpChg chg="add mod">
            <ac:chgData name="Valentine MARTIN" userId="368f1771-3f08-4d68-9aa7-d209efa7ebf2" providerId="ADAL" clId="{5AF36BBA-6BCD-446D-9B0D-4AF65E6467E5}" dt="2022-04-06T11:59:24.121" v="2383" actId="1036"/>
            <ac:grpSpMkLst>
              <pc:docMk/>
              <pc:sldMasterMk cId="3221854071" sldId="2147483672"/>
              <pc:sldLayoutMk cId="4181866386" sldId="2147483674"/>
              <ac:grpSpMk id="104" creationId="{87C22B66-6C94-4897-BD42-E07239DF916F}"/>
            </ac:grpSpMkLst>
          </pc:grpChg>
          <pc:grpChg chg="add mod">
            <ac:chgData name="Valentine MARTIN" userId="368f1771-3f08-4d68-9aa7-d209efa7ebf2" providerId="ADAL" clId="{5AF36BBA-6BCD-446D-9B0D-4AF65E6467E5}" dt="2022-04-06T11:59:24.121" v="2383" actId="1036"/>
            <ac:grpSpMkLst>
              <pc:docMk/>
              <pc:sldMasterMk cId="3221854071" sldId="2147483672"/>
              <pc:sldLayoutMk cId="4181866386" sldId="2147483674"/>
              <ac:grpSpMk id="107" creationId="{F91B0F3B-D194-4DEF-B4ED-43A2FBABA810}"/>
            </ac:grpSpMkLst>
          </pc:grpChg>
          <pc:grpChg chg="add mod">
            <ac:chgData name="Valentine MARTIN" userId="368f1771-3f08-4d68-9aa7-d209efa7ebf2" providerId="ADAL" clId="{5AF36BBA-6BCD-446D-9B0D-4AF65E6467E5}" dt="2022-04-06T11:59:24.121" v="2383" actId="1036"/>
            <ac:grpSpMkLst>
              <pc:docMk/>
              <pc:sldMasterMk cId="3221854071" sldId="2147483672"/>
              <pc:sldLayoutMk cId="4181866386" sldId="2147483674"/>
              <ac:grpSpMk id="110" creationId="{124BD7F5-B3A5-4473-BC10-AB393C53B92B}"/>
            </ac:grpSpMkLst>
          </pc:grpChg>
          <pc:picChg chg="del">
            <ac:chgData name="Valentine MARTIN" userId="368f1771-3f08-4d68-9aa7-d209efa7ebf2" providerId="ADAL" clId="{5AF36BBA-6BCD-446D-9B0D-4AF65E6467E5}" dt="2022-04-06T09:28:05.180" v="1078" actId="478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del">
            <ac:chgData name="Valentine MARTIN" userId="368f1771-3f08-4d68-9aa7-d209efa7ebf2" providerId="ADAL" clId="{5AF36BBA-6BCD-446D-9B0D-4AF65E6467E5}" dt="2022-04-06T09:28:05.180" v="1078" actId="478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del">
            <ac:chgData name="Valentine MARTIN" userId="368f1771-3f08-4d68-9aa7-d209efa7ebf2" providerId="ADAL" clId="{5AF36BBA-6BCD-446D-9B0D-4AF65E6467E5}" dt="2022-04-06T09:28:05.180" v="1078" actId="478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del">
            <ac:chgData name="Valentine MARTIN" userId="368f1771-3f08-4d68-9aa7-d209efa7ebf2" providerId="ADAL" clId="{5AF36BBA-6BCD-446D-9B0D-4AF65E6467E5}" dt="2022-04-06T09:28:05.180" v="1078" actId="478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del">
            <ac:chgData name="Valentine MARTIN" userId="368f1771-3f08-4d68-9aa7-d209efa7ebf2" providerId="ADAL" clId="{5AF36BBA-6BCD-446D-9B0D-4AF65E6467E5}" dt="2022-04-06T09:28:05.180" v="1078" actId="478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del">
            <ac:chgData name="Valentine MARTIN" userId="368f1771-3f08-4d68-9aa7-d209efa7ebf2" providerId="ADAL" clId="{5AF36BBA-6BCD-446D-9B0D-4AF65E6467E5}" dt="2022-04-06T09:28:05.180" v="1078" actId="478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mod">
            <ac:chgData name="Valentine MARTIN" userId="368f1771-3f08-4d68-9aa7-d209efa7ebf2" providerId="ADAL" clId="{5AF36BBA-6BCD-446D-9B0D-4AF65E6467E5}" dt="2022-04-06T09:30:28.795" v="1463" actId="1038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picChg chg="add mod">
            <ac:chgData name="Valentine MARTIN" userId="368f1771-3f08-4d68-9aa7-d209efa7ebf2" providerId="ADAL" clId="{5AF36BBA-6BCD-446D-9B0D-4AF65E6467E5}" dt="2022-04-06T09:28:00.225" v="1077" actId="571"/>
            <ac:picMkLst>
              <pc:docMk/>
              <pc:sldMasterMk cId="3221854071" sldId="2147483672"/>
              <pc:sldLayoutMk cId="4181866386" sldId="2147483674"/>
              <ac:picMk id="55" creationId="{FE40B53D-9FC5-4CB9-8A28-A090A729B020}"/>
            </ac:picMkLst>
          </pc:picChg>
          <pc:picChg chg="add mod">
            <ac:chgData name="Valentine MARTIN" userId="368f1771-3f08-4d68-9aa7-d209efa7ebf2" providerId="ADAL" clId="{5AF36BBA-6BCD-446D-9B0D-4AF65E6467E5}" dt="2022-04-06T09:28:00.225" v="1077" actId="571"/>
            <ac:picMkLst>
              <pc:docMk/>
              <pc:sldMasterMk cId="3221854071" sldId="2147483672"/>
              <pc:sldLayoutMk cId="4181866386" sldId="2147483674"/>
              <ac:picMk id="56" creationId="{6990EE83-7F0C-4CA3-A124-6A4BE06F1321}"/>
            </ac:picMkLst>
          </pc:picChg>
          <pc:picChg chg="add mod">
            <ac:chgData name="Valentine MARTIN" userId="368f1771-3f08-4d68-9aa7-d209efa7ebf2" providerId="ADAL" clId="{5AF36BBA-6BCD-446D-9B0D-4AF65E6467E5}" dt="2022-04-06T09:28:00.225" v="1077" actId="571"/>
            <ac:picMkLst>
              <pc:docMk/>
              <pc:sldMasterMk cId="3221854071" sldId="2147483672"/>
              <pc:sldLayoutMk cId="4181866386" sldId="2147483674"/>
              <ac:picMk id="57" creationId="{87E68DB2-8A7C-4EC8-B647-0EBBC22B078A}"/>
            </ac:picMkLst>
          </pc:picChg>
          <pc:picChg chg="add mod">
            <ac:chgData name="Valentine MARTIN" userId="368f1771-3f08-4d68-9aa7-d209efa7ebf2" providerId="ADAL" clId="{5AF36BBA-6BCD-446D-9B0D-4AF65E6467E5}" dt="2022-04-06T09:28:00.225" v="1077" actId="571"/>
            <ac:picMkLst>
              <pc:docMk/>
              <pc:sldMasterMk cId="3221854071" sldId="2147483672"/>
              <pc:sldLayoutMk cId="4181866386" sldId="2147483674"/>
              <ac:picMk id="58" creationId="{78950554-6DA4-4153-BFB7-B26FC7AFE7E4}"/>
            </ac:picMkLst>
          </pc:picChg>
          <pc:picChg chg="add mod">
            <ac:chgData name="Valentine MARTIN" userId="368f1771-3f08-4d68-9aa7-d209efa7ebf2" providerId="ADAL" clId="{5AF36BBA-6BCD-446D-9B0D-4AF65E6467E5}" dt="2022-04-06T11:59:24.121" v="2383" actId="1036"/>
            <ac:picMkLst>
              <pc:docMk/>
              <pc:sldMasterMk cId="3221854071" sldId="2147483672"/>
              <pc:sldLayoutMk cId="4181866386" sldId="2147483674"/>
              <ac:picMk id="77" creationId="{57CC5446-FBBA-47D8-8582-20AFAC6FA3B3}"/>
            </ac:picMkLst>
          </pc:picChg>
          <pc:picChg chg="add mod">
            <ac:chgData name="Valentine MARTIN" userId="368f1771-3f08-4d68-9aa7-d209efa7ebf2" providerId="ADAL" clId="{5AF36BBA-6BCD-446D-9B0D-4AF65E6467E5}" dt="2022-04-06T11:59:24.121" v="2383" actId="1036"/>
            <ac:picMkLst>
              <pc:docMk/>
              <pc:sldMasterMk cId="3221854071" sldId="2147483672"/>
              <pc:sldLayoutMk cId="4181866386" sldId="2147483674"/>
              <ac:picMk id="78" creationId="{821DEA13-F13D-4399-8F4D-0135B9FCD9A9}"/>
            </ac:picMkLst>
          </pc:picChg>
          <pc:picChg chg="add mod">
            <ac:chgData name="Valentine MARTIN" userId="368f1771-3f08-4d68-9aa7-d209efa7ebf2" providerId="ADAL" clId="{5AF36BBA-6BCD-446D-9B0D-4AF65E6467E5}" dt="2022-04-06T11:59:24.121" v="2383" actId="1036"/>
            <ac:picMkLst>
              <pc:docMk/>
              <pc:sldMasterMk cId="3221854071" sldId="2147483672"/>
              <pc:sldLayoutMk cId="4181866386" sldId="2147483674"/>
              <ac:picMk id="79" creationId="{383BBC74-FA6E-48B2-995F-539689BEB9D7}"/>
            </ac:picMkLst>
          </pc:picChg>
          <pc:picChg chg="add mod">
            <ac:chgData name="Valentine MARTIN" userId="368f1771-3f08-4d68-9aa7-d209efa7ebf2" providerId="ADAL" clId="{5AF36BBA-6BCD-446D-9B0D-4AF65E6467E5}" dt="2022-04-06T11:59:24.121" v="2383" actId="1036"/>
            <ac:picMkLst>
              <pc:docMk/>
              <pc:sldMasterMk cId="3221854071" sldId="2147483672"/>
              <pc:sldLayoutMk cId="4181866386" sldId="2147483674"/>
              <ac:picMk id="80" creationId="{AFC00FC3-EF5C-4DD2-BCD1-973F281FD4FA}"/>
            </ac:picMkLst>
          </pc:picChg>
          <pc:picChg chg="add mod">
            <ac:chgData name="Valentine MARTIN" userId="368f1771-3f08-4d68-9aa7-d209efa7ebf2" providerId="ADAL" clId="{5AF36BBA-6BCD-446D-9B0D-4AF65E6467E5}" dt="2022-04-06T11:59:24.121" v="2383" actId="1036"/>
            <ac:picMkLst>
              <pc:docMk/>
              <pc:sldMasterMk cId="3221854071" sldId="2147483672"/>
              <pc:sldLayoutMk cId="4181866386" sldId="2147483674"/>
              <ac:picMk id="81" creationId="{762C7594-58FE-401E-B3FD-A37C6CD1DB6B}"/>
            </ac:picMkLst>
          </pc:picChg>
          <pc:picChg chg="add mod">
            <ac:chgData name="Valentine MARTIN" userId="368f1771-3f08-4d68-9aa7-d209efa7ebf2" providerId="ADAL" clId="{5AF36BBA-6BCD-446D-9B0D-4AF65E6467E5}" dt="2022-04-06T11:59:24.121" v="2383" actId="1036"/>
            <ac:picMkLst>
              <pc:docMk/>
              <pc:sldMasterMk cId="3221854071" sldId="2147483672"/>
              <pc:sldLayoutMk cId="4181866386" sldId="2147483674"/>
              <ac:picMk id="82" creationId="{903E1C64-C8F4-4142-83D5-78F182B9579A}"/>
            </ac:picMkLst>
          </pc:picChg>
          <pc:cxnChg chg="add del mod">
            <ac:chgData name="Valentine MARTIN" userId="368f1771-3f08-4d68-9aa7-d209efa7ebf2" providerId="ADAL" clId="{5AF36BBA-6BCD-446D-9B0D-4AF65E6467E5}" dt="2022-04-06T11:57:53.238" v="2367" actId="478"/>
            <ac:cxnSpMkLst>
              <pc:docMk/>
              <pc:sldMasterMk cId="3221854071" sldId="2147483672"/>
              <pc:sldLayoutMk cId="4181866386" sldId="2147483674"/>
              <ac:cxnSpMk id="49" creationId="{4D1390E0-F915-4983-AFFC-CDFCEC35A1BA}"/>
            </ac:cxnSpMkLst>
          </pc:cxnChg>
          <pc:cxnChg chg="add del mod">
            <ac:chgData name="Valentine MARTIN" userId="368f1771-3f08-4d68-9aa7-d209efa7ebf2" providerId="ADAL" clId="{5AF36BBA-6BCD-446D-9B0D-4AF65E6467E5}" dt="2022-04-06T11:57:53.908" v="2368" actId="478"/>
            <ac:cxnSpMkLst>
              <pc:docMk/>
              <pc:sldMasterMk cId="3221854071" sldId="2147483672"/>
              <pc:sldLayoutMk cId="4181866386" sldId="2147483674"/>
              <ac:cxnSpMk id="50" creationId="{31A53414-2983-4A0A-BCBB-D15A1978B2D8}"/>
            </ac:cxnSpMkLst>
          </pc:cxnChg>
          <pc:cxnChg chg="add del mod">
            <ac:chgData name="Valentine MARTIN" userId="368f1771-3f08-4d68-9aa7-d209efa7ebf2" providerId="ADAL" clId="{5AF36BBA-6BCD-446D-9B0D-4AF65E6467E5}" dt="2022-04-06T11:57:52.428" v="2366" actId="478"/>
            <ac:cxnSpMkLst>
              <pc:docMk/>
              <pc:sldMasterMk cId="3221854071" sldId="2147483672"/>
              <pc:sldLayoutMk cId="4181866386" sldId="2147483674"/>
              <ac:cxnSpMk id="51" creationId="{EA077E51-A25F-4077-93EA-08F75D9C8535}"/>
            </ac:cxnSpMkLst>
          </pc:cxnChg>
          <pc:cxnChg chg="mod">
            <ac:chgData name="Valentine MARTIN" userId="368f1771-3f08-4d68-9aa7-d209efa7ebf2" providerId="ADAL" clId="{5AF36BBA-6BCD-446D-9B0D-4AF65E6467E5}" dt="2022-04-06T09:28:00.225" v="1077" actId="571"/>
            <ac:cxnSpMkLst>
              <pc:docMk/>
              <pc:sldMasterMk cId="3221854071" sldId="2147483672"/>
              <pc:sldLayoutMk cId="4181866386" sldId="2147483674"/>
              <ac:cxnSpMk id="54" creationId="{BC862055-2C55-455F-91CB-838880C7583E}"/>
            </ac:cxnSpMkLst>
          </pc:cxnChg>
          <pc:cxnChg chg="mod">
            <ac:chgData name="Valentine MARTIN" userId="368f1771-3f08-4d68-9aa7-d209efa7ebf2" providerId="ADAL" clId="{5AF36BBA-6BCD-446D-9B0D-4AF65E6467E5}" dt="2022-04-06T09:28:00.225" v="1077" actId="571"/>
            <ac:cxnSpMkLst>
              <pc:docMk/>
              <pc:sldMasterMk cId="3221854071" sldId="2147483672"/>
              <pc:sldLayoutMk cId="4181866386" sldId="2147483674"/>
              <ac:cxnSpMk id="61" creationId="{CF38CC93-5111-4081-A467-FF6B528E082D}"/>
            </ac:cxnSpMkLst>
          </pc:cxnChg>
          <pc:cxnChg chg="mod">
            <ac:chgData name="Valentine MARTIN" userId="368f1771-3f08-4d68-9aa7-d209efa7ebf2" providerId="ADAL" clId="{5AF36BBA-6BCD-446D-9B0D-4AF65E6467E5}" dt="2022-04-06T09:28:00.225" v="1077" actId="571"/>
            <ac:cxnSpMkLst>
              <pc:docMk/>
              <pc:sldMasterMk cId="3221854071" sldId="2147483672"/>
              <pc:sldLayoutMk cId="4181866386" sldId="2147483674"/>
              <ac:cxnSpMk id="64" creationId="{5FA49845-500A-4DA2-B429-FC0C04FCC52D}"/>
            </ac:cxnSpMkLst>
          </pc:cxnChg>
          <pc:cxnChg chg="mod">
            <ac:chgData name="Valentine MARTIN" userId="368f1771-3f08-4d68-9aa7-d209efa7ebf2" providerId="ADAL" clId="{5AF36BBA-6BCD-446D-9B0D-4AF65E6467E5}" dt="2022-04-06T09:28:00.225" v="1077" actId="571"/>
            <ac:cxnSpMkLst>
              <pc:docMk/>
              <pc:sldMasterMk cId="3221854071" sldId="2147483672"/>
              <pc:sldLayoutMk cId="4181866386" sldId="2147483674"/>
              <ac:cxnSpMk id="67" creationId="{42939AC4-88E0-447D-81C0-9AEA59173BBD}"/>
            </ac:cxnSpMkLst>
          </pc:cxnChg>
          <pc:cxnChg chg="mod">
            <ac:chgData name="Valentine MARTIN" userId="368f1771-3f08-4d68-9aa7-d209efa7ebf2" providerId="ADAL" clId="{5AF36BBA-6BCD-446D-9B0D-4AF65E6467E5}" dt="2022-04-06T09:28:00.225" v="1077" actId="571"/>
            <ac:cxnSpMkLst>
              <pc:docMk/>
              <pc:sldMasterMk cId="3221854071" sldId="2147483672"/>
              <pc:sldLayoutMk cId="4181866386" sldId="2147483674"/>
              <ac:cxnSpMk id="70" creationId="{63F1B92F-AD0A-4E76-BED6-E8F0502E1DC8}"/>
            </ac:cxnSpMkLst>
          </pc:cxnChg>
          <pc:cxnChg chg="mod">
            <ac:chgData name="Valentine MARTIN" userId="368f1771-3f08-4d68-9aa7-d209efa7ebf2" providerId="ADAL" clId="{5AF36BBA-6BCD-446D-9B0D-4AF65E6467E5}" dt="2022-04-06T09:28:06.445" v="1079"/>
            <ac:cxnSpMkLst>
              <pc:docMk/>
              <pc:sldMasterMk cId="3221854071" sldId="2147483672"/>
              <pc:sldLayoutMk cId="4181866386" sldId="2147483674"/>
              <ac:cxnSpMk id="73" creationId="{A1369B69-E03F-4954-B72E-1435A90A6F7F}"/>
            </ac:cxnSpMkLst>
          </pc:cxnChg>
          <pc:cxnChg chg="mod">
            <ac:chgData name="Valentine MARTIN" userId="368f1771-3f08-4d68-9aa7-d209efa7ebf2" providerId="ADAL" clId="{5AF36BBA-6BCD-446D-9B0D-4AF65E6467E5}" dt="2022-04-06T09:28:06.445" v="1079"/>
            <ac:cxnSpMkLst>
              <pc:docMk/>
              <pc:sldMasterMk cId="3221854071" sldId="2147483672"/>
              <pc:sldLayoutMk cId="4181866386" sldId="2147483674"/>
              <ac:cxnSpMk id="76" creationId="{31ED0719-C3BB-4C97-97C0-43ED6093A0B3}"/>
            </ac:cxnSpMkLst>
          </pc:cxnChg>
          <pc:cxnChg chg="mod">
            <ac:chgData name="Valentine MARTIN" userId="368f1771-3f08-4d68-9aa7-d209efa7ebf2" providerId="ADAL" clId="{5AF36BBA-6BCD-446D-9B0D-4AF65E6467E5}" dt="2022-04-06T09:28:06.445" v="1079"/>
            <ac:cxnSpMkLst>
              <pc:docMk/>
              <pc:sldMasterMk cId="3221854071" sldId="2147483672"/>
              <pc:sldLayoutMk cId="4181866386" sldId="2147483674"/>
              <ac:cxnSpMk id="85" creationId="{AA1F412D-DCB5-45D0-96C0-DF7869D89521}"/>
            </ac:cxnSpMkLst>
          </pc:cxnChg>
          <pc:cxnChg chg="mod">
            <ac:chgData name="Valentine MARTIN" userId="368f1771-3f08-4d68-9aa7-d209efa7ebf2" providerId="ADAL" clId="{5AF36BBA-6BCD-446D-9B0D-4AF65E6467E5}" dt="2022-04-06T09:28:06.445" v="1079"/>
            <ac:cxnSpMkLst>
              <pc:docMk/>
              <pc:sldMasterMk cId="3221854071" sldId="2147483672"/>
              <pc:sldLayoutMk cId="4181866386" sldId="2147483674"/>
              <ac:cxnSpMk id="88" creationId="{369614EA-25B7-49A1-99E6-433CA391AFF4}"/>
            </ac:cxnSpMkLst>
          </pc:cxnChg>
          <pc:cxnChg chg="del mod topLvl">
            <ac:chgData name="Valentine MARTIN" userId="368f1771-3f08-4d68-9aa7-d209efa7ebf2" providerId="ADAL" clId="{5AF36BBA-6BCD-446D-9B0D-4AF65E6467E5}" dt="2022-04-06T09:29:03.325" v="1098" actId="478"/>
            <ac:cxnSpMkLst>
              <pc:docMk/>
              <pc:sldMasterMk cId="3221854071" sldId="2147483672"/>
              <pc:sldLayoutMk cId="4181866386" sldId="2147483674"/>
              <ac:cxnSpMk id="91" creationId="{4018ECD6-EBC3-4791-9E91-90FA81534433}"/>
            </ac:cxnSpMkLst>
          </pc:cxnChg>
          <pc:cxnChg chg="mod">
            <ac:chgData name="Valentine MARTIN" userId="368f1771-3f08-4d68-9aa7-d209efa7ebf2" providerId="ADAL" clId="{5AF36BBA-6BCD-446D-9B0D-4AF65E6467E5}" dt="2022-04-06T09:28:06.445" v="1079"/>
            <ac:cxnSpMkLst>
              <pc:docMk/>
              <pc:sldMasterMk cId="3221854071" sldId="2147483672"/>
              <pc:sldLayoutMk cId="4181866386" sldId="2147483674"/>
              <ac:cxnSpMk id="94" creationId="{22926510-239E-497A-9EF6-B99215E8BFCF}"/>
            </ac:cxnSpMkLst>
          </pc:cxnChg>
          <pc:cxnChg chg="mod">
            <ac:chgData name="Valentine MARTIN" userId="368f1771-3f08-4d68-9aa7-d209efa7ebf2" providerId="ADAL" clId="{5AF36BBA-6BCD-446D-9B0D-4AF65E6467E5}" dt="2022-04-06T09:28:50.059" v="1089"/>
            <ac:cxnSpMkLst>
              <pc:docMk/>
              <pc:sldMasterMk cId="3221854071" sldId="2147483672"/>
              <pc:sldLayoutMk cId="4181866386" sldId="2147483674"/>
              <ac:cxnSpMk id="97" creationId="{511D647B-63C3-42EC-9C47-A05A4A142B92}"/>
            </ac:cxnSpMkLst>
          </pc:cxnChg>
          <pc:cxnChg chg="mod">
            <ac:chgData name="Valentine MARTIN" userId="368f1771-3f08-4d68-9aa7-d209efa7ebf2" providerId="ADAL" clId="{5AF36BBA-6BCD-446D-9B0D-4AF65E6467E5}" dt="2022-04-06T09:28:50.059" v="1089"/>
            <ac:cxnSpMkLst>
              <pc:docMk/>
              <pc:sldMasterMk cId="3221854071" sldId="2147483672"/>
              <pc:sldLayoutMk cId="4181866386" sldId="2147483674"/>
              <ac:cxnSpMk id="100" creationId="{3D87FD16-CEA4-4464-BD66-07625D14BA5F}"/>
            </ac:cxnSpMkLst>
          </pc:cxnChg>
          <pc:cxnChg chg="mod">
            <ac:chgData name="Valentine MARTIN" userId="368f1771-3f08-4d68-9aa7-d209efa7ebf2" providerId="ADAL" clId="{5AF36BBA-6BCD-446D-9B0D-4AF65E6467E5}" dt="2022-04-06T09:28:50.059" v="1089"/>
            <ac:cxnSpMkLst>
              <pc:docMk/>
              <pc:sldMasterMk cId="3221854071" sldId="2147483672"/>
              <pc:sldLayoutMk cId="4181866386" sldId="2147483674"/>
              <ac:cxnSpMk id="103" creationId="{794A30A7-C92A-4E0A-8C23-8520CD227D1E}"/>
            </ac:cxnSpMkLst>
          </pc:cxnChg>
          <pc:cxnChg chg="mod">
            <ac:chgData name="Valentine MARTIN" userId="368f1771-3f08-4d68-9aa7-d209efa7ebf2" providerId="ADAL" clId="{5AF36BBA-6BCD-446D-9B0D-4AF65E6467E5}" dt="2022-04-06T09:28:50.059" v="1089"/>
            <ac:cxnSpMkLst>
              <pc:docMk/>
              <pc:sldMasterMk cId="3221854071" sldId="2147483672"/>
              <pc:sldLayoutMk cId="4181866386" sldId="2147483674"/>
              <ac:cxnSpMk id="106" creationId="{50266135-7A11-435A-8CC8-E454D218CA1E}"/>
            </ac:cxnSpMkLst>
          </pc:cxnChg>
          <pc:cxnChg chg="mod">
            <ac:chgData name="Valentine MARTIN" userId="368f1771-3f08-4d68-9aa7-d209efa7ebf2" providerId="ADAL" clId="{5AF36BBA-6BCD-446D-9B0D-4AF65E6467E5}" dt="2022-04-06T09:28:50.059" v="1089"/>
            <ac:cxnSpMkLst>
              <pc:docMk/>
              <pc:sldMasterMk cId="3221854071" sldId="2147483672"/>
              <pc:sldLayoutMk cId="4181866386" sldId="2147483674"/>
              <ac:cxnSpMk id="109" creationId="{DE77E7CA-AFA9-430B-B9E1-DC109F2799BB}"/>
            </ac:cxnSpMkLst>
          </pc:cxnChg>
          <pc:cxnChg chg="mod">
            <ac:chgData name="Valentine MARTIN" userId="368f1771-3f08-4d68-9aa7-d209efa7ebf2" providerId="ADAL" clId="{5AF36BBA-6BCD-446D-9B0D-4AF65E6467E5}" dt="2022-04-06T09:28:50.059" v="1089"/>
            <ac:cxnSpMkLst>
              <pc:docMk/>
              <pc:sldMasterMk cId="3221854071" sldId="2147483672"/>
              <pc:sldLayoutMk cId="4181866386" sldId="2147483674"/>
              <ac:cxnSpMk id="112" creationId="{D8E12235-E221-454F-BCE3-6D097A2BCD28}"/>
            </ac:cxnSpMkLst>
          </pc:cxnChg>
        </pc:sldLayoutChg>
        <pc:sldLayoutChg chg="addSp delSp modSp mod">
          <pc:chgData name="Valentine MARTIN" userId="368f1771-3f08-4d68-9aa7-d209efa7ebf2" providerId="ADAL" clId="{5AF36BBA-6BCD-446D-9B0D-4AF65E6467E5}" dt="2022-04-06T11:59:03.921" v="2378"/>
          <pc:sldLayoutMkLst>
            <pc:docMk/>
            <pc:sldMasterMk cId="3221854071" sldId="2147483672"/>
            <pc:sldLayoutMk cId="1035286494" sldId="2147483675"/>
          </pc:sldLayoutMkLst>
          <pc:spChg chg="add del">
            <ac:chgData name="Valentine MARTIN" userId="368f1771-3f08-4d68-9aa7-d209efa7ebf2" providerId="ADAL" clId="{5AF36BBA-6BCD-446D-9B0D-4AF65E6467E5}" dt="2022-04-06T09:18:22.248" v="9" actId="478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add del">
            <ac:chgData name="Valentine MARTIN" userId="368f1771-3f08-4d68-9aa7-d209efa7ebf2" providerId="ADAL" clId="{5AF36BBA-6BCD-446D-9B0D-4AF65E6467E5}" dt="2022-04-06T09:18:22.248" v="9" actId="478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add del">
            <ac:chgData name="Valentine MARTIN" userId="368f1771-3f08-4d68-9aa7-d209efa7ebf2" providerId="ADAL" clId="{5AF36BBA-6BCD-446D-9B0D-4AF65E6467E5}" dt="2022-04-06T09:18:22.248" v="9" actId="478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add del">
            <ac:chgData name="Valentine MARTIN" userId="368f1771-3f08-4d68-9aa7-d209efa7ebf2" providerId="ADAL" clId="{5AF36BBA-6BCD-446D-9B0D-4AF65E6467E5}" dt="2022-04-06T09:18:22.248" v="9" actId="478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">
            <ac:chgData name="Valentine MARTIN" userId="368f1771-3f08-4d68-9aa7-d209efa7ebf2" providerId="ADAL" clId="{5AF36BBA-6BCD-446D-9B0D-4AF65E6467E5}" dt="2022-04-06T11:58:14.566" v="2369" actId="14100"/>
            <ac:spMkLst>
              <pc:docMk/>
              <pc:sldMasterMk cId="3221854071" sldId="2147483672"/>
              <pc:sldLayoutMk cId="1035286494" sldId="2147483675"/>
              <ac:spMk id="26" creationId="{C50044FA-144B-41A8-B6EE-3FD7AFED2F2E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28" creationId="{28D5BB3D-BC37-4EDB-902C-07431D3FE3C3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29" creationId="{9554288A-F912-44AB-8AD7-75A508F5DAF7}"/>
            </ac:spMkLst>
          </pc:spChg>
          <pc:spChg chg="mod">
            <ac:chgData name="Valentine MARTIN" userId="368f1771-3f08-4d68-9aa7-d209efa7ebf2" providerId="ADAL" clId="{5AF36BBA-6BCD-446D-9B0D-4AF65E6467E5}" dt="2022-04-06T11:58:24.190" v="2372" actId="14100"/>
            <ac:spMkLst>
              <pc:docMk/>
              <pc:sldMasterMk cId="3221854071" sldId="2147483672"/>
              <pc:sldLayoutMk cId="1035286494" sldId="2147483675"/>
              <ac:spMk id="30" creationId="{DBF56CDF-E34A-40B7-870C-447158E1D03F}"/>
            </ac:spMkLst>
          </pc:spChg>
          <pc:spChg chg="mod">
            <ac:chgData name="Valentine MARTIN" userId="368f1771-3f08-4d68-9aa7-d209efa7ebf2" providerId="ADAL" clId="{5AF36BBA-6BCD-446D-9B0D-4AF65E6467E5}" dt="2022-04-06T11:58:32.770" v="2374" actId="403"/>
            <ac:spMkLst>
              <pc:docMk/>
              <pc:sldMasterMk cId="3221854071" sldId="2147483672"/>
              <pc:sldLayoutMk cId="1035286494" sldId="2147483675"/>
              <ac:spMk id="32" creationId="{265CAF32-3C8B-44BE-80D4-9024F4F13B95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33" creationId="{2BA68732-100C-433C-AB6A-51025099A9BB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34" creationId="{16D6CA99-B1F0-4A43-8ECE-413D5F67624F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35" creationId="{E4F4E035-4296-4478-9D60-AF7E91630A75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36" creationId="{417C3528-21D3-460F-963B-B39961F3FE8D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37" creationId="{FFF1C428-512D-4789-BEE1-1E73C9EA06AD}"/>
            </ac:spMkLst>
          </pc:spChg>
          <pc:spChg chg="del mod">
            <ac:chgData name="Valentine MARTIN" userId="368f1771-3f08-4d68-9aa7-d209efa7ebf2" providerId="ADAL" clId="{5AF36BBA-6BCD-446D-9B0D-4AF65E6467E5}" dt="2022-04-06T11:59:02.730" v="2377" actId="478"/>
            <ac:spMkLst>
              <pc:docMk/>
              <pc:sldMasterMk cId="3221854071" sldId="2147483672"/>
              <pc:sldLayoutMk cId="1035286494" sldId="2147483675"/>
              <ac:spMk id="38" creationId="{113AF5EC-5985-481C-B1A0-6B88CFFB0A40}"/>
            </ac:spMkLst>
          </pc:spChg>
          <pc:spChg chg="mod">
            <ac:chgData name="Valentine MARTIN" userId="368f1771-3f08-4d68-9aa7-d209efa7ebf2" providerId="ADAL" clId="{5AF36BBA-6BCD-446D-9B0D-4AF65E6467E5}" dt="2022-04-06T11:55:41.399" v="2332" actId="1036"/>
            <ac:spMkLst>
              <pc:docMk/>
              <pc:sldMasterMk cId="3221854071" sldId="2147483672"/>
              <pc:sldLayoutMk cId="1035286494" sldId="2147483675"/>
              <ac:spMk id="39" creationId="{76059CBF-88D0-447A-B539-6FED5C8961A5}"/>
            </ac:spMkLst>
          </pc:spChg>
          <pc:spChg chg="mod">
            <ac:chgData name="Valentine MARTIN" userId="368f1771-3f08-4d68-9aa7-d209efa7ebf2" providerId="ADAL" clId="{5AF36BBA-6BCD-446D-9B0D-4AF65E6467E5}" dt="2022-04-06T09:18:02.493" v="6" actId="571"/>
            <ac:spMkLst>
              <pc:docMk/>
              <pc:sldMasterMk cId="3221854071" sldId="2147483672"/>
              <pc:sldLayoutMk cId="1035286494" sldId="2147483675"/>
              <ac:spMk id="47" creationId="{83A03625-03E7-40CB-B5D4-648BA713364E}"/>
            </ac:spMkLst>
          </pc:spChg>
          <pc:spChg chg="add mod">
            <ac:chgData name="Valentine MARTIN" userId="368f1771-3f08-4d68-9aa7-d209efa7ebf2" providerId="ADAL" clId="{5AF36BBA-6BCD-446D-9B0D-4AF65E6467E5}" dt="2022-04-06T09:18:02.493" v="6" actId="571"/>
            <ac:spMkLst>
              <pc:docMk/>
              <pc:sldMasterMk cId="3221854071" sldId="2147483672"/>
              <pc:sldLayoutMk cId="1035286494" sldId="2147483675"/>
              <ac:spMk id="53" creationId="{0B3B126F-F6C4-4C2E-ACA4-490834B36BD2}"/>
            </ac:spMkLst>
          </pc:spChg>
          <pc:spChg chg="add mod ord">
            <ac:chgData name="Valentine MARTIN" userId="368f1771-3f08-4d68-9aa7-d209efa7ebf2" providerId="ADAL" clId="{5AF36BBA-6BCD-446D-9B0D-4AF65E6467E5}" dt="2022-04-06T09:26:01.752" v="965" actId="167"/>
            <ac:spMkLst>
              <pc:docMk/>
              <pc:sldMasterMk cId="3221854071" sldId="2147483672"/>
              <pc:sldLayoutMk cId="1035286494" sldId="2147483675"/>
              <ac:spMk id="54" creationId="{3F3A405C-E923-48A5-B546-E6636220F477}"/>
            </ac:spMkLst>
          </pc:spChg>
          <pc:spChg chg="mod">
            <ac:chgData name="Valentine MARTIN" userId="368f1771-3f08-4d68-9aa7-d209efa7ebf2" providerId="ADAL" clId="{5AF36BBA-6BCD-446D-9B0D-4AF65E6467E5}" dt="2022-04-06T11:58:20.582" v="2370" actId="14100"/>
            <ac:spMkLst>
              <pc:docMk/>
              <pc:sldMasterMk cId="3221854071" sldId="2147483672"/>
              <pc:sldLayoutMk cId="1035286494" sldId="2147483675"/>
              <ac:spMk id="55" creationId="{AC2EC3AF-038F-4869-9A40-A97ECB9D34CC}"/>
            </ac:spMkLst>
          </pc:spChg>
          <pc:spChg chg="mod">
            <ac:chgData name="Valentine MARTIN" userId="368f1771-3f08-4d68-9aa7-d209efa7ebf2" providerId="ADAL" clId="{5AF36BBA-6BCD-446D-9B0D-4AF65E6467E5}" dt="2022-04-06T09:31:35.343" v="1575" actId="1037"/>
            <ac:spMkLst>
              <pc:docMk/>
              <pc:sldMasterMk cId="3221854071" sldId="2147483672"/>
              <pc:sldLayoutMk cId="1035286494" sldId="2147483675"/>
              <ac:spMk id="56" creationId="{E3A249AC-AF3F-4B6C-BADA-FC0486AB99C1}"/>
            </ac:spMkLst>
          </pc:spChg>
          <pc:spChg chg="add mod ord">
            <ac:chgData name="Valentine MARTIN" userId="368f1771-3f08-4d68-9aa7-d209efa7ebf2" providerId="ADAL" clId="{5AF36BBA-6BCD-446D-9B0D-4AF65E6467E5}" dt="2022-04-06T09:25:27.414" v="830" actId="167"/>
            <ac:spMkLst>
              <pc:docMk/>
              <pc:sldMasterMk cId="3221854071" sldId="2147483672"/>
              <pc:sldLayoutMk cId="1035286494" sldId="2147483675"/>
              <ac:spMk id="59" creationId="{15629AC2-AD77-421D-A3B6-E709EBE46300}"/>
            </ac:spMkLst>
          </pc:spChg>
          <pc:spChg chg="add mod ord">
            <ac:chgData name="Valentine MARTIN" userId="368f1771-3f08-4d68-9aa7-d209efa7ebf2" providerId="ADAL" clId="{5AF36BBA-6BCD-446D-9B0D-4AF65E6467E5}" dt="2022-04-06T09:24:55.584" v="670" actId="167"/>
            <ac:spMkLst>
              <pc:docMk/>
              <pc:sldMasterMk cId="3221854071" sldId="2147483672"/>
              <pc:sldLayoutMk cId="1035286494" sldId="2147483675"/>
              <ac:spMk id="61" creationId="{3A5CC39A-23F7-448A-91D6-E7099A3B8A35}"/>
            </ac:spMkLst>
          </pc:spChg>
          <pc:spChg chg="add mod ord">
            <ac:chgData name="Valentine MARTIN" userId="368f1771-3f08-4d68-9aa7-d209efa7ebf2" providerId="ADAL" clId="{5AF36BBA-6BCD-446D-9B0D-4AF65E6467E5}" dt="2022-04-06T09:24:28.834" v="585" actId="1035"/>
            <ac:spMkLst>
              <pc:docMk/>
              <pc:sldMasterMk cId="3221854071" sldId="2147483672"/>
              <pc:sldLayoutMk cId="1035286494" sldId="2147483675"/>
              <ac:spMk id="62" creationId="{889C1481-1331-47B1-9AEE-60C104B829B1}"/>
            </ac:spMkLst>
          </pc:spChg>
          <pc:spChg chg="mod">
            <ac:chgData name="Valentine MARTIN" userId="368f1771-3f08-4d68-9aa7-d209efa7ebf2" providerId="ADAL" clId="{5AF36BBA-6BCD-446D-9B0D-4AF65E6467E5}" dt="2022-04-06T09:18:40.868" v="12"/>
            <ac:spMkLst>
              <pc:docMk/>
              <pc:sldMasterMk cId="3221854071" sldId="2147483672"/>
              <pc:sldLayoutMk cId="1035286494" sldId="2147483675"/>
              <ac:spMk id="66" creationId="{3ED595DA-6DBB-415F-B8DD-DE8437BF457A}"/>
            </ac:spMkLst>
          </pc:spChg>
          <pc:spChg chg="mod">
            <ac:chgData name="Valentine MARTIN" userId="368f1771-3f08-4d68-9aa7-d209efa7ebf2" providerId="ADAL" clId="{5AF36BBA-6BCD-446D-9B0D-4AF65E6467E5}" dt="2022-04-06T09:18:40.868" v="12"/>
            <ac:spMkLst>
              <pc:docMk/>
              <pc:sldMasterMk cId="3221854071" sldId="2147483672"/>
              <pc:sldLayoutMk cId="1035286494" sldId="2147483675"/>
              <ac:spMk id="69" creationId="{7A002959-26DC-4407-A34D-9F987F25FAB1}"/>
            </ac:spMkLst>
          </pc:spChg>
          <pc:spChg chg="add mod">
            <ac:chgData name="Valentine MARTIN" userId="368f1771-3f08-4d68-9aa7-d209efa7ebf2" providerId="ADAL" clId="{5AF36BBA-6BCD-446D-9B0D-4AF65E6467E5}" dt="2022-04-06T11:59:03.921" v="2378"/>
            <ac:spMkLst>
              <pc:docMk/>
              <pc:sldMasterMk cId="3221854071" sldId="2147483672"/>
              <pc:sldLayoutMk cId="1035286494" sldId="2147483675"/>
              <ac:spMk id="79" creationId="{09640C47-84AA-444C-9AF9-FD98A5B62F7E}"/>
            </ac:spMkLst>
          </pc:spChg>
          <pc:spChg chg="mod">
            <ac:chgData name="Valentine MARTIN" userId="368f1771-3f08-4d68-9aa7-d209efa7ebf2" providerId="ADAL" clId="{5AF36BBA-6BCD-446D-9B0D-4AF65E6467E5}" dt="2022-04-06T11:59:03.921" v="2378"/>
            <ac:spMkLst>
              <pc:docMk/>
              <pc:sldMasterMk cId="3221854071" sldId="2147483672"/>
              <pc:sldLayoutMk cId="1035286494" sldId="2147483675"/>
              <ac:spMk id="81" creationId="{EBF0517D-B1F0-4AF1-A529-AF4BF2DCE2D3}"/>
            </ac:spMkLst>
          </pc:spChg>
          <pc:spChg chg="mod">
            <ac:chgData name="Valentine MARTIN" userId="368f1771-3f08-4d68-9aa7-d209efa7ebf2" providerId="ADAL" clId="{5AF36BBA-6BCD-446D-9B0D-4AF65E6467E5}" dt="2022-04-06T11:59:03.921" v="2378"/>
            <ac:spMkLst>
              <pc:docMk/>
              <pc:sldMasterMk cId="3221854071" sldId="2147483672"/>
              <pc:sldLayoutMk cId="1035286494" sldId="2147483675"/>
              <ac:spMk id="82" creationId="{AF0AB1E9-CF82-42E4-AB19-E283F809CED9}"/>
            </ac:spMkLst>
          </pc:spChg>
          <pc:grpChg chg="del mod">
            <ac:chgData name="Valentine MARTIN" userId="368f1771-3f08-4d68-9aa7-d209efa7ebf2" providerId="ADAL" clId="{5AF36BBA-6BCD-446D-9B0D-4AF65E6467E5}" dt="2022-04-06T11:59:00.782" v="2375" actId="478"/>
            <ac:grpSpMkLst>
              <pc:docMk/>
              <pc:sldMasterMk cId="3221854071" sldId="2147483672"/>
              <pc:sldLayoutMk cId="1035286494" sldId="2147483675"/>
              <ac:grpSpMk id="45" creationId="{6D35A82F-2C67-48C3-9F4E-ADBC1E1EFBEA}"/>
            </ac:grpSpMkLst>
          </pc:grpChg>
          <pc:grpChg chg="add mod">
            <ac:chgData name="Valentine MARTIN" userId="368f1771-3f08-4d68-9aa7-d209efa7ebf2" providerId="ADAL" clId="{5AF36BBA-6BCD-446D-9B0D-4AF65E6467E5}" dt="2022-04-06T09:18:02.493" v="6" actId="571"/>
            <ac:grpSpMkLst>
              <pc:docMk/>
              <pc:sldMasterMk cId="3221854071" sldId="2147483672"/>
              <pc:sldLayoutMk cId="1035286494" sldId="2147483675"/>
              <ac:grpSpMk id="46" creationId="{B54FA86E-4ECA-46C9-B9C5-312EB919666F}"/>
            </ac:grpSpMkLst>
          </pc:grpChg>
          <pc:grpChg chg="mod">
            <ac:chgData name="Valentine MARTIN" userId="368f1771-3f08-4d68-9aa7-d209efa7ebf2" providerId="ADAL" clId="{5AF36BBA-6BCD-446D-9B0D-4AF65E6467E5}" dt="2022-04-06T09:31:35.343" v="1575" actId="1037"/>
            <ac:grpSpMkLst>
              <pc:docMk/>
              <pc:sldMasterMk cId="3221854071" sldId="2147483672"/>
              <pc:sldLayoutMk cId="1035286494" sldId="2147483675"/>
              <ac:grpSpMk id="57" creationId="{E65B977E-2A07-4DC9-9FFF-E327823EA408}"/>
            </ac:grpSpMkLst>
          </pc:grpChg>
          <pc:grpChg chg="mod">
            <ac:chgData name="Valentine MARTIN" userId="368f1771-3f08-4d68-9aa7-d209efa7ebf2" providerId="ADAL" clId="{5AF36BBA-6BCD-446D-9B0D-4AF65E6467E5}" dt="2022-04-06T09:31:35.343" v="1575" actId="1037"/>
            <ac:grpSpMkLst>
              <pc:docMk/>
              <pc:sldMasterMk cId="3221854071" sldId="2147483672"/>
              <pc:sldLayoutMk cId="1035286494" sldId="2147483675"/>
              <ac:grpSpMk id="58" creationId="{E9A9A274-A26B-4FF4-8458-A83494E1F786}"/>
            </ac:grpSpMkLst>
          </pc:grpChg>
          <pc:grpChg chg="add mod">
            <ac:chgData name="Valentine MARTIN" userId="368f1771-3f08-4d68-9aa7-d209efa7ebf2" providerId="ADAL" clId="{5AF36BBA-6BCD-446D-9B0D-4AF65E6467E5}" dt="2022-04-06T09:21:26.685" v="116" actId="1035"/>
            <ac:grpSpMkLst>
              <pc:docMk/>
              <pc:sldMasterMk cId="3221854071" sldId="2147483672"/>
              <pc:sldLayoutMk cId="1035286494" sldId="2147483675"/>
              <ac:grpSpMk id="63" creationId="{4164D7FA-1C12-48EB-9D44-8CC70930A6AA}"/>
            </ac:grpSpMkLst>
          </pc:grpChg>
          <pc:grpChg chg="add del">
            <ac:chgData name="Valentine MARTIN" userId="368f1771-3f08-4d68-9aa7-d209efa7ebf2" providerId="ADAL" clId="{5AF36BBA-6BCD-446D-9B0D-4AF65E6467E5}" dt="2022-04-06T09:18:22.248" v="9" actId="478"/>
            <ac:grpSpMkLst>
              <pc:docMk/>
              <pc:sldMasterMk cId="3221854071" sldId="2147483672"/>
              <pc:sldLayoutMk cId="1035286494" sldId="2147483675"/>
              <ac:grpSpMk id="64" creationId="{41D865A8-1688-4FDB-985F-08B58280C32E}"/>
            </ac:grpSpMkLst>
          </pc:grpChg>
          <pc:grpChg chg="add del">
            <ac:chgData name="Valentine MARTIN" userId="368f1771-3f08-4d68-9aa7-d209efa7ebf2" providerId="ADAL" clId="{5AF36BBA-6BCD-446D-9B0D-4AF65E6467E5}" dt="2022-04-06T09:18:22.248" v="9" actId="478"/>
            <ac:grpSpMkLst>
              <pc:docMk/>
              <pc:sldMasterMk cId="3221854071" sldId="2147483672"/>
              <pc:sldLayoutMk cId="1035286494" sldId="2147483675"/>
              <ac:grpSpMk id="65" creationId="{4D12E26E-BAD4-4A30-BE49-ECF93AF65CF2}"/>
            </ac:grpSpMkLst>
          </pc:grpChg>
          <pc:grpChg chg="add mod">
            <ac:chgData name="Valentine MARTIN" userId="368f1771-3f08-4d68-9aa7-d209efa7ebf2" providerId="ADAL" clId="{5AF36BBA-6BCD-446D-9B0D-4AF65E6467E5}" dt="2022-04-06T09:23:38.858" v="508" actId="1037"/>
            <ac:grpSpMkLst>
              <pc:docMk/>
              <pc:sldMasterMk cId="3221854071" sldId="2147483672"/>
              <pc:sldLayoutMk cId="1035286494" sldId="2147483675"/>
              <ac:grpSpMk id="68" creationId="{D9BE7547-098D-4327-8087-80A099AB267F}"/>
            </ac:grpSpMkLst>
          </pc:grpChg>
          <pc:grpChg chg="add mod">
            <ac:chgData name="Valentine MARTIN" userId="368f1771-3f08-4d68-9aa7-d209efa7ebf2" providerId="ADAL" clId="{5AF36BBA-6BCD-446D-9B0D-4AF65E6467E5}" dt="2022-04-06T11:59:03.921" v="2378"/>
            <ac:grpSpMkLst>
              <pc:docMk/>
              <pc:sldMasterMk cId="3221854071" sldId="2147483672"/>
              <pc:sldLayoutMk cId="1035286494" sldId="2147483675"/>
              <ac:grpSpMk id="80" creationId="{E77A4382-E7EA-40BC-B58C-D0C8FF6A3DD0}"/>
            </ac:grpSpMkLst>
          </pc:grpChg>
          <pc:picChg chg="add del">
            <ac:chgData name="Valentine MARTIN" userId="368f1771-3f08-4d68-9aa7-d209efa7ebf2" providerId="ADAL" clId="{5AF36BBA-6BCD-446D-9B0D-4AF65E6467E5}" dt="2022-04-06T09:18:22.248" v="9" actId="478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add del">
            <ac:chgData name="Valentine MARTIN" userId="368f1771-3f08-4d68-9aa7-d209efa7ebf2" providerId="ADAL" clId="{5AF36BBA-6BCD-446D-9B0D-4AF65E6467E5}" dt="2022-04-06T09:18:22.248" v="9" actId="478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add del">
            <ac:chgData name="Valentine MARTIN" userId="368f1771-3f08-4d68-9aa7-d209efa7ebf2" providerId="ADAL" clId="{5AF36BBA-6BCD-446D-9B0D-4AF65E6467E5}" dt="2022-04-06T09:18:22.248" v="9" actId="478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add del">
            <ac:chgData name="Valentine MARTIN" userId="368f1771-3f08-4d68-9aa7-d209efa7ebf2" providerId="ADAL" clId="{5AF36BBA-6BCD-446D-9B0D-4AF65E6467E5}" dt="2022-04-06T09:18:22.248" v="9" actId="478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add del">
            <ac:chgData name="Valentine MARTIN" userId="368f1771-3f08-4d68-9aa7-d209efa7ebf2" providerId="ADAL" clId="{5AF36BBA-6BCD-446D-9B0D-4AF65E6467E5}" dt="2022-04-06T09:18:22.248" v="9" actId="478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add del">
            <ac:chgData name="Valentine MARTIN" userId="368f1771-3f08-4d68-9aa7-d209efa7ebf2" providerId="ADAL" clId="{5AF36BBA-6BCD-446D-9B0D-4AF65E6467E5}" dt="2022-04-06T09:18:22.248" v="9" actId="478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add del">
            <ac:chgData name="Valentine MARTIN" userId="368f1771-3f08-4d68-9aa7-d209efa7ebf2" providerId="ADAL" clId="{5AF36BBA-6BCD-446D-9B0D-4AF65E6467E5}" dt="2022-04-06T09:18:22.248" v="9" actId="478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picChg chg="add mod">
            <ac:chgData name="Valentine MARTIN" userId="368f1771-3f08-4d68-9aa7-d209efa7ebf2" providerId="ADAL" clId="{5AF36BBA-6BCD-446D-9B0D-4AF65E6467E5}" dt="2022-04-06T09:18:02.493" v="6" actId="571"/>
            <ac:picMkLst>
              <pc:docMk/>
              <pc:sldMasterMk cId="3221854071" sldId="2147483672"/>
              <pc:sldLayoutMk cId="1035286494" sldId="2147483675"/>
              <ac:picMk id="50" creationId="{631A36D5-3324-4AF5-A84C-5328F3344C1C}"/>
            </ac:picMkLst>
          </pc:picChg>
          <pc:picChg chg="add mod">
            <ac:chgData name="Valentine MARTIN" userId="368f1771-3f08-4d68-9aa7-d209efa7ebf2" providerId="ADAL" clId="{5AF36BBA-6BCD-446D-9B0D-4AF65E6467E5}" dt="2022-04-06T09:18:02.493" v="6" actId="571"/>
            <ac:picMkLst>
              <pc:docMk/>
              <pc:sldMasterMk cId="3221854071" sldId="2147483672"/>
              <pc:sldLayoutMk cId="1035286494" sldId="2147483675"/>
              <ac:picMk id="51" creationId="{4A6E854F-DA8F-472F-A742-D66CE76ACEBD}"/>
            </ac:picMkLst>
          </pc:picChg>
          <pc:picChg chg="add mod">
            <ac:chgData name="Valentine MARTIN" userId="368f1771-3f08-4d68-9aa7-d209efa7ebf2" providerId="ADAL" clId="{5AF36BBA-6BCD-446D-9B0D-4AF65E6467E5}" dt="2022-04-06T09:18:02.493" v="6" actId="571"/>
            <ac:picMkLst>
              <pc:docMk/>
              <pc:sldMasterMk cId="3221854071" sldId="2147483672"/>
              <pc:sldLayoutMk cId="1035286494" sldId="2147483675"/>
              <ac:picMk id="52" creationId="{05B7994E-B4B6-46BA-AE3B-988F5E8CC264}"/>
            </ac:picMkLst>
          </pc:picChg>
          <pc:picChg chg="add mod">
            <ac:chgData name="Valentine MARTIN" userId="368f1771-3f08-4d68-9aa7-d209efa7ebf2" providerId="ADAL" clId="{5AF36BBA-6BCD-446D-9B0D-4AF65E6467E5}" dt="2022-04-06T09:26:15.996" v="983" actId="1035"/>
            <ac:picMkLst>
              <pc:docMk/>
              <pc:sldMasterMk cId="3221854071" sldId="2147483672"/>
              <pc:sldLayoutMk cId="1035286494" sldId="2147483675"/>
              <ac:picMk id="71" creationId="{BFCBB05C-74A9-4903-BCC4-A1EAFF033276}"/>
            </ac:picMkLst>
          </pc:picChg>
          <pc:picChg chg="add mod">
            <ac:chgData name="Valentine MARTIN" userId="368f1771-3f08-4d68-9aa7-d209efa7ebf2" providerId="ADAL" clId="{5AF36BBA-6BCD-446D-9B0D-4AF65E6467E5}" dt="2022-04-06T09:25:52.940" v="916" actId="1035"/>
            <ac:picMkLst>
              <pc:docMk/>
              <pc:sldMasterMk cId="3221854071" sldId="2147483672"/>
              <pc:sldLayoutMk cId="1035286494" sldId="2147483675"/>
              <ac:picMk id="72" creationId="{482F350B-E171-448E-9A77-CC3C59D9C030}"/>
            </ac:picMkLst>
          </pc:picChg>
          <pc:picChg chg="add mod">
            <ac:chgData name="Valentine MARTIN" userId="368f1771-3f08-4d68-9aa7-d209efa7ebf2" providerId="ADAL" clId="{5AF36BBA-6BCD-446D-9B0D-4AF65E6467E5}" dt="2022-04-06T09:19:38.381" v="42" actId="1035"/>
            <ac:picMkLst>
              <pc:docMk/>
              <pc:sldMasterMk cId="3221854071" sldId="2147483672"/>
              <pc:sldLayoutMk cId="1035286494" sldId="2147483675"/>
              <ac:picMk id="73" creationId="{944BD783-56D4-463F-A765-0BDD6AED94EA}"/>
            </ac:picMkLst>
          </pc:picChg>
          <pc:picChg chg="add mod">
            <ac:chgData name="Valentine MARTIN" userId="368f1771-3f08-4d68-9aa7-d209efa7ebf2" providerId="ADAL" clId="{5AF36BBA-6BCD-446D-9B0D-4AF65E6467E5}" dt="2022-04-06T09:18:54.037" v="13" actId="1076"/>
            <ac:picMkLst>
              <pc:docMk/>
              <pc:sldMasterMk cId="3221854071" sldId="2147483672"/>
              <pc:sldLayoutMk cId="1035286494" sldId="2147483675"/>
              <ac:picMk id="74" creationId="{D14EEEB2-D7B4-40E1-AFBB-859C0BBBB97B}"/>
            </ac:picMkLst>
          </pc:picChg>
          <pc:picChg chg="add mod">
            <ac:chgData name="Valentine MARTIN" userId="368f1771-3f08-4d68-9aa7-d209efa7ebf2" providerId="ADAL" clId="{5AF36BBA-6BCD-446D-9B0D-4AF65E6467E5}" dt="2022-04-06T09:21:16.096" v="110" actId="1035"/>
            <ac:picMkLst>
              <pc:docMk/>
              <pc:sldMasterMk cId="3221854071" sldId="2147483672"/>
              <pc:sldLayoutMk cId="1035286494" sldId="2147483675"/>
              <ac:picMk id="75" creationId="{10E073C5-592D-481E-87E2-609F8BF755BD}"/>
            </ac:picMkLst>
          </pc:picChg>
          <pc:picChg chg="add mod">
            <ac:chgData name="Valentine MARTIN" userId="368f1771-3f08-4d68-9aa7-d209efa7ebf2" providerId="ADAL" clId="{5AF36BBA-6BCD-446D-9B0D-4AF65E6467E5}" dt="2022-04-06T09:21:26.685" v="116" actId="1035"/>
            <ac:picMkLst>
              <pc:docMk/>
              <pc:sldMasterMk cId="3221854071" sldId="2147483672"/>
              <pc:sldLayoutMk cId="1035286494" sldId="2147483675"/>
              <ac:picMk id="76" creationId="{B19B560A-E381-4544-B9C2-C2D2CE940255}"/>
            </ac:picMkLst>
          </pc:picChg>
          <pc:picChg chg="add mod">
            <ac:chgData name="Valentine MARTIN" userId="368f1771-3f08-4d68-9aa7-d209efa7ebf2" providerId="ADAL" clId="{5AF36BBA-6BCD-446D-9B0D-4AF65E6467E5}" dt="2022-04-06T09:23:19.345" v="501" actId="1037"/>
            <ac:picMkLst>
              <pc:docMk/>
              <pc:sldMasterMk cId="3221854071" sldId="2147483672"/>
              <pc:sldLayoutMk cId="1035286494" sldId="2147483675"/>
              <ac:picMk id="77" creationId="{403178FB-EC5C-454E-8F0E-654A8BDDCEBC}"/>
            </ac:picMkLst>
          </pc:picChg>
          <pc:cxnChg chg="add del">
            <ac:chgData name="Valentine MARTIN" userId="368f1771-3f08-4d68-9aa7-d209efa7ebf2" providerId="ADAL" clId="{5AF36BBA-6BCD-446D-9B0D-4AF65E6467E5}" dt="2022-04-06T09:22:57.786" v="456" actId="11529"/>
            <ac:cxnSpMkLst>
              <pc:docMk/>
              <pc:sldMasterMk cId="3221854071" sldId="2147483672"/>
              <pc:sldLayoutMk cId="1035286494" sldId="2147483675"/>
              <ac:cxnSpMk id="3" creationId="{1859ADB6-F41C-4070-AF96-9BC0E43B41FA}"/>
            </ac:cxnSpMkLst>
          </pc:cxnChg>
          <pc:cxnChg chg="mod">
            <ac:chgData name="Valentine MARTIN" userId="368f1771-3f08-4d68-9aa7-d209efa7ebf2" providerId="ADAL" clId="{5AF36BBA-6BCD-446D-9B0D-4AF65E6467E5}" dt="2022-04-06T09:24:34.153" v="590" actId="1035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">
            <ac:chgData name="Valentine MARTIN" userId="368f1771-3f08-4d68-9aa7-d209efa7ebf2" providerId="ADAL" clId="{5AF36BBA-6BCD-446D-9B0D-4AF65E6467E5}" dt="2022-04-06T09:25:00.109" v="681" actId="1037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">
            <ac:chgData name="Valentine MARTIN" userId="368f1771-3f08-4d68-9aa7-d209efa7ebf2" providerId="ADAL" clId="{5AF36BBA-6BCD-446D-9B0D-4AF65E6467E5}" dt="2022-04-06T09:25:33.053" v="836" actId="1036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">
            <ac:chgData name="Valentine MARTIN" userId="368f1771-3f08-4d68-9aa7-d209efa7ebf2" providerId="ADAL" clId="{5AF36BBA-6BCD-446D-9B0D-4AF65E6467E5}" dt="2022-04-06T09:26:05.337" v="967" actId="1035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  <pc:cxnChg chg="add del">
            <ac:chgData name="Valentine MARTIN" userId="368f1771-3f08-4d68-9aa7-d209efa7ebf2" providerId="ADAL" clId="{5AF36BBA-6BCD-446D-9B0D-4AF65E6467E5}" dt="2022-04-06T09:23:01.543" v="458" actId="11529"/>
            <ac:cxnSpMkLst>
              <pc:docMk/>
              <pc:sldMasterMk cId="3221854071" sldId="2147483672"/>
              <pc:sldLayoutMk cId="1035286494" sldId="2147483675"/>
              <ac:cxnSpMk id="31" creationId="{7133BD58-E999-4040-867D-BAA75A64CCB6}"/>
            </ac:cxnSpMkLst>
          </pc:cxnChg>
          <pc:cxnChg chg="add del mod ord">
            <ac:chgData name="Valentine MARTIN" userId="368f1771-3f08-4d68-9aa7-d209efa7ebf2" providerId="ADAL" clId="{5AF36BBA-6BCD-446D-9B0D-4AF65E6467E5}" dt="2022-04-06T11:57:47.132" v="2365" actId="478"/>
            <ac:cxnSpMkLst>
              <pc:docMk/>
              <pc:sldMasterMk cId="3221854071" sldId="2147483672"/>
              <pc:sldLayoutMk cId="1035286494" sldId="2147483675"/>
              <ac:cxnSpMk id="41" creationId="{10191B1F-4799-44A0-9740-23E114DE29D5}"/>
            </ac:cxnSpMkLst>
          </pc:cxnChg>
          <pc:cxnChg chg="mod">
            <ac:chgData name="Valentine MARTIN" userId="368f1771-3f08-4d68-9aa7-d209efa7ebf2" providerId="ADAL" clId="{5AF36BBA-6BCD-446D-9B0D-4AF65E6467E5}" dt="2022-04-06T09:18:02.493" v="6" actId="571"/>
            <ac:cxnSpMkLst>
              <pc:docMk/>
              <pc:sldMasterMk cId="3221854071" sldId="2147483672"/>
              <pc:sldLayoutMk cId="1035286494" sldId="2147483675"/>
              <ac:cxnSpMk id="48" creationId="{412832D1-1555-43F3-A431-B2DCA94CD01C}"/>
            </ac:cxnSpMkLst>
          </pc:cxnChg>
          <pc:cxnChg chg="add del mod">
            <ac:chgData name="Valentine MARTIN" userId="368f1771-3f08-4d68-9aa7-d209efa7ebf2" providerId="ADAL" clId="{5AF36BBA-6BCD-446D-9B0D-4AF65E6467E5}" dt="2022-04-06T11:57:47.132" v="2365" actId="478"/>
            <ac:cxnSpMkLst>
              <pc:docMk/>
              <pc:sldMasterMk cId="3221854071" sldId="2147483672"/>
              <pc:sldLayoutMk cId="1035286494" sldId="2147483675"/>
              <ac:cxnSpMk id="60" creationId="{D5B32DC2-38EB-4EA7-B26E-1C9F8BA1B025}"/>
            </ac:cxnSpMkLst>
          </pc:cxnChg>
          <pc:cxnChg chg="mod">
            <ac:chgData name="Valentine MARTIN" userId="368f1771-3f08-4d68-9aa7-d209efa7ebf2" providerId="ADAL" clId="{5AF36BBA-6BCD-446D-9B0D-4AF65E6467E5}" dt="2022-04-06T09:18:40.868" v="12"/>
            <ac:cxnSpMkLst>
              <pc:docMk/>
              <pc:sldMasterMk cId="3221854071" sldId="2147483672"/>
              <pc:sldLayoutMk cId="1035286494" sldId="2147483675"/>
              <ac:cxnSpMk id="67" creationId="{F107A73B-BB8C-4CB8-BE08-437E87BD9A8D}"/>
            </ac:cxnSpMkLst>
          </pc:cxnChg>
          <pc:cxnChg chg="mod">
            <ac:chgData name="Valentine MARTIN" userId="368f1771-3f08-4d68-9aa7-d209efa7ebf2" providerId="ADAL" clId="{5AF36BBA-6BCD-446D-9B0D-4AF65E6467E5}" dt="2022-04-06T09:18:40.868" v="12"/>
            <ac:cxnSpMkLst>
              <pc:docMk/>
              <pc:sldMasterMk cId="3221854071" sldId="2147483672"/>
              <pc:sldLayoutMk cId="1035286494" sldId="2147483675"/>
              <ac:cxnSpMk id="70" creationId="{71EB20D2-5D85-4042-8981-3A8AD51333D6}"/>
            </ac:cxnSpMkLst>
          </pc:cxnChg>
          <pc:cxnChg chg="add del mod">
            <ac:chgData name="Valentine MARTIN" userId="368f1771-3f08-4d68-9aa7-d209efa7ebf2" providerId="ADAL" clId="{5AF36BBA-6BCD-446D-9B0D-4AF65E6467E5}" dt="2022-04-06T11:57:47.132" v="2365" actId="478"/>
            <ac:cxnSpMkLst>
              <pc:docMk/>
              <pc:sldMasterMk cId="3221854071" sldId="2147483672"/>
              <pc:sldLayoutMk cId="1035286494" sldId="2147483675"/>
              <ac:cxnSpMk id="78" creationId="{421DFE17-B77C-4858-96B9-596298C205D9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ZoneTexte 53">
            <a:extLst>
              <a:ext uri="{FF2B5EF4-FFF2-40B4-BE49-F238E27FC236}">
                <a16:creationId xmlns:a16="http://schemas.microsoft.com/office/drawing/2014/main" id="{3F3A405C-E923-48A5-B546-E6636220F477}"/>
              </a:ext>
            </a:extLst>
          </p:cNvPr>
          <p:cNvSpPr txBox="1"/>
          <p:nvPr userDrawn="1"/>
        </p:nvSpPr>
        <p:spPr>
          <a:xfrm>
            <a:off x="1367808" y="380780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15629AC2-AD77-421D-A3B6-E709EBE46300}"/>
              </a:ext>
            </a:extLst>
          </p:cNvPr>
          <p:cNvSpPr txBox="1"/>
          <p:nvPr userDrawn="1"/>
        </p:nvSpPr>
        <p:spPr>
          <a:xfrm>
            <a:off x="1372570" y="765380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3A5CC39A-23F7-448A-91D6-E7099A3B8A35}"/>
              </a:ext>
            </a:extLst>
          </p:cNvPr>
          <p:cNvSpPr txBox="1"/>
          <p:nvPr userDrawn="1"/>
        </p:nvSpPr>
        <p:spPr>
          <a:xfrm>
            <a:off x="1372682" y="1152680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889C1481-1331-47B1-9AEE-60C104B829B1}"/>
              </a:ext>
            </a:extLst>
          </p:cNvPr>
          <p:cNvSpPr txBox="1"/>
          <p:nvPr userDrawn="1"/>
        </p:nvSpPr>
        <p:spPr>
          <a:xfrm>
            <a:off x="1371386" y="1560253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</a:p>
        </p:txBody>
      </p:sp>
      <p:sp>
        <p:nvSpPr>
          <p:cNvPr id="39" name="Rectangle : avec coins arrondis en haut 38">
            <a:extLst>
              <a:ext uri="{FF2B5EF4-FFF2-40B4-BE49-F238E27FC236}">
                <a16:creationId xmlns:a16="http://schemas.microsoft.com/office/drawing/2014/main" id="{76059CBF-88D0-447A-B539-6FED5C8961A5}"/>
              </a:ext>
            </a:extLst>
          </p:cNvPr>
          <p:cNvSpPr/>
          <p:nvPr userDrawn="1"/>
        </p:nvSpPr>
        <p:spPr>
          <a:xfrm>
            <a:off x="1647" y="1647"/>
            <a:ext cx="1940660" cy="332678"/>
          </a:xfrm>
          <a:prstGeom prst="round2SameRect">
            <a:avLst>
              <a:gd name="adj1" fmla="val 36310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latin typeface="Arial Rounded MT Bold" panose="020F0704030504030204" pitchFamily="34" charset="0"/>
            </a:endParaRP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3AECAC82-335A-4566-A4ED-F6E4BB55B922}"/>
              </a:ext>
            </a:extLst>
          </p:cNvPr>
          <p:cNvCxnSpPr>
            <a:cxnSpLocks/>
          </p:cNvCxnSpPr>
          <p:nvPr/>
        </p:nvCxnSpPr>
        <p:spPr>
          <a:xfrm>
            <a:off x="1542994" y="1631883"/>
            <a:ext cx="0" cy="78484"/>
          </a:xfrm>
          <a:prstGeom prst="line">
            <a:avLst/>
          </a:prstGeom>
          <a:ln>
            <a:solidFill>
              <a:srgbClr val="088A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58CFE63-1107-4E0E-B492-6B6CFED1E2EF}"/>
              </a:ext>
            </a:extLst>
          </p:cNvPr>
          <p:cNvCxnSpPr>
            <a:cxnSpLocks/>
          </p:cNvCxnSpPr>
          <p:nvPr/>
        </p:nvCxnSpPr>
        <p:spPr>
          <a:xfrm>
            <a:off x="1543799" y="1224092"/>
            <a:ext cx="0" cy="78484"/>
          </a:xfrm>
          <a:prstGeom prst="line">
            <a:avLst/>
          </a:prstGeom>
          <a:ln>
            <a:solidFill>
              <a:srgbClr val="79B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678DDC7-6132-46D0-BBC7-87A95EF8607D}"/>
              </a:ext>
            </a:extLst>
          </p:cNvPr>
          <p:cNvCxnSpPr>
            <a:cxnSpLocks/>
          </p:cNvCxnSpPr>
          <p:nvPr/>
        </p:nvCxnSpPr>
        <p:spPr>
          <a:xfrm>
            <a:off x="1542318" y="840588"/>
            <a:ext cx="0" cy="78484"/>
          </a:xfrm>
          <a:prstGeom prst="line">
            <a:avLst/>
          </a:prstGeom>
          <a:ln>
            <a:solidFill>
              <a:srgbClr val="BD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8010D82-39A1-4771-8E9D-C01FBAFE4260}"/>
              </a:ext>
            </a:extLst>
          </p:cNvPr>
          <p:cNvCxnSpPr>
            <a:cxnSpLocks/>
          </p:cNvCxnSpPr>
          <p:nvPr/>
        </p:nvCxnSpPr>
        <p:spPr>
          <a:xfrm>
            <a:off x="1543347" y="455868"/>
            <a:ext cx="0" cy="78484"/>
          </a:xfrm>
          <a:prstGeom prst="line">
            <a:avLst/>
          </a:prstGeom>
          <a:ln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C50044FA-144B-41A8-B6EE-3FD7AFED2F2E}"/>
              </a:ext>
            </a:extLst>
          </p:cNvPr>
          <p:cNvSpPr txBox="1"/>
          <p:nvPr/>
        </p:nvSpPr>
        <p:spPr>
          <a:xfrm>
            <a:off x="0" y="399370"/>
            <a:ext cx="14454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أوضاع احتمال المخاطر فيها عال</a:t>
            </a: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8D5BB3D-BC37-4EDB-902C-07431D3FE3C3}"/>
              </a:ext>
            </a:extLst>
          </p:cNvPr>
          <p:cNvSpPr txBox="1"/>
          <p:nvPr/>
        </p:nvSpPr>
        <p:spPr>
          <a:xfrm>
            <a:off x="198464" y="783753"/>
            <a:ext cx="123644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حركة المرور</a:t>
            </a: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554288A-F912-44AB-8AD7-75A508F5DAF7}"/>
              </a:ext>
            </a:extLst>
          </p:cNvPr>
          <p:cNvSpPr txBox="1"/>
          <p:nvPr/>
        </p:nvSpPr>
        <p:spPr>
          <a:xfrm>
            <a:off x="137592" y="929797"/>
            <a:ext cx="12973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أتبع قواعد السالمة عندما أقود، أركب دراجة أو</a:t>
            </a:r>
          </a:p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أمشي.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65CAF32-3C8B-44BE-80D4-9024F4F13B95}"/>
              </a:ext>
            </a:extLst>
          </p:cNvPr>
          <p:cNvSpPr txBox="1"/>
          <p:nvPr/>
        </p:nvSpPr>
        <p:spPr>
          <a:xfrm>
            <a:off x="-14665" y="1559017"/>
            <a:ext cx="14512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7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(PPE) </a:t>
            </a:r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تجهيزات الوقاية الشخصية</a:t>
            </a:r>
            <a:br>
              <a:rPr lang="fr-FR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</a:b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BA68732-100C-433C-AB6A-51025099A9BB}"/>
              </a:ext>
            </a:extLst>
          </p:cNvPr>
          <p:cNvSpPr txBox="1"/>
          <p:nvPr/>
        </p:nvSpPr>
        <p:spPr>
          <a:xfrm>
            <a:off x="140657" y="1690194"/>
            <a:ext cx="1294237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أرتدي تجهيزات الوقاية الشخصية المطلوبة.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6D6CA99-B1F0-4A43-8ECE-413D5F67624F}"/>
              </a:ext>
            </a:extLst>
          </p:cNvPr>
          <p:cNvSpPr txBox="1"/>
          <p:nvPr/>
        </p:nvSpPr>
        <p:spPr>
          <a:xfrm>
            <a:off x="252465" y="1935369"/>
            <a:ext cx="118243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تـصريح العمل</a:t>
            </a: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4F4E035-4296-4478-9D60-AF7E91630A75}"/>
              </a:ext>
            </a:extLst>
          </p:cNvPr>
          <p:cNvSpPr txBox="1"/>
          <p:nvPr/>
        </p:nvSpPr>
        <p:spPr>
          <a:xfrm>
            <a:off x="174382" y="2065478"/>
            <a:ext cx="126051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أعمل بتصريح عمل ساري المفعول.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17C3528-21D3-460F-963B-B39961F3FE8D}"/>
              </a:ext>
            </a:extLst>
          </p:cNvPr>
          <p:cNvSpPr txBox="1"/>
          <p:nvPr/>
        </p:nvSpPr>
        <p:spPr>
          <a:xfrm>
            <a:off x="137592" y="2311620"/>
            <a:ext cx="130786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عمليات الرفع</a:t>
            </a: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FF1C428-512D-4789-BEE1-1E73C9EA06AD}"/>
              </a:ext>
            </a:extLst>
          </p:cNvPr>
          <p:cNvSpPr txBox="1"/>
          <p:nvPr/>
        </p:nvSpPr>
        <p:spPr>
          <a:xfrm>
            <a:off x="154922" y="2445651"/>
            <a:ext cx="1279965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ألتزم بخطة الرفع.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E9A9A274-A26B-4FF4-8458-A83494E1F786}"/>
              </a:ext>
            </a:extLst>
          </p:cNvPr>
          <p:cNvGrpSpPr/>
          <p:nvPr/>
        </p:nvGrpSpPr>
        <p:grpSpPr>
          <a:xfrm>
            <a:off x="101207" y="541102"/>
            <a:ext cx="1333700" cy="267327"/>
            <a:chOff x="304944" y="479835"/>
            <a:chExt cx="1342879" cy="267327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50C304A7-E480-44FB-81F7-771306A28296}"/>
                </a:ext>
              </a:extLst>
            </p:cNvPr>
            <p:cNvSpPr txBox="1"/>
            <p:nvPr userDrawn="1"/>
          </p:nvSpPr>
          <p:spPr>
            <a:xfrm>
              <a:off x="304944" y="479835"/>
              <a:ext cx="1342879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ar-AE" sz="600" dirty="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</a:rPr>
                <a:t>تجنب الأوضاع التي يكون احتمال المخاطر فيه</a:t>
              </a:r>
              <a:endParaRPr lang="fr-FR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endParaRP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9E645EDB-3B94-4222-B08A-5D072CB65E0E}"/>
                </a:ext>
              </a:extLst>
            </p:cNvPr>
            <p:cNvSpPr txBox="1"/>
            <p:nvPr userDrawn="1"/>
          </p:nvSpPr>
          <p:spPr>
            <a:xfrm>
              <a:off x="1243013" y="562496"/>
              <a:ext cx="404809" cy="1846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lvl="0">
                <a:defRPr sz="500"/>
              </a:lvl1pPr>
            </a:lstStyle>
            <a:p>
              <a:pPr lvl="0" algn="r"/>
              <a:r>
                <a:rPr lang="ar-AE" sz="600" kern="1200" dirty="0">
                  <a:solidFill>
                    <a:srgbClr val="374649"/>
                  </a:solidFill>
                  <a:latin typeface="Gotham Rounded Light" pitchFamily="50" charset="0"/>
                  <a:ea typeface="Roboto" panose="02000000000000000000" pitchFamily="2" charset="0"/>
                  <a:cs typeface="+mn-cs"/>
                </a:rPr>
                <a:t>عاليا</a:t>
              </a:r>
              <a:r>
                <a:rPr lang="ar-AE" sz="600" dirty="0"/>
                <a:t>.</a:t>
              </a:r>
              <a:endParaRPr lang="fr-FR" sz="600" dirty="0"/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E65B977E-2A07-4DC9-9FFF-E327823EA408}"/>
              </a:ext>
            </a:extLst>
          </p:cNvPr>
          <p:cNvGrpSpPr/>
          <p:nvPr/>
        </p:nvGrpSpPr>
        <p:grpSpPr>
          <a:xfrm>
            <a:off x="-14665" y="1168534"/>
            <a:ext cx="1449568" cy="331033"/>
            <a:chOff x="70829" y="1059021"/>
            <a:chExt cx="1576990" cy="331033"/>
          </a:xfrm>
        </p:grpSpPr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DBF56CDF-E34A-40B7-870C-447158E1D03F}"/>
                </a:ext>
              </a:extLst>
            </p:cNvPr>
            <p:cNvSpPr txBox="1"/>
            <p:nvPr userDrawn="1"/>
          </p:nvSpPr>
          <p:spPr>
            <a:xfrm>
              <a:off x="70829" y="1059021"/>
              <a:ext cx="157699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r">
                <a:defRPr sz="600" b="1">
                  <a:solidFill>
                    <a:srgbClr val="374649"/>
                  </a:solidFill>
                  <a:latin typeface="Gotham Rounded Medium" panose="02000000000000000000" pitchFamily="50" charset="0"/>
                  <a:ea typeface="Roboto" panose="02000000000000000000" pitchFamily="2" charset="0"/>
                </a:defRPr>
              </a:lvl1pPr>
            </a:lstStyle>
            <a:p>
              <a:pPr lvl="0"/>
              <a:r>
                <a:rPr lang="ar-AE" sz="900" dirty="0"/>
                <a:t>حركة و وضعية الجسم و أدوات</a:t>
              </a:r>
              <a:endParaRPr lang="fr-FR" sz="900" dirty="0"/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AC2EC3AF-038F-4869-9A40-A97ECB9D34CC}"/>
                </a:ext>
              </a:extLst>
            </p:cNvPr>
            <p:cNvSpPr txBox="1"/>
            <p:nvPr userDrawn="1"/>
          </p:nvSpPr>
          <p:spPr>
            <a:xfrm>
              <a:off x="103713" y="1159222"/>
              <a:ext cx="1544106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ar-AE" sz="900" b="1" kern="1200" dirty="0">
                  <a:solidFill>
                    <a:srgbClr val="374649"/>
                  </a:solidFill>
                  <a:latin typeface="+mn-lt"/>
                  <a:ea typeface="+mn-ea"/>
                  <a:cs typeface="+mn-cs"/>
                </a:rPr>
                <a:t>ومعدات</a:t>
              </a:r>
              <a:r>
                <a:rPr lang="ar-AE" sz="900" b="1" dirty="0">
                  <a:solidFill>
                    <a:srgbClr val="374649"/>
                  </a:solidFill>
                </a:rPr>
                <a:t> العمل</a:t>
              </a:r>
              <a:endParaRPr lang="fr-FR" sz="900" b="1" dirty="0">
                <a:solidFill>
                  <a:srgbClr val="374649"/>
                </a:solidFill>
              </a:endParaRPr>
            </a:p>
          </p:txBody>
        </p:sp>
      </p:grpSp>
      <p:sp>
        <p:nvSpPr>
          <p:cNvPr id="56" name="ZoneTexte 55">
            <a:extLst>
              <a:ext uri="{FF2B5EF4-FFF2-40B4-BE49-F238E27FC236}">
                <a16:creationId xmlns:a16="http://schemas.microsoft.com/office/drawing/2014/main" id="{E3A249AC-AF3F-4B6C-BADA-FC0486AB99C1}"/>
              </a:ext>
            </a:extLst>
          </p:cNvPr>
          <p:cNvSpPr txBox="1"/>
          <p:nvPr/>
        </p:nvSpPr>
        <p:spPr>
          <a:xfrm>
            <a:off x="229260" y="1389015"/>
            <a:ext cx="120564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أتعامل مع الأدوات بشكل آمن.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4164D7FA-1C12-48EB-9D44-8CC70930A6AA}"/>
              </a:ext>
            </a:extLst>
          </p:cNvPr>
          <p:cNvGrpSpPr/>
          <p:nvPr userDrawn="1"/>
        </p:nvGrpSpPr>
        <p:grpSpPr>
          <a:xfrm>
            <a:off x="1369491" y="2297822"/>
            <a:ext cx="286002" cy="230832"/>
            <a:chOff x="365473" y="2089801"/>
            <a:chExt cx="286002" cy="230832"/>
          </a:xfrm>
        </p:grpSpPr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3ED595DA-6DBB-415F-B8DD-DE8437BF457A}"/>
                </a:ext>
              </a:extLst>
            </p:cNvPr>
            <p:cNvSpPr txBox="1"/>
            <p:nvPr/>
          </p:nvSpPr>
          <p:spPr>
            <a:xfrm>
              <a:off x="365473" y="2089801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94D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</a:t>
              </a:r>
            </a:p>
          </p:txBody>
        </p:sp>
        <p:cxnSp>
          <p:nvCxnSpPr>
            <p:cNvPr id="67" name="Connecteur droit 66">
              <a:extLst>
                <a:ext uri="{FF2B5EF4-FFF2-40B4-BE49-F238E27FC236}">
                  <a16:creationId xmlns:a16="http://schemas.microsoft.com/office/drawing/2014/main" id="{F107A73B-BB8C-4CB8-BE08-437E87BD9A8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2164435"/>
              <a:ext cx="0" cy="78484"/>
            </a:xfrm>
            <a:prstGeom prst="line">
              <a:avLst/>
            </a:prstGeom>
            <a:ln>
              <a:solidFill>
                <a:srgbClr val="0094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D9BE7547-098D-4327-8087-80A099AB267F}"/>
              </a:ext>
            </a:extLst>
          </p:cNvPr>
          <p:cNvGrpSpPr/>
          <p:nvPr userDrawn="1"/>
        </p:nvGrpSpPr>
        <p:grpSpPr>
          <a:xfrm>
            <a:off x="1367646" y="1930211"/>
            <a:ext cx="286002" cy="230832"/>
            <a:chOff x="377643" y="1956214"/>
            <a:chExt cx="286002" cy="230832"/>
          </a:xfrm>
        </p:grpSpPr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7A002959-26DC-4407-A34D-9F987F25FAB1}"/>
                </a:ext>
              </a:extLst>
            </p:cNvPr>
            <p:cNvSpPr txBox="1"/>
            <p:nvPr/>
          </p:nvSpPr>
          <p:spPr>
            <a:xfrm>
              <a:off x="377643" y="1956214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38B5B8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5</a:t>
              </a:r>
            </a:p>
          </p:txBody>
        </p:sp>
        <p:cxnSp>
          <p:nvCxnSpPr>
            <p:cNvPr id="70" name="Connecteur droit 69">
              <a:extLst>
                <a:ext uri="{FF2B5EF4-FFF2-40B4-BE49-F238E27FC236}">
                  <a16:creationId xmlns:a16="http://schemas.microsoft.com/office/drawing/2014/main" id="{71EB20D2-5D85-4042-8981-3A8AD51333D6}"/>
                </a:ext>
              </a:extLst>
            </p:cNvPr>
            <p:cNvCxnSpPr>
              <a:cxnSpLocks/>
            </p:cNvCxnSpPr>
            <p:nvPr/>
          </p:nvCxnSpPr>
          <p:spPr>
            <a:xfrm>
              <a:off x="553209" y="2031327"/>
              <a:ext cx="0" cy="78484"/>
            </a:xfrm>
            <a:prstGeom prst="line">
              <a:avLst/>
            </a:prstGeom>
            <a:ln>
              <a:solidFill>
                <a:srgbClr val="38B5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" name="Image 70">
            <a:extLst>
              <a:ext uri="{FF2B5EF4-FFF2-40B4-BE49-F238E27FC236}">
                <a16:creationId xmlns:a16="http://schemas.microsoft.com/office/drawing/2014/main" id="{BFCBB05C-74A9-4903-BCC4-A1EAFF033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02178" y="455603"/>
            <a:ext cx="243447" cy="243447"/>
          </a:xfrm>
          <a:prstGeom prst="rect">
            <a:avLst/>
          </a:prstGeom>
        </p:spPr>
      </p:pic>
      <p:pic>
        <p:nvPicPr>
          <p:cNvPr id="72" name="Image 71">
            <a:extLst>
              <a:ext uri="{FF2B5EF4-FFF2-40B4-BE49-F238E27FC236}">
                <a16:creationId xmlns:a16="http://schemas.microsoft.com/office/drawing/2014/main" id="{482F350B-E171-448E-9A77-CC3C59D9C0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81" y="840653"/>
            <a:ext cx="243445" cy="243445"/>
          </a:xfrm>
          <a:prstGeom prst="rect">
            <a:avLst/>
          </a:prstGeom>
        </p:spPr>
      </p:pic>
      <p:pic>
        <p:nvPicPr>
          <p:cNvPr id="73" name="Image 72">
            <a:extLst>
              <a:ext uri="{FF2B5EF4-FFF2-40B4-BE49-F238E27FC236}">
                <a16:creationId xmlns:a16="http://schemas.microsoft.com/office/drawing/2014/main" id="{944BD783-56D4-463F-A765-0BDD6AED94E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81" y="1227908"/>
            <a:ext cx="243445" cy="243445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D14EEEB2-D7B4-40E1-AFBB-859C0BBBB9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81" y="1634110"/>
            <a:ext cx="243445" cy="243445"/>
          </a:xfrm>
          <a:prstGeom prst="rect">
            <a:avLst/>
          </a:prstGeom>
        </p:spPr>
      </p:pic>
      <p:pic>
        <p:nvPicPr>
          <p:cNvPr id="75" name="Image 74">
            <a:extLst>
              <a:ext uri="{FF2B5EF4-FFF2-40B4-BE49-F238E27FC236}">
                <a16:creationId xmlns:a16="http://schemas.microsoft.com/office/drawing/2014/main" id="{10E073C5-592D-481E-87E2-609F8BF755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182" y="2001156"/>
            <a:ext cx="243444" cy="243444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B19B560A-E381-4544-B9C2-C2D2CE94025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451" y="2370734"/>
            <a:ext cx="243444" cy="243444"/>
          </a:xfrm>
          <a:prstGeom prst="rect">
            <a:avLst/>
          </a:prstGeom>
        </p:spPr>
      </p:pic>
      <p:pic>
        <p:nvPicPr>
          <p:cNvPr id="77" name="Image 76">
            <a:extLst>
              <a:ext uri="{FF2B5EF4-FFF2-40B4-BE49-F238E27FC236}">
                <a16:creationId xmlns:a16="http://schemas.microsoft.com/office/drawing/2014/main" id="{403178FB-EC5C-454E-8F0E-654A8BDDCEB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721" y="2619914"/>
            <a:ext cx="572184" cy="452250"/>
          </a:xfrm>
          <a:prstGeom prst="rect">
            <a:avLst/>
          </a:prstGeom>
        </p:spPr>
      </p:pic>
      <p:sp>
        <p:nvSpPr>
          <p:cNvPr id="79" name="ZoneTexte 78">
            <a:extLst>
              <a:ext uri="{FF2B5EF4-FFF2-40B4-BE49-F238E27FC236}">
                <a16:creationId xmlns:a16="http://schemas.microsoft.com/office/drawing/2014/main" id="{09640C47-84AA-444C-9AF9-FD98A5B62F7E}"/>
              </a:ext>
            </a:extLst>
          </p:cNvPr>
          <p:cNvSpPr txBox="1"/>
          <p:nvPr userDrawn="1"/>
        </p:nvSpPr>
        <p:spPr>
          <a:xfrm>
            <a:off x="1087127" y="143852"/>
            <a:ext cx="85572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700" b="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التزامي، سالمة الجميع</a:t>
            </a:r>
            <a:endParaRPr lang="fr-FR" sz="1600" b="0" dirty="0">
              <a:latin typeface="Gotham Rounded"/>
            </a:endParaRPr>
          </a:p>
        </p:txBody>
      </p:sp>
      <p:grpSp>
        <p:nvGrpSpPr>
          <p:cNvPr id="80" name="Groupe 79">
            <a:extLst>
              <a:ext uri="{FF2B5EF4-FFF2-40B4-BE49-F238E27FC236}">
                <a16:creationId xmlns:a16="http://schemas.microsoft.com/office/drawing/2014/main" id="{E77A4382-E7EA-40BC-B58C-D0C8FF6A3DD0}"/>
              </a:ext>
            </a:extLst>
          </p:cNvPr>
          <p:cNvGrpSpPr/>
          <p:nvPr userDrawn="1"/>
        </p:nvGrpSpPr>
        <p:grpSpPr>
          <a:xfrm>
            <a:off x="815473" y="-59713"/>
            <a:ext cx="1520675" cy="245608"/>
            <a:chOff x="32305" y="-90669"/>
            <a:chExt cx="1520675" cy="360970"/>
          </a:xfrm>
        </p:grpSpPr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EBF0517D-B1F0-4AF1-A529-AF4BF2DCE2D3}"/>
                </a:ext>
              </a:extLst>
            </p:cNvPr>
            <p:cNvSpPr txBox="1"/>
            <p:nvPr userDrawn="1"/>
          </p:nvSpPr>
          <p:spPr>
            <a:xfrm>
              <a:off x="32305" y="-37476"/>
              <a:ext cx="859631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algn="l" rtl="0"/>
              <a:r>
                <a:rPr lang="ar-AE" sz="1400" b="1" i="0" u="none" strike="noStrike" baseline="300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القواعد الذهبية</a:t>
              </a:r>
              <a:endParaRPr lang="fr-FR" sz="800" b="1" dirty="0">
                <a:solidFill>
                  <a:schemeClr val="bg1"/>
                </a:solidFill>
                <a:latin typeface="Arial Rounded MT Bold" panose="020F0704030504030204" pitchFamily="34" charset="0"/>
                <a:ea typeface="Roboto" panose="02000000000000000000" pitchFamily="2" charset="0"/>
              </a:endParaRP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AF0AB1E9-CF82-42E4-AB19-E283F809CED9}"/>
                </a:ext>
              </a:extLst>
            </p:cNvPr>
            <p:cNvSpPr txBox="1"/>
            <p:nvPr userDrawn="1"/>
          </p:nvSpPr>
          <p:spPr>
            <a:xfrm>
              <a:off x="225434" y="-90669"/>
              <a:ext cx="132754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12</a:t>
              </a:r>
              <a:r>
                <a:rPr lang="fr-FR" sz="14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ar-AE" sz="1200" dirty="0">
                  <a:solidFill>
                    <a:schemeClr val="bg1"/>
                  </a:solidFill>
                </a:rPr>
                <a:t>ال</a:t>
              </a:r>
              <a:endParaRPr lang="fr-FR" sz="140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13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48" y="2684794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4361305-5E85-4BDF-9935-098C1FCFCC84}"/>
              </a:ext>
            </a:extLst>
          </p:cNvPr>
          <p:cNvSpPr txBox="1"/>
          <p:nvPr userDrawn="1"/>
        </p:nvSpPr>
        <p:spPr>
          <a:xfrm>
            <a:off x="-29163" y="542345"/>
            <a:ext cx="143079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أتفقد العزل، وغياب الطاقة و خلوها من السوائل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قبل التدخل.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0DAE404-4D9A-4D4D-A37C-47A11750C203}"/>
              </a:ext>
            </a:extLst>
          </p:cNvPr>
          <p:cNvSpPr txBox="1"/>
          <p:nvPr userDrawn="1"/>
        </p:nvSpPr>
        <p:spPr>
          <a:xfrm>
            <a:off x="34659" y="410412"/>
            <a:ext cx="136696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الأنظمة التي تعمل بالطاقة</a:t>
            </a: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BDA306-2714-4150-833F-E78D21180E34}"/>
              </a:ext>
            </a:extLst>
          </p:cNvPr>
          <p:cNvSpPr txBox="1"/>
          <p:nvPr userDrawn="1"/>
        </p:nvSpPr>
        <p:spPr>
          <a:xfrm>
            <a:off x="-29161" y="801743"/>
            <a:ext cx="143078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الأماكن المحصورة</a:t>
            </a:r>
            <a:endParaRPr lang="fr-FR" sz="9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EF4AECC-4CB1-40D4-B06A-D9DEAA9221C1}"/>
              </a:ext>
            </a:extLst>
          </p:cNvPr>
          <p:cNvSpPr txBox="1"/>
          <p:nvPr userDrawn="1"/>
        </p:nvSpPr>
        <p:spPr>
          <a:xfrm>
            <a:off x="21473" y="1185390"/>
            <a:ext cx="138015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أعمال الحفر</a:t>
            </a: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45AC2E4-6DCD-4F69-9202-15F5E1257B8D}"/>
              </a:ext>
            </a:extLst>
          </p:cNvPr>
          <p:cNvSpPr txBox="1"/>
          <p:nvPr userDrawn="1"/>
        </p:nvSpPr>
        <p:spPr>
          <a:xfrm>
            <a:off x="292726" y="1302251"/>
            <a:ext cx="11089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أحرص على تأمين منطقة الحفر.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9B72A8-DF61-4F8F-ADB5-D9DA151FAE67}"/>
              </a:ext>
            </a:extLst>
          </p:cNvPr>
          <p:cNvSpPr txBox="1"/>
          <p:nvPr userDrawn="1"/>
        </p:nvSpPr>
        <p:spPr>
          <a:xfrm>
            <a:off x="21796" y="1550104"/>
            <a:ext cx="137909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العمل على أرتفاع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F3CC06D-9791-451E-ACDC-BD8DE3CB6974}"/>
              </a:ext>
            </a:extLst>
          </p:cNvPr>
          <p:cNvSpPr txBox="1"/>
          <p:nvPr userDrawn="1"/>
        </p:nvSpPr>
        <p:spPr>
          <a:xfrm>
            <a:off x="2390" y="1687231"/>
            <a:ext cx="13990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أحمي نفسي من السقوط عند العمل على ارتفاع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يساوي أو يزيد عن5,1 ً مترا.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6C09C36-E83B-40A8-BA58-D8AF2033C2D9}"/>
              </a:ext>
            </a:extLst>
          </p:cNvPr>
          <p:cNvSpPr txBox="1"/>
          <p:nvPr userDrawn="1"/>
        </p:nvSpPr>
        <p:spPr>
          <a:xfrm>
            <a:off x="-9507" y="1955729"/>
            <a:ext cx="141740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العمل الساخن</a:t>
            </a:r>
            <a:endParaRPr lang="fr-FR" sz="9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BE0C34F-F180-457A-8B84-E0629CD705EB}"/>
              </a:ext>
            </a:extLst>
          </p:cNvPr>
          <p:cNvSpPr txBox="1"/>
          <p:nvPr userDrawn="1"/>
        </p:nvSpPr>
        <p:spPr>
          <a:xfrm>
            <a:off x="72430" y="2076659"/>
            <a:ext cx="133399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أتفادى العمل الساخن كلما أمكن.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BE94565-CBFF-4216-B80A-DB7FF41E0D8C}"/>
              </a:ext>
            </a:extLst>
          </p:cNvPr>
          <p:cNvSpPr txBox="1"/>
          <p:nvPr userDrawn="1"/>
        </p:nvSpPr>
        <p:spPr>
          <a:xfrm>
            <a:off x="-29162" y="2345419"/>
            <a:ext cx="143005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9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حد المخاطر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7955F3B-2C73-41E2-A5D5-AFEEC1EF8199}"/>
              </a:ext>
            </a:extLst>
          </p:cNvPr>
          <p:cNvSpPr txBox="1"/>
          <p:nvPr userDrawn="1"/>
        </p:nvSpPr>
        <p:spPr>
          <a:xfrm>
            <a:off x="165152" y="2464410"/>
            <a:ext cx="1242595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أبقى أنا والآخرون خارج حد المخاطر.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6F6416B-B6B6-44F3-98FA-D0C21028ABC2}"/>
              </a:ext>
            </a:extLst>
          </p:cNvPr>
          <p:cNvSpPr txBox="1"/>
          <p:nvPr userDrawn="1"/>
        </p:nvSpPr>
        <p:spPr>
          <a:xfrm>
            <a:off x="64467" y="916462"/>
            <a:ext cx="13371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أحصل على ترخيص قبل الدخول إلى منطقة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  <a:p>
            <a:pPr algn="r"/>
            <a:r>
              <a:rPr lang="ar-AE" sz="6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محصورة.</a:t>
            </a:r>
            <a:endParaRPr lang="fr-FR" sz="6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Rectangle : avec coins arrondis en haut 41">
            <a:extLst>
              <a:ext uri="{FF2B5EF4-FFF2-40B4-BE49-F238E27FC236}">
                <a16:creationId xmlns:a16="http://schemas.microsoft.com/office/drawing/2014/main" id="{1C39D309-A48B-49A1-A57F-99FB713B361B}"/>
              </a:ext>
            </a:extLst>
          </p:cNvPr>
          <p:cNvSpPr/>
          <p:nvPr userDrawn="1"/>
        </p:nvSpPr>
        <p:spPr>
          <a:xfrm>
            <a:off x="2381" y="3242"/>
            <a:ext cx="1942847" cy="332678"/>
          </a:xfrm>
          <a:prstGeom prst="round2SameRect">
            <a:avLst>
              <a:gd name="adj1" fmla="val 39888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A7AE9A90-B755-4FD3-BD6F-6EBB105D964F}"/>
              </a:ext>
            </a:extLst>
          </p:cNvPr>
          <p:cNvSpPr txBox="1"/>
          <p:nvPr userDrawn="1"/>
        </p:nvSpPr>
        <p:spPr>
          <a:xfrm>
            <a:off x="1087127" y="143852"/>
            <a:ext cx="85572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700" b="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التزامي، سالمة الجميع</a:t>
            </a:r>
            <a:endParaRPr lang="fr-FR" sz="1600" b="0" dirty="0">
              <a:latin typeface="Gotham Rounded"/>
            </a:endParaRPr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8AB123C8-8E9C-4414-819B-1627B2F9D805}"/>
              </a:ext>
            </a:extLst>
          </p:cNvPr>
          <p:cNvGrpSpPr/>
          <p:nvPr userDrawn="1"/>
        </p:nvGrpSpPr>
        <p:grpSpPr>
          <a:xfrm>
            <a:off x="815473" y="-59713"/>
            <a:ext cx="1520675" cy="245608"/>
            <a:chOff x="32305" y="-90669"/>
            <a:chExt cx="1520675" cy="360970"/>
          </a:xfrm>
        </p:grpSpPr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E511C171-3C8C-495C-9FA3-859C13A3B0BB}"/>
                </a:ext>
              </a:extLst>
            </p:cNvPr>
            <p:cNvSpPr txBox="1"/>
            <p:nvPr userDrawn="1"/>
          </p:nvSpPr>
          <p:spPr>
            <a:xfrm>
              <a:off x="32305" y="-37476"/>
              <a:ext cx="859631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algn="l" rtl="0"/>
              <a:r>
                <a:rPr lang="ar-AE" sz="1400" b="1" i="0" u="none" strike="noStrike" baseline="300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القواعد الذهبية</a:t>
              </a:r>
              <a:endParaRPr lang="fr-FR" sz="800" b="1" dirty="0">
                <a:solidFill>
                  <a:schemeClr val="bg1"/>
                </a:solidFill>
                <a:latin typeface="Arial Rounded MT Bold" panose="020F0704030504030204" pitchFamily="34" charset="0"/>
                <a:ea typeface="Roboto" panose="02000000000000000000" pitchFamily="2" charset="0"/>
              </a:endParaRP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E2E35D2C-1939-4026-AE96-69F8B92918E9}"/>
                </a:ext>
              </a:extLst>
            </p:cNvPr>
            <p:cNvSpPr txBox="1"/>
            <p:nvPr userDrawn="1"/>
          </p:nvSpPr>
          <p:spPr>
            <a:xfrm>
              <a:off x="225434" y="-90669"/>
              <a:ext cx="132754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10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12</a:t>
              </a:r>
              <a:r>
                <a:rPr lang="fr-FR" sz="14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ar-AE" sz="1200" dirty="0">
                  <a:solidFill>
                    <a:schemeClr val="bg1"/>
                  </a:solidFill>
                </a:rPr>
                <a:t>ال</a:t>
              </a:r>
              <a:endParaRPr lang="fr-FR" sz="1400" dirty="0">
                <a:solidFill>
                  <a:schemeClr val="bg1"/>
                </a:solidFill>
                <a:latin typeface="Arial Rounded MT Bold" panose="020F0704030504030204" pitchFamily="34" charset="0"/>
              </a:endParaRPr>
            </a:p>
          </p:txBody>
        </p:sp>
      </p:grpSp>
      <p:pic>
        <p:nvPicPr>
          <p:cNvPr id="77" name="Image 76">
            <a:extLst>
              <a:ext uri="{FF2B5EF4-FFF2-40B4-BE49-F238E27FC236}">
                <a16:creationId xmlns:a16="http://schemas.microsoft.com/office/drawing/2014/main" id="{57CC5446-FBBA-47D8-8582-20AFAC6FA3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431" y="476399"/>
            <a:ext cx="244800" cy="244800"/>
          </a:xfrm>
          <a:prstGeom prst="rect">
            <a:avLst/>
          </a:prstGeom>
        </p:spPr>
      </p:pic>
      <p:pic>
        <p:nvPicPr>
          <p:cNvPr id="78" name="Image 77">
            <a:extLst>
              <a:ext uri="{FF2B5EF4-FFF2-40B4-BE49-F238E27FC236}">
                <a16:creationId xmlns:a16="http://schemas.microsoft.com/office/drawing/2014/main" id="{821DEA13-F13D-4399-8F4D-0135B9FCD9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382" y="2381916"/>
            <a:ext cx="244653" cy="244653"/>
          </a:xfrm>
          <a:prstGeom prst="rect">
            <a:avLst/>
          </a:prstGeom>
        </p:spPr>
      </p:pic>
      <p:pic>
        <p:nvPicPr>
          <p:cNvPr id="79" name="Image 78">
            <a:extLst>
              <a:ext uri="{FF2B5EF4-FFF2-40B4-BE49-F238E27FC236}">
                <a16:creationId xmlns:a16="http://schemas.microsoft.com/office/drawing/2014/main" id="{383BBC74-FA6E-48B2-995F-539689BEB9D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966" y="2000145"/>
            <a:ext cx="244800" cy="244800"/>
          </a:xfrm>
          <a:prstGeom prst="rect">
            <a:avLst/>
          </a:prstGeom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AFC00FC3-EF5C-4DD2-BCD1-973F281FD4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235" y="1620148"/>
            <a:ext cx="244800" cy="244800"/>
          </a:xfrm>
          <a:prstGeom prst="rect">
            <a:avLst/>
          </a:prstGeom>
        </p:spPr>
      </p:pic>
      <p:pic>
        <p:nvPicPr>
          <p:cNvPr id="81" name="Image 80">
            <a:extLst>
              <a:ext uri="{FF2B5EF4-FFF2-40B4-BE49-F238E27FC236}">
                <a16:creationId xmlns:a16="http://schemas.microsoft.com/office/drawing/2014/main" id="{762C7594-58FE-401E-B3FD-A37C6CD1DB6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203" y="1237917"/>
            <a:ext cx="243602" cy="243602"/>
          </a:xfrm>
          <a:prstGeom prst="rect">
            <a:avLst/>
          </a:prstGeom>
        </p:spPr>
      </p:pic>
      <p:pic>
        <p:nvPicPr>
          <p:cNvPr id="82" name="Image 81">
            <a:extLst>
              <a:ext uri="{FF2B5EF4-FFF2-40B4-BE49-F238E27FC236}">
                <a16:creationId xmlns:a16="http://schemas.microsoft.com/office/drawing/2014/main" id="{903E1C64-C8F4-4142-83D5-78F182B9579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655" y="857747"/>
            <a:ext cx="243602" cy="243602"/>
          </a:xfrm>
          <a:prstGeom prst="rect">
            <a:avLst/>
          </a:prstGeom>
        </p:spPr>
      </p:pic>
      <p:grpSp>
        <p:nvGrpSpPr>
          <p:cNvPr id="95" name="Groupe 94">
            <a:extLst>
              <a:ext uri="{FF2B5EF4-FFF2-40B4-BE49-F238E27FC236}">
                <a16:creationId xmlns:a16="http://schemas.microsoft.com/office/drawing/2014/main" id="{D366CF7B-BDFE-4BC6-A5DA-27E048DAEC4D}"/>
              </a:ext>
            </a:extLst>
          </p:cNvPr>
          <p:cNvGrpSpPr/>
          <p:nvPr userDrawn="1"/>
        </p:nvGrpSpPr>
        <p:grpSpPr>
          <a:xfrm>
            <a:off x="1337368" y="401908"/>
            <a:ext cx="286002" cy="230832"/>
            <a:chOff x="440571" y="358985"/>
            <a:chExt cx="286002" cy="230832"/>
          </a:xfrm>
        </p:grpSpPr>
        <p:sp>
          <p:nvSpPr>
            <p:cNvPr id="96" name="ZoneTexte 95">
              <a:extLst>
                <a:ext uri="{FF2B5EF4-FFF2-40B4-BE49-F238E27FC236}">
                  <a16:creationId xmlns:a16="http://schemas.microsoft.com/office/drawing/2014/main" id="{0F6FFA01-CB31-4C97-80C3-7B1480E39950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97" name="Connecteur droit 96">
              <a:extLst>
                <a:ext uri="{FF2B5EF4-FFF2-40B4-BE49-F238E27FC236}">
                  <a16:creationId xmlns:a16="http://schemas.microsoft.com/office/drawing/2014/main" id="{511D647B-63C3-42EC-9C47-A05A4A142B92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2185ECC6-AEC0-4012-AC5D-1E616F471D00}"/>
              </a:ext>
            </a:extLst>
          </p:cNvPr>
          <p:cNvGrpSpPr/>
          <p:nvPr userDrawn="1"/>
        </p:nvGrpSpPr>
        <p:grpSpPr>
          <a:xfrm>
            <a:off x="1273283" y="2305890"/>
            <a:ext cx="330776" cy="230832"/>
            <a:chOff x="376301" y="2117281"/>
            <a:chExt cx="330776" cy="230832"/>
          </a:xfrm>
        </p:grpSpPr>
        <p:sp>
          <p:nvSpPr>
            <p:cNvPr id="99" name="ZoneTexte 98">
              <a:extLst>
                <a:ext uri="{FF2B5EF4-FFF2-40B4-BE49-F238E27FC236}">
                  <a16:creationId xmlns:a16="http://schemas.microsoft.com/office/drawing/2014/main" id="{D644FC98-E3C8-4CB0-81A3-A19A7D3DDADE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100" name="Connecteur droit 99">
              <a:extLst>
                <a:ext uri="{FF2B5EF4-FFF2-40B4-BE49-F238E27FC236}">
                  <a16:creationId xmlns:a16="http://schemas.microsoft.com/office/drawing/2014/main" id="{3D87FD16-CEA4-4464-BD66-07625D14BA5F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e 100">
            <a:extLst>
              <a:ext uri="{FF2B5EF4-FFF2-40B4-BE49-F238E27FC236}">
                <a16:creationId xmlns:a16="http://schemas.microsoft.com/office/drawing/2014/main" id="{35C1022B-4F72-4396-ADB1-42B9ADB6D842}"/>
              </a:ext>
            </a:extLst>
          </p:cNvPr>
          <p:cNvGrpSpPr/>
          <p:nvPr userDrawn="1"/>
        </p:nvGrpSpPr>
        <p:grpSpPr>
          <a:xfrm>
            <a:off x="1331701" y="783036"/>
            <a:ext cx="286002" cy="230832"/>
            <a:chOff x="436543" y="732586"/>
            <a:chExt cx="286002" cy="230832"/>
          </a:xfrm>
        </p:grpSpPr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id="{EA63E74B-EB11-4495-A6D2-93F1A25F116F}"/>
                </a:ext>
              </a:extLst>
            </p:cNvPr>
            <p:cNvSpPr txBox="1"/>
            <p:nvPr/>
          </p:nvSpPr>
          <p:spPr>
            <a:xfrm>
              <a:off x="436543" y="73258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103" name="Connecteur droit 102">
              <a:extLst>
                <a:ext uri="{FF2B5EF4-FFF2-40B4-BE49-F238E27FC236}">
                  <a16:creationId xmlns:a16="http://schemas.microsoft.com/office/drawing/2014/main" id="{794A30A7-C92A-4E0A-8C23-8520CD227D1E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557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e 103">
            <a:extLst>
              <a:ext uri="{FF2B5EF4-FFF2-40B4-BE49-F238E27FC236}">
                <a16:creationId xmlns:a16="http://schemas.microsoft.com/office/drawing/2014/main" id="{87C22B66-6C94-4897-BD42-E07239DF916F}"/>
              </a:ext>
            </a:extLst>
          </p:cNvPr>
          <p:cNvGrpSpPr/>
          <p:nvPr userDrawn="1"/>
        </p:nvGrpSpPr>
        <p:grpSpPr>
          <a:xfrm>
            <a:off x="1272085" y="1546071"/>
            <a:ext cx="330781" cy="230832"/>
            <a:chOff x="377015" y="1307732"/>
            <a:chExt cx="330781" cy="230832"/>
          </a:xfrm>
        </p:grpSpPr>
        <p:sp>
          <p:nvSpPr>
            <p:cNvPr id="105" name="ZoneTexte 104">
              <a:extLst>
                <a:ext uri="{FF2B5EF4-FFF2-40B4-BE49-F238E27FC236}">
                  <a16:creationId xmlns:a16="http://schemas.microsoft.com/office/drawing/2014/main" id="{A8122830-915B-45E5-8F63-96885D1F4276}"/>
                </a:ext>
              </a:extLst>
            </p:cNvPr>
            <p:cNvSpPr txBox="1"/>
            <p:nvPr/>
          </p:nvSpPr>
          <p:spPr>
            <a:xfrm>
              <a:off x="377015" y="1307732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106" name="Connecteur droit 105">
              <a:extLst>
                <a:ext uri="{FF2B5EF4-FFF2-40B4-BE49-F238E27FC236}">
                  <a16:creationId xmlns:a16="http://schemas.microsoft.com/office/drawing/2014/main" id="{50266135-7A11-435A-8CC8-E454D218CA1E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379830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e 106">
            <a:extLst>
              <a:ext uri="{FF2B5EF4-FFF2-40B4-BE49-F238E27FC236}">
                <a16:creationId xmlns:a16="http://schemas.microsoft.com/office/drawing/2014/main" id="{F91B0F3B-D194-4DEF-B4ED-43A2FBABA810}"/>
              </a:ext>
            </a:extLst>
          </p:cNvPr>
          <p:cNvGrpSpPr/>
          <p:nvPr userDrawn="1"/>
        </p:nvGrpSpPr>
        <p:grpSpPr>
          <a:xfrm>
            <a:off x="1272327" y="1925782"/>
            <a:ext cx="330777" cy="230832"/>
            <a:chOff x="376696" y="1919086"/>
            <a:chExt cx="330777" cy="230832"/>
          </a:xfrm>
        </p:grpSpPr>
        <p:sp>
          <p:nvSpPr>
            <p:cNvPr id="108" name="ZoneTexte 107">
              <a:extLst>
                <a:ext uri="{FF2B5EF4-FFF2-40B4-BE49-F238E27FC236}">
                  <a16:creationId xmlns:a16="http://schemas.microsoft.com/office/drawing/2014/main" id="{425B7AA2-0D62-4CA6-9003-C004A24E19FB}"/>
                </a:ext>
              </a:extLst>
            </p:cNvPr>
            <p:cNvSpPr txBox="1"/>
            <p:nvPr/>
          </p:nvSpPr>
          <p:spPr>
            <a:xfrm>
              <a:off x="376696" y="1919086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109" name="Connecteur droit 108">
              <a:extLst>
                <a:ext uri="{FF2B5EF4-FFF2-40B4-BE49-F238E27FC236}">
                  <a16:creationId xmlns:a16="http://schemas.microsoft.com/office/drawing/2014/main" id="{DE77E7CA-AFA9-430B-B9E1-DC109F2799BB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991602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e 109">
            <a:extLst>
              <a:ext uri="{FF2B5EF4-FFF2-40B4-BE49-F238E27FC236}">
                <a16:creationId xmlns:a16="http://schemas.microsoft.com/office/drawing/2014/main" id="{124BD7F5-B3A5-4473-BC10-AB393C53B92B}"/>
              </a:ext>
            </a:extLst>
          </p:cNvPr>
          <p:cNvGrpSpPr/>
          <p:nvPr userDrawn="1"/>
        </p:nvGrpSpPr>
        <p:grpSpPr>
          <a:xfrm>
            <a:off x="1334081" y="1165744"/>
            <a:ext cx="286002" cy="230832"/>
            <a:chOff x="436543" y="1010334"/>
            <a:chExt cx="286002" cy="230832"/>
          </a:xfrm>
        </p:grpSpPr>
        <p:sp>
          <p:nvSpPr>
            <p:cNvPr id="111" name="ZoneTexte 110">
              <a:extLst>
                <a:ext uri="{FF2B5EF4-FFF2-40B4-BE49-F238E27FC236}">
                  <a16:creationId xmlns:a16="http://schemas.microsoft.com/office/drawing/2014/main" id="{62B05C77-F15A-4109-973E-08DC0B076C35}"/>
                </a:ext>
              </a:extLst>
            </p:cNvPr>
            <p:cNvSpPr txBox="1"/>
            <p:nvPr/>
          </p:nvSpPr>
          <p:spPr>
            <a:xfrm>
              <a:off x="436543" y="1010334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12" name="Connecteur droit 111">
              <a:extLst>
                <a:ext uri="{FF2B5EF4-FFF2-40B4-BE49-F238E27FC236}">
                  <a16:creationId xmlns:a16="http://schemas.microsoft.com/office/drawing/2014/main" id="{D8E12235-E221-454F-BCE3-6D097A2BCD28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082237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07/04/2022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c7df1beb-9555-4a34-a0bb-bc4222cc815e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1437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Gotham Rounded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62</cp:revision>
  <cp:lastPrinted>2021-05-25T14:19:38Z</cp:lastPrinted>
  <dcterms:created xsi:type="dcterms:W3CDTF">2021-04-29T15:25:18Z</dcterms:created>
  <dcterms:modified xsi:type="dcterms:W3CDTF">2022-04-07T13:54:22Z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