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</p:sldIdLst>
  <p:sldSz cx="15119350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FF"/>
    <a:srgbClr val="4632FF"/>
    <a:srgbClr val="00C8FF"/>
    <a:srgbClr val="0082FF"/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63" d="100"/>
          <a:sy n="63" d="100"/>
        </p:scale>
        <p:origin x="1836" y="96"/>
      </p:cViewPr>
      <p:guideLst>
        <p:guide orient="horz" pos="3368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72" indent="0" algn="ctr">
              <a:buNone/>
              <a:defRPr sz="1654"/>
            </a:lvl2pPr>
            <a:lvl3pPr marL="756144" indent="0" algn="ctr">
              <a:buNone/>
              <a:defRPr sz="1489"/>
            </a:lvl3pPr>
            <a:lvl4pPr marL="1134216" indent="0" algn="ctr">
              <a:buNone/>
              <a:defRPr sz="1323"/>
            </a:lvl4pPr>
            <a:lvl5pPr marL="1512288" indent="0" algn="ctr">
              <a:buNone/>
              <a:defRPr sz="1323"/>
            </a:lvl5pPr>
            <a:lvl6pPr marL="1890360" indent="0" algn="ctr">
              <a:buNone/>
              <a:defRPr sz="1323"/>
            </a:lvl6pPr>
            <a:lvl7pPr marL="2268432" indent="0" algn="ctr">
              <a:buNone/>
              <a:defRPr sz="1323"/>
            </a:lvl7pPr>
            <a:lvl8pPr marL="2646504" indent="0" algn="ctr">
              <a:buNone/>
              <a:defRPr sz="1323"/>
            </a:lvl8pPr>
            <a:lvl9pPr marL="3024576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569241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1"/>
            <a:ext cx="13040440" cy="4447497"/>
          </a:xfrm>
        </p:spPr>
        <p:txBody>
          <a:bodyPr anchor="b"/>
          <a:lstStyle>
            <a:lvl1pPr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40" cy="2338834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8072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44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21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8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36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43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5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5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569243"/>
            <a:ext cx="13040440" cy="20665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7" y="2620980"/>
            <a:ext cx="6396192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7" y="3905482"/>
            <a:ext cx="6396192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6"/>
            <a:ext cx="7654170" cy="7598117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6"/>
            <a:ext cx="7654170" cy="7598117"/>
          </a:xfrm>
        </p:spPr>
        <p:txBody>
          <a:bodyPr anchor="t"/>
          <a:lstStyle>
            <a:lvl1pPr marL="0" indent="0">
              <a:buNone/>
              <a:defRPr sz="2646"/>
            </a:lvl1pPr>
            <a:lvl2pPr marL="378072" indent="0">
              <a:buNone/>
              <a:defRPr sz="2315"/>
            </a:lvl2pPr>
            <a:lvl3pPr marL="756144" indent="0">
              <a:buNone/>
              <a:defRPr sz="1984"/>
            </a:lvl3pPr>
            <a:lvl4pPr marL="1134216" indent="0">
              <a:buNone/>
              <a:defRPr sz="1654"/>
            </a:lvl4pPr>
            <a:lvl5pPr marL="1512288" indent="0">
              <a:buNone/>
              <a:defRPr sz="1654"/>
            </a:lvl5pPr>
            <a:lvl6pPr marL="1890360" indent="0">
              <a:buNone/>
              <a:defRPr sz="1654"/>
            </a:lvl6pPr>
            <a:lvl7pPr marL="2268432" indent="0">
              <a:buNone/>
              <a:defRPr sz="1654"/>
            </a:lvl7pPr>
            <a:lvl8pPr marL="2646504" indent="0">
              <a:buNone/>
              <a:defRPr sz="1654"/>
            </a:lvl8pPr>
            <a:lvl9pPr marL="3024576" indent="0">
              <a:buNone/>
              <a:defRPr sz="16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3"/>
            <a:ext cx="13040440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1"/>
            <a:ext cx="1304044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144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36" indent="-189036" algn="l" defTabSz="75614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10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18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25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324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396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46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54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61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07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14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21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288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36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43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50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57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ersonne, groupe&#10;&#10;Description générée automatiquement">
            <a:extLst>
              <a:ext uri="{FF2B5EF4-FFF2-40B4-BE49-F238E27FC236}">
                <a16:creationId xmlns:a16="http://schemas.microsoft.com/office/drawing/2014/main" id="{70DAFCD1-E04F-32E6-80A7-A0ECB2F8F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0" y="0"/>
            <a:ext cx="10079198" cy="106918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8B98BE-9122-8987-22B6-7EA8B27513D1}"/>
              </a:ext>
            </a:extLst>
          </p:cNvPr>
          <p:cNvSpPr/>
          <p:nvPr/>
        </p:nvSpPr>
        <p:spPr>
          <a:xfrm>
            <a:off x="-17999" y="0"/>
            <a:ext cx="10079198" cy="514349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B6A1038B-A5DC-E73C-33BF-E33C5115E2B4}"/>
              </a:ext>
            </a:extLst>
          </p:cNvPr>
          <p:cNvSpPr/>
          <p:nvPr/>
        </p:nvSpPr>
        <p:spPr>
          <a:xfrm>
            <a:off x="-17999" y="9297372"/>
            <a:ext cx="1007919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423A6AB4-E6EF-D4F3-B61C-C10CE6BB7D7B}"/>
              </a:ext>
            </a:extLst>
          </p:cNvPr>
          <p:cNvSpPr/>
          <p:nvPr/>
        </p:nvSpPr>
        <p:spPr>
          <a:xfrm>
            <a:off x="-18000" y="9293181"/>
            <a:ext cx="3771602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r>
              <a:rPr lang="fr-FR" dirty="0"/>
              <a:t> </a:t>
            </a: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48B32CE-70CA-0808-F629-3728C66B84BF}"/>
              </a:ext>
            </a:extLst>
          </p:cNvPr>
          <p:cNvSpPr/>
          <p:nvPr/>
        </p:nvSpPr>
        <p:spPr>
          <a:xfrm>
            <a:off x="3346841" y="9293181"/>
            <a:ext cx="3755354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8D060D1-5DB0-135C-4DD8-7B9674644CB7}"/>
              </a:ext>
            </a:extLst>
          </p:cNvPr>
          <p:cNvSpPr/>
          <p:nvPr/>
        </p:nvSpPr>
        <p:spPr>
          <a:xfrm>
            <a:off x="6695434" y="9293181"/>
            <a:ext cx="3365764" cy="45719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905E99-BE62-9664-8BD2-CCC77723D99F}"/>
              </a:ext>
            </a:extLst>
          </p:cNvPr>
          <p:cNvSpPr txBox="1"/>
          <p:nvPr/>
        </p:nvSpPr>
        <p:spPr>
          <a:xfrm>
            <a:off x="686941" y="571506"/>
            <a:ext cx="937629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Riscos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tecnológicos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todos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envolvidos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, </a:t>
            </a:r>
            <a:b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</a:br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todos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responsáveis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295AC9-8E01-2EBD-E5CF-40098094F594}"/>
              </a:ext>
            </a:extLst>
          </p:cNvPr>
          <p:cNvSpPr/>
          <p:nvPr/>
        </p:nvSpPr>
        <p:spPr>
          <a:xfrm>
            <a:off x="10759367" y="2480309"/>
            <a:ext cx="3673041" cy="1157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t-BR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Controlar os riscos tecnológicos </a:t>
            </a:r>
            <a:br>
              <a:rPr lang="pt-BR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nas nossas actividades industriais </a:t>
            </a:r>
            <a:br>
              <a:rPr lang="pt-BR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é proteger as pessoas, o ambiente </a:t>
            </a:r>
            <a:br>
              <a:rPr lang="pt-BR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</a:br>
            <a:r>
              <a:rPr lang="pt-BR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e os bens.</a:t>
            </a:r>
            <a:endParaRPr lang="fr-FR" sz="1600" dirty="0">
              <a:solidFill>
                <a:srgbClr val="374649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E4B64B9-40C1-05CE-7DEE-036B63352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573" y="7649582"/>
            <a:ext cx="3626747" cy="2866557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737DDB49-99BD-2E76-FD59-48860C7DAE24}"/>
              </a:ext>
            </a:extLst>
          </p:cNvPr>
          <p:cNvSpPr/>
          <p:nvPr/>
        </p:nvSpPr>
        <p:spPr>
          <a:xfrm>
            <a:off x="10747021" y="586747"/>
            <a:ext cx="3709446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fr-FR" sz="36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Dia </a:t>
            </a:r>
            <a:r>
              <a:rPr lang="fr-FR" sz="36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Mundial</a:t>
            </a:r>
            <a:r>
              <a:rPr lang="fr-FR" sz="36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da </a:t>
            </a:r>
            <a:r>
              <a:rPr lang="fr-FR" sz="36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Segurança</a:t>
            </a:r>
            <a:endParaRPr lang="fr-FR" sz="36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73BB98F-86E0-8713-A87A-E5E466FEFBB8}"/>
              </a:ext>
            </a:extLst>
          </p:cNvPr>
          <p:cNvSpPr/>
          <p:nvPr/>
        </p:nvSpPr>
        <p:spPr>
          <a:xfrm>
            <a:off x="10747021" y="1879110"/>
            <a:ext cx="3709446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4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 de Abril de 2023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0F323B2-19C0-DD11-302C-BAECB9572060}"/>
              </a:ext>
            </a:extLst>
          </p:cNvPr>
          <p:cNvSpPr txBox="1"/>
          <p:nvPr/>
        </p:nvSpPr>
        <p:spPr>
          <a:xfrm>
            <a:off x="10747021" y="3865076"/>
            <a:ext cx="3685387" cy="6370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t-BR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Juntos, sejamos rigorosos </a:t>
            </a:r>
            <a:br>
              <a:rPr lang="pt-BR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</a:br>
            <a:r>
              <a:rPr lang="pt-BR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e vigilantes!</a:t>
            </a:r>
            <a:endParaRPr lang="fr-FR" dirty="0">
              <a:gradFill>
                <a:gsLst>
                  <a:gs pos="100000">
                    <a:srgbClr val="4632FF"/>
                  </a:gs>
                  <a:gs pos="0">
                    <a:srgbClr val="00AAFF"/>
                  </a:gs>
                </a:gsLst>
                <a:lin ang="3000000" scaled="0"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B61CF57-9B94-A155-E9A1-4C81F29299F3}"/>
              </a:ext>
            </a:extLst>
          </p:cNvPr>
          <p:cNvSpPr/>
          <p:nvPr/>
        </p:nvSpPr>
        <p:spPr>
          <a:xfrm>
            <a:off x="916189" y="9301833"/>
            <a:ext cx="1480385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IDENTIFICO </a:t>
            </a:r>
            <a:r>
              <a:rPr lang="fr-F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os </a:t>
            </a:r>
            <a:r>
              <a:rPr lang="fr-FR" sz="1600" dirty="0" err="1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perigos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9BEAD6-6C89-326C-5046-1CC9EF36650B}"/>
              </a:ext>
            </a:extLst>
          </p:cNvPr>
          <p:cNvSpPr/>
          <p:nvPr/>
        </p:nvSpPr>
        <p:spPr>
          <a:xfrm>
            <a:off x="4147902" y="9292213"/>
            <a:ext cx="2629345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t-BR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AVALIO </a:t>
            </a:r>
            <a:r>
              <a:rPr lang="pt-B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os riscos e </a:t>
            </a:r>
            <a:r>
              <a:rPr lang="pt-BR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DEFINO </a:t>
            </a:r>
            <a:r>
              <a:rPr lang="pt-B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as barreiras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1DAB56-88A8-76C7-E04E-D4D75B28AEB9}"/>
              </a:ext>
            </a:extLst>
          </p:cNvPr>
          <p:cNvSpPr/>
          <p:nvPr/>
        </p:nvSpPr>
        <p:spPr>
          <a:xfrm>
            <a:off x="7452784" y="9275965"/>
            <a:ext cx="2556923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pt-BR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CERTIFICO-ME </a:t>
            </a:r>
            <a:r>
              <a:rPr lang="pt-BR" sz="16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da eficácia das barreiras</a:t>
            </a:r>
            <a:endParaRPr lang="fr-FR" sz="16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4102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552</TotalTime>
  <Words>65</Words>
  <Application>Microsoft Office PowerPoint</Application>
  <PresentationFormat>Personnalisé</PresentationFormat>
  <Paragraphs>10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24</cp:revision>
  <dcterms:created xsi:type="dcterms:W3CDTF">2022-03-15T11:40:48Z</dcterms:created>
  <dcterms:modified xsi:type="dcterms:W3CDTF">2023-03-24T12:25:52Z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