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1" r:id="rId2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865"/>
  </p:normalViewPr>
  <p:slideViewPr>
    <p:cSldViewPr snapToGrid="0">
      <p:cViewPr varScale="1">
        <p:scale>
          <a:sx n="82" d="100"/>
          <a:sy n="82" d="100"/>
        </p:scale>
        <p:origin x="1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habits, capture d’écran, casque, personne&#10;&#10;Description générée automatiquement">
            <a:extLst>
              <a:ext uri="{FF2B5EF4-FFF2-40B4-BE49-F238E27FC236}">
                <a16:creationId xmlns:a16="http://schemas.microsoft.com/office/drawing/2014/main" id="{AFF8A4F8-3A23-CB13-7A68-F68A72B1A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9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sque, capture d’écran, personne&#10;&#10;Description générée automatiquement">
            <a:extLst>
              <a:ext uri="{FF2B5EF4-FFF2-40B4-BE49-F238E27FC236}">
                <a16:creationId xmlns:a16="http://schemas.microsoft.com/office/drawing/2014/main" id="{81832921-E21B-1BC3-B599-4D8010FC7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0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353E76-40DA-AF4F-9953-964DA8E0C7DA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9059E3-3D09-5449-9F44-1C8C3B1606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40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F893BD2-F647-C6F9-7EF5-09DD6D19DAA9}"/>
              </a:ext>
            </a:extLst>
          </p:cNvPr>
          <p:cNvSpPr txBox="1"/>
          <p:nvPr/>
        </p:nvSpPr>
        <p:spPr>
          <a:xfrm>
            <a:off x="686093" y="603067"/>
            <a:ext cx="8905673" cy="13234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51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Zware</a:t>
            </a:r>
            <a:r>
              <a:rPr lang="fr-FR" sz="51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51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ongevallen</a:t>
            </a:r>
            <a:r>
              <a:rPr lang="fr-FR" sz="51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en REX</a:t>
            </a:r>
          </a:p>
          <a:p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Laten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we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leren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van onze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ervaring</a:t>
            </a:r>
            <a:endParaRPr lang="fr-FR" sz="3400" dirty="0">
              <a:solidFill>
                <a:srgbClr val="FFFFFF"/>
              </a:solidFill>
              <a:effectLst/>
              <a:latin typeface="Gotham Rounded Medium" panose="020000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E4376B-5DDC-6C2B-5FAB-89082B7BE884}"/>
              </a:ext>
            </a:extLst>
          </p:cNvPr>
          <p:cNvSpPr txBox="1"/>
          <p:nvPr/>
        </p:nvSpPr>
        <p:spPr>
          <a:xfrm>
            <a:off x="10748122" y="3289116"/>
            <a:ext cx="3272677" cy="17235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26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Wereldwijde</a:t>
            </a:r>
            <a:r>
              <a:rPr lang="fr-FR" sz="26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 dag </a:t>
            </a:r>
          </a:p>
          <a:p>
            <a:r>
              <a:rPr lang="fr-FR" sz="26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voor</a:t>
            </a:r>
            <a:r>
              <a:rPr lang="fr-FR" sz="26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 </a:t>
            </a:r>
            <a:r>
              <a:rPr lang="fr-FR" sz="26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Veiligheid</a:t>
            </a:r>
            <a:endParaRPr lang="fr-FR" sz="2600" dirty="0">
              <a:gradFill flip="none" rotWithShape="1">
                <a:gsLst>
                  <a:gs pos="0">
                    <a:srgbClr val="00AAFF"/>
                  </a:gs>
                  <a:gs pos="100000">
                    <a:srgbClr val="4632FF"/>
                  </a:gs>
                </a:gsLst>
                <a:lin ang="0" scaled="1"/>
                <a:tileRect/>
              </a:gradFill>
              <a:latin typeface="Gotham Rounded Bold" panose="02000000000000000000" pitchFamily="2" charset="0"/>
            </a:endParaRPr>
          </a:p>
          <a:p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22 </a:t>
            </a:r>
            <a:r>
              <a:rPr lang="fr-FR" sz="22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april</a:t>
            </a:r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 2024</a:t>
            </a:r>
          </a:p>
          <a:p>
            <a:pPr>
              <a:spcBef>
                <a:spcPts val="600"/>
              </a:spcBef>
            </a:pP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Samen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verbeteren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we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de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veiligheid</a:t>
            </a:r>
            <a:r>
              <a:rPr lang="fr-FR" sz="140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fr-FR" sz="1400">
                <a:solidFill>
                  <a:srgbClr val="374649"/>
                </a:solidFill>
                <a:effectLst/>
                <a:latin typeface="Gotham Rounded Book" pitchFamily="2" charset="0"/>
              </a:rPr>
              <a:t>van 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onze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operaties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4588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7A015D-4508-47FC-AEDD-55BB2483DF0F}"/>
</file>

<file path=customXml/itemProps2.xml><?xml version="1.0" encoding="utf-8"?>
<ds:datastoreItem xmlns:ds="http://schemas.openxmlformats.org/officeDocument/2006/customXml" ds:itemID="{AD4ECB59-B311-4EB2-86B4-7AD475BA17D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26</Words>
  <Application>Microsoft Macintosh PowerPoint</Application>
  <PresentationFormat>Personnalisé</PresentationFormat>
  <Paragraphs>7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Gotham Rounded Bold</vt:lpstr>
      <vt:lpstr>Gotham Rounded Book</vt:lpstr>
      <vt:lpstr>Gotham Rounded Medium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Marie Hericher</cp:lastModifiedBy>
  <cp:revision>4</cp:revision>
  <dcterms:created xsi:type="dcterms:W3CDTF">2024-03-23T10:36:13Z</dcterms:created>
  <dcterms:modified xsi:type="dcterms:W3CDTF">2024-03-25T09:14:14Z</dcterms:modified>
</cp:coreProperties>
</file>