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1" r:id="rId2"/>
  </p:sldIdLst>
  <p:sldSz cx="15119350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5865"/>
  </p:normalViewPr>
  <p:slideViewPr>
    <p:cSldViewPr snapToGrid="0">
      <p:cViewPr varScale="1">
        <p:scale>
          <a:sx n="82" d="100"/>
          <a:sy n="82" d="100"/>
        </p:scale>
        <p:origin x="148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 descr="Une image contenant habits, capture d’écran, casque, personne&#10;&#10;Description générée automatiquement">
            <a:extLst>
              <a:ext uri="{FF2B5EF4-FFF2-40B4-BE49-F238E27FC236}">
                <a16:creationId xmlns:a16="http://schemas.microsoft.com/office/drawing/2014/main" id="{AFF8A4F8-3A23-CB13-7A68-F68A72B1AF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175" y="5556"/>
            <a:ext cx="15120864" cy="10686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0909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habits, casque, capture d’écran, personne&#10;&#10;Description générée automatiquement">
            <a:extLst>
              <a:ext uri="{FF2B5EF4-FFF2-40B4-BE49-F238E27FC236}">
                <a16:creationId xmlns:a16="http://schemas.microsoft.com/office/drawing/2014/main" id="{81832921-E21B-1BC3-B599-4D8010FC77D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175" y="5556"/>
            <a:ext cx="15120864" cy="10686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80072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39456" y="569242"/>
            <a:ext cx="13040439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9456" y="2846200"/>
            <a:ext cx="13040439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9455" y="9909729"/>
            <a:ext cx="3401854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71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4353E76-40DA-AF4F-9953-964DA8E0C7DA}" type="datetimeFigureOut">
              <a:rPr lang="fr-FR" smtClean="0"/>
              <a:t>25/03/2024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08285" y="9909729"/>
            <a:ext cx="5102781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71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041" y="9909729"/>
            <a:ext cx="3401854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71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49059E3-3D09-5449-9F44-1C8C3B1606E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0403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l" defTabSz="1425550" rtl="0" eaLnBrk="1" latinLnBrk="0" hangingPunct="1">
        <a:lnSpc>
          <a:spcPct val="90000"/>
        </a:lnSpc>
        <a:spcBef>
          <a:spcPct val="0"/>
        </a:spcBef>
        <a:buNone/>
        <a:defRPr sz="68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6387" indent="-356387" algn="l" defTabSz="1425550" rtl="0" eaLnBrk="1" latinLnBrk="0" hangingPunct="1">
        <a:lnSpc>
          <a:spcPct val="90000"/>
        </a:lnSpc>
        <a:spcBef>
          <a:spcPts val="1559"/>
        </a:spcBef>
        <a:buFont typeface="Arial" panose="020B0604020202020204" pitchFamily="34" charset="0"/>
        <a:buChar char="•"/>
        <a:defRPr sz="4365" kern="1200">
          <a:solidFill>
            <a:schemeClr val="tx1"/>
          </a:solidFill>
          <a:latin typeface="+mn-lt"/>
          <a:ea typeface="+mn-ea"/>
          <a:cs typeface="+mn-cs"/>
        </a:defRPr>
      </a:lvl1pPr>
      <a:lvl2pPr marL="1069162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3742" kern="1200">
          <a:solidFill>
            <a:schemeClr val="tx1"/>
          </a:solidFill>
          <a:latin typeface="+mn-lt"/>
          <a:ea typeface="+mn-ea"/>
          <a:cs typeface="+mn-cs"/>
        </a:defRPr>
      </a:lvl2pPr>
      <a:lvl3pPr marL="1781937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3118" kern="1200">
          <a:solidFill>
            <a:schemeClr val="tx1"/>
          </a:solidFill>
          <a:latin typeface="+mn-lt"/>
          <a:ea typeface="+mn-ea"/>
          <a:cs typeface="+mn-cs"/>
        </a:defRPr>
      </a:lvl3pPr>
      <a:lvl4pPr marL="2494712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4pPr>
      <a:lvl5pPr marL="3207487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5pPr>
      <a:lvl6pPr marL="3920261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6pPr>
      <a:lvl7pPr marL="4633036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7pPr>
      <a:lvl8pPr marL="5345811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8pPr>
      <a:lvl9pPr marL="6058586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1pPr>
      <a:lvl2pPr marL="712775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425550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3pPr>
      <a:lvl4pPr marL="2138324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4pPr>
      <a:lvl5pPr marL="2851099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5pPr>
      <a:lvl6pPr marL="3563874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6pPr>
      <a:lvl7pPr marL="4276649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7pPr>
      <a:lvl8pPr marL="4989424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8pPr>
      <a:lvl9pPr marL="5702198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F893BD2-F647-C6F9-7EF5-09DD6D19DAA9}"/>
              </a:ext>
            </a:extLst>
          </p:cNvPr>
          <p:cNvSpPr txBox="1"/>
          <p:nvPr/>
        </p:nvSpPr>
        <p:spPr>
          <a:xfrm>
            <a:off x="686093" y="603067"/>
            <a:ext cx="8905673" cy="132343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fr-FR" sz="5100" dirty="0" err="1">
                <a:solidFill>
                  <a:srgbClr val="FFFFFF"/>
                </a:solidFill>
                <a:effectLst/>
                <a:latin typeface="Gotham Rounded Medium" panose="02000000000000000000" pitchFamily="2" charset="0"/>
              </a:rPr>
              <a:t>Zware</a:t>
            </a:r>
            <a:r>
              <a:rPr lang="fr-FR" sz="5100" dirty="0">
                <a:solidFill>
                  <a:srgbClr val="FFFFFF"/>
                </a:solidFill>
                <a:effectLst/>
                <a:latin typeface="Gotham Rounded Medium" panose="02000000000000000000" pitchFamily="2" charset="0"/>
              </a:rPr>
              <a:t> </a:t>
            </a:r>
            <a:r>
              <a:rPr lang="fr-FR" sz="5100" dirty="0" err="1">
                <a:solidFill>
                  <a:srgbClr val="FFFFFF"/>
                </a:solidFill>
                <a:effectLst/>
                <a:latin typeface="Gotham Rounded Medium" panose="02000000000000000000" pitchFamily="2" charset="0"/>
              </a:rPr>
              <a:t>ongevallen</a:t>
            </a:r>
            <a:r>
              <a:rPr lang="fr-FR" sz="5100" dirty="0">
                <a:solidFill>
                  <a:srgbClr val="FFFFFF"/>
                </a:solidFill>
                <a:effectLst/>
                <a:latin typeface="Gotham Rounded Medium" panose="02000000000000000000" pitchFamily="2" charset="0"/>
              </a:rPr>
              <a:t> en REX</a:t>
            </a:r>
          </a:p>
          <a:p>
            <a:r>
              <a:rPr lang="fr-FR" sz="3400" dirty="0" err="1">
                <a:solidFill>
                  <a:srgbClr val="FFFFFF"/>
                </a:solidFill>
                <a:effectLst/>
                <a:latin typeface="Gotham Rounded Medium" panose="02000000000000000000" pitchFamily="2" charset="0"/>
              </a:rPr>
              <a:t>Laten</a:t>
            </a:r>
            <a:r>
              <a:rPr lang="fr-FR" sz="3400" dirty="0">
                <a:solidFill>
                  <a:srgbClr val="FFFFFF"/>
                </a:solidFill>
                <a:effectLst/>
                <a:latin typeface="Gotham Rounded Medium" panose="02000000000000000000" pitchFamily="2" charset="0"/>
              </a:rPr>
              <a:t> </a:t>
            </a:r>
            <a:r>
              <a:rPr lang="fr-FR" sz="3400" dirty="0" err="1">
                <a:solidFill>
                  <a:srgbClr val="FFFFFF"/>
                </a:solidFill>
                <a:effectLst/>
                <a:latin typeface="Gotham Rounded Medium" panose="02000000000000000000" pitchFamily="2" charset="0"/>
              </a:rPr>
              <a:t>we</a:t>
            </a:r>
            <a:r>
              <a:rPr lang="fr-FR" sz="3400" dirty="0">
                <a:solidFill>
                  <a:srgbClr val="FFFFFF"/>
                </a:solidFill>
                <a:effectLst/>
                <a:latin typeface="Gotham Rounded Medium" panose="02000000000000000000" pitchFamily="2" charset="0"/>
              </a:rPr>
              <a:t> </a:t>
            </a:r>
            <a:r>
              <a:rPr lang="fr-FR" sz="3400" dirty="0" err="1">
                <a:solidFill>
                  <a:srgbClr val="FFFFFF"/>
                </a:solidFill>
                <a:effectLst/>
                <a:latin typeface="Gotham Rounded Medium" panose="02000000000000000000" pitchFamily="2" charset="0"/>
              </a:rPr>
              <a:t>leren</a:t>
            </a:r>
            <a:r>
              <a:rPr lang="fr-FR" sz="3400" dirty="0">
                <a:solidFill>
                  <a:srgbClr val="FFFFFF"/>
                </a:solidFill>
                <a:effectLst/>
                <a:latin typeface="Gotham Rounded Medium" panose="02000000000000000000" pitchFamily="2" charset="0"/>
              </a:rPr>
              <a:t> van onze </a:t>
            </a:r>
            <a:r>
              <a:rPr lang="fr-FR" sz="3400" dirty="0" err="1">
                <a:solidFill>
                  <a:srgbClr val="FFFFFF"/>
                </a:solidFill>
                <a:effectLst/>
                <a:latin typeface="Gotham Rounded Medium" panose="02000000000000000000" pitchFamily="2" charset="0"/>
              </a:rPr>
              <a:t>ervaring</a:t>
            </a:r>
            <a:endParaRPr lang="fr-FR" sz="3400" dirty="0">
              <a:solidFill>
                <a:srgbClr val="FFFFFF"/>
              </a:solidFill>
              <a:effectLst/>
              <a:latin typeface="Gotham Rounded Medium" panose="02000000000000000000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9E4376B-5DDC-6C2B-5FAB-89082B7BE884}"/>
              </a:ext>
            </a:extLst>
          </p:cNvPr>
          <p:cNvSpPr txBox="1"/>
          <p:nvPr/>
        </p:nvSpPr>
        <p:spPr>
          <a:xfrm>
            <a:off x="10748122" y="3289116"/>
            <a:ext cx="3272677" cy="172354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fr-FR" sz="2600" dirty="0" err="1">
                <a:gradFill flip="none" rotWithShape="1">
                  <a:gsLst>
                    <a:gs pos="0">
                      <a:srgbClr val="00AAFF"/>
                    </a:gs>
                    <a:gs pos="100000">
                      <a:srgbClr val="4632FF"/>
                    </a:gs>
                  </a:gsLst>
                  <a:lin ang="0" scaled="1"/>
                  <a:tileRect/>
                </a:gradFill>
                <a:latin typeface="Gotham Rounded Bold" panose="02000000000000000000" pitchFamily="2" charset="0"/>
              </a:rPr>
              <a:t>Wereldwijde</a:t>
            </a:r>
            <a:r>
              <a:rPr lang="fr-FR" sz="2600" dirty="0">
                <a:gradFill flip="none" rotWithShape="1">
                  <a:gsLst>
                    <a:gs pos="0">
                      <a:srgbClr val="00AAFF"/>
                    </a:gs>
                    <a:gs pos="100000">
                      <a:srgbClr val="4632FF"/>
                    </a:gs>
                  </a:gsLst>
                  <a:lin ang="0" scaled="1"/>
                  <a:tileRect/>
                </a:gradFill>
                <a:latin typeface="Gotham Rounded Bold" panose="02000000000000000000" pitchFamily="2" charset="0"/>
              </a:rPr>
              <a:t> dag </a:t>
            </a:r>
          </a:p>
          <a:p>
            <a:r>
              <a:rPr lang="fr-FR" sz="2600" dirty="0" err="1">
                <a:gradFill flip="none" rotWithShape="1">
                  <a:gsLst>
                    <a:gs pos="0">
                      <a:srgbClr val="00AAFF"/>
                    </a:gs>
                    <a:gs pos="100000">
                      <a:srgbClr val="4632FF"/>
                    </a:gs>
                  </a:gsLst>
                  <a:lin ang="0" scaled="1"/>
                  <a:tileRect/>
                </a:gradFill>
                <a:latin typeface="Gotham Rounded Bold" panose="02000000000000000000" pitchFamily="2" charset="0"/>
              </a:rPr>
              <a:t>voor</a:t>
            </a:r>
            <a:r>
              <a:rPr lang="fr-FR" sz="2600" dirty="0">
                <a:gradFill flip="none" rotWithShape="1">
                  <a:gsLst>
                    <a:gs pos="0">
                      <a:srgbClr val="00AAFF"/>
                    </a:gs>
                    <a:gs pos="100000">
                      <a:srgbClr val="4632FF"/>
                    </a:gs>
                  </a:gsLst>
                  <a:lin ang="0" scaled="1"/>
                  <a:tileRect/>
                </a:gradFill>
                <a:latin typeface="Gotham Rounded Bold" panose="02000000000000000000" pitchFamily="2" charset="0"/>
              </a:rPr>
              <a:t> </a:t>
            </a:r>
            <a:r>
              <a:rPr lang="fr-FR" sz="2600" dirty="0" err="1">
                <a:gradFill flip="none" rotWithShape="1">
                  <a:gsLst>
                    <a:gs pos="0">
                      <a:srgbClr val="00AAFF"/>
                    </a:gs>
                    <a:gs pos="100000">
                      <a:srgbClr val="4632FF"/>
                    </a:gs>
                  </a:gsLst>
                  <a:lin ang="0" scaled="1"/>
                  <a:tileRect/>
                </a:gradFill>
                <a:latin typeface="Gotham Rounded Bold" panose="02000000000000000000" pitchFamily="2" charset="0"/>
              </a:rPr>
              <a:t>Veiligheid</a:t>
            </a:r>
            <a:endParaRPr lang="fr-FR" sz="2600" dirty="0">
              <a:gradFill flip="none" rotWithShape="1">
                <a:gsLst>
                  <a:gs pos="0">
                    <a:srgbClr val="00AAFF"/>
                  </a:gs>
                  <a:gs pos="100000">
                    <a:srgbClr val="4632FF"/>
                  </a:gs>
                </a:gsLst>
                <a:lin ang="0" scaled="1"/>
                <a:tileRect/>
              </a:gradFill>
              <a:latin typeface="Gotham Rounded Bold" panose="02000000000000000000" pitchFamily="2" charset="0"/>
            </a:endParaRPr>
          </a:p>
          <a:p>
            <a:r>
              <a:rPr lang="fr-FR" sz="2200" dirty="0">
                <a:gradFill flip="none" rotWithShape="1">
                  <a:gsLst>
                    <a:gs pos="0">
                      <a:srgbClr val="00AAFF"/>
                    </a:gs>
                    <a:gs pos="100000">
                      <a:srgbClr val="4632FF"/>
                    </a:gs>
                  </a:gsLst>
                  <a:lin ang="0" scaled="1"/>
                  <a:tileRect/>
                </a:gradFill>
                <a:effectLst/>
                <a:latin typeface="Gotham Rounded Bold" panose="02000000000000000000" pitchFamily="2" charset="0"/>
              </a:rPr>
              <a:t>22 </a:t>
            </a:r>
            <a:r>
              <a:rPr lang="fr-FR" sz="2200" dirty="0" err="1">
                <a:gradFill flip="none" rotWithShape="1">
                  <a:gsLst>
                    <a:gs pos="0">
                      <a:srgbClr val="00AAFF"/>
                    </a:gs>
                    <a:gs pos="100000">
                      <a:srgbClr val="4632FF"/>
                    </a:gs>
                  </a:gsLst>
                  <a:lin ang="0" scaled="1"/>
                  <a:tileRect/>
                </a:gradFill>
                <a:effectLst/>
                <a:latin typeface="Gotham Rounded Bold" panose="02000000000000000000" pitchFamily="2" charset="0"/>
              </a:rPr>
              <a:t>april</a:t>
            </a:r>
            <a:r>
              <a:rPr lang="fr-FR" sz="2200" dirty="0">
                <a:gradFill flip="none" rotWithShape="1">
                  <a:gsLst>
                    <a:gs pos="0">
                      <a:srgbClr val="00AAFF"/>
                    </a:gs>
                    <a:gs pos="100000">
                      <a:srgbClr val="4632FF"/>
                    </a:gs>
                  </a:gsLst>
                  <a:lin ang="0" scaled="1"/>
                  <a:tileRect/>
                </a:gradFill>
                <a:effectLst/>
                <a:latin typeface="Gotham Rounded Bold" panose="02000000000000000000" pitchFamily="2" charset="0"/>
              </a:rPr>
              <a:t> 2024</a:t>
            </a:r>
          </a:p>
          <a:p>
            <a:pPr>
              <a:spcBef>
                <a:spcPts val="600"/>
              </a:spcBef>
            </a:pPr>
            <a:r>
              <a:rPr lang="fr-FR" sz="1400" dirty="0" err="1">
                <a:solidFill>
                  <a:srgbClr val="374649"/>
                </a:solidFill>
                <a:effectLst/>
                <a:latin typeface="Gotham Rounded Book" pitchFamily="2" charset="0"/>
              </a:rPr>
              <a:t>Samen</a:t>
            </a:r>
            <a:r>
              <a:rPr lang="fr-FR" sz="1400" dirty="0">
                <a:solidFill>
                  <a:srgbClr val="374649"/>
                </a:solidFill>
                <a:effectLst/>
                <a:latin typeface="Gotham Rounded Book" pitchFamily="2" charset="0"/>
              </a:rPr>
              <a:t> </a:t>
            </a:r>
            <a:r>
              <a:rPr lang="fr-FR" sz="1400" dirty="0" err="1">
                <a:solidFill>
                  <a:srgbClr val="374649"/>
                </a:solidFill>
                <a:effectLst/>
                <a:latin typeface="Gotham Rounded Book" pitchFamily="2" charset="0"/>
              </a:rPr>
              <a:t>verbeteren</a:t>
            </a:r>
            <a:r>
              <a:rPr lang="fr-FR" sz="1400" dirty="0">
                <a:solidFill>
                  <a:srgbClr val="374649"/>
                </a:solidFill>
                <a:effectLst/>
                <a:latin typeface="Gotham Rounded Book" pitchFamily="2" charset="0"/>
              </a:rPr>
              <a:t> </a:t>
            </a:r>
            <a:r>
              <a:rPr lang="fr-FR" sz="1400" dirty="0" err="1">
                <a:solidFill>
                  <a:srgbClr val="374649"/>
                </a:solidFill>
                <a:effectLst/>
                <a:latin typeface="Gotham Rounded Book" pitchFamily="2" charset="0"/>
              </a:rPr>
              <a:t>we</a:t>
            </a:r>
            <a:r>
              <a:rPr lang="fr-FR" sz="1400" dirty="0">
                <a:solidFill>
                  <a:srgbClr val="374649"/>
                </a:solidFill>
                <a:effectLst/>
                <a:latin typeface="Gotham Rounded Book" pitchFamily="2" charset="0"/>
              </a:rPr>
              <a:t> de </a:t>
            </a:r>
            <a:r>
              <a:rPr lang="fr-FR" sz="1400" dirty="0" err="1">
                <a:solidFill>
                  <a:srgbClr val="374649"/>
                </a:solidFill>
                <a:effectLst/>
                <a:latin typeface="Gotham Rounded Book" pitchFamily="2" charset="0"/>
              </a:rPr>
              <a:t>veiligheid</a:t>
            </a:r>
            <a:r>
              <a:rPr lang="fr-FR" sz="1400">
                <a:solidFill>
                  <a:srgbClr val="374649"/>
                </a:solidFill>
                <a:effectLst/>
                <a:latin typeface="Gotham Rounded Book" pitchFamily="2" charset="0"/>
              </a:rPr>
              <a:t> </a:t>
            </a:r>
          </a:p>
          <a:p>
            <a:pPr>
              <a:spcBef>
                <a:spcPts val="600"/>
              </a:spcBef>
            </a:pPr>
            <a:r>
              <a:rPr lang="fr-FR" sz="1400">
                <a:solidFill>
                  <a:srgbClr val="374649"/>
                </a:solidFill>
                <a:effectLst/>
                <a:latin typeface="Gotham Rounded Book" pitchFamily="2" charset="0"/>
              </a:rPr>
              <a:t>van </a:t>
            </a:r>
            <a:r>
              <a:rPr lang="fr-FR" sz="1400" dirty="0">
                <a:solidFill>
                  <a:srgbClr val="374649"/>
                </a:solidFill>
                <a:effectLst/>
                <a:latin typeface="Gotham Rounded Book" pitchFamily="2" charset="0"/>
              </a:rPr>
              <a:t>onze </a:t>
            </a:r>
            <a:r>
              <a:rPr lang="fr-FR" sz="1400" dirty="0" err="1">
                <a:solidFill>
                  <a:srgbClr val="374649"/>
                </a:solidFill>
                <a:effectLst/>
                <a:latin typeface="Gotham Rounded Book" pitchFamily="2" charset="0"/>
              </a:rPr>
              <a:t>operaties</a:t>
            </a:r>
            <a:r>
              <a:rPr lang="fr-FR" sz="1400" dirty="0">
                <a:solidFill>
                  <a:srgbClr val="374649"/>
                </a:solidFill>
                <a:effectLst/>
                <a:latin typeface="Gotham Rounded Book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54588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OTALENERGIES">
      <a:dk1>
        <a:srgbClr val="374649"/>
      </a:dk1>
      <a:lt1>
        <a:srgbClr val="FFFFFF"/>
      </a:lt1>
      <a:dk2>
        <a:srgbClr val="009CEA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009CEA"/>
      </a:folHlink>
    </a:clrScheme>
    <a:fontScheme name="Thèm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7584E9654083E41A6406A9B02F3728C" ma:contentTypeVersion="13" ma:contentTypeDescription="Crée un document." ma:contentTypeScope="" ma:versionID="d6e0cdc3e64b5e4a64056620a4c1e79a">
  <xsd:schema xmlns:xsd="http://www.w3.org/2001/XMLSchema" xmlns:xs="http://www.w3.org/2001/XMLSchema" xmlns:p="http://schemas.microsoft.com/office/2006/metadata/properties" xmlns:ns2="c756e844-8713-42fb-9be3-be05545d8e70" xmlns:ns3="d0db0e18-7841-4582-9bbc-4cc15db94510" targetNamespace="http://schemas.microsoft.com/office/2006/metadata/properties" ma:root="true" ma:fieldsID="34bb31aa3bd558934b7cd8820eba6053" ns2:_="" ns3:_="">
    <xsd:import namespace="c756e844-8713-42fb-9be3-be05545d8e70"/>
    <xsd:import namespace="d0db0e18-7841-4582-9bbc-4cc15db9451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56e844-8713-42fb-9be3-be05545d8e7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Balises d’images" ma:readOnly="false" ma:fieldId="{5cf76f15-5ced-4ddc-b409-7134ff3c332f}" ma:taxonomyMulti="true" ma:sspId="e6ecadab-1f61-4b8d-95ea-825bb4aab43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0db0e18-7841-4582-9bbc-4cc15db94510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6b3c24a7-1721-405c-911c-f687d483d383}" ma:internalName="TaxCatchAll" ma:showField="CatchAllData" ma:web="d0db0e18-7841-4582-9bbc-4cc15db9451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77A015D-4508-47FC-AEDD-55BB2483DF0F}"/>
</file>

<file path=customXml/itemProps2.xml><?xml version="1.0" encoding="utf-8"?>
<ds:datastoreItem xmlns:ds="http://schemas.openxmlformats.org/officeDocument/2006/customXml" ds:itemID="{AD4ECB59-B311-4EB2-86B4-7AD475BA17D9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</TotalTime>
  <Words>26</Words>
  <Application>Microsoft Macintosh PowerPoint</Application>
  <PresentationFormat>Personnalisé</PresentationFormat>
  <Paragraphs>7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8" baseType="lpstr">
      <vt:lpstr>Aptos</vt:lpstr>
      <vt:lpstr>Aptos Display</vt:lpstr>
      <vt:lpstr>Arial</vt:lpstr>
      <vt:lpstr>Gotham Rounded Bold</vt:lpstr>
      <vt:lpstr>Gotham Rounded Book</vt:lpstr>
      <vt:lpstr>Gotham Rounded Medium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Anne-Sophie Massip</dc:creator>
  <cp:lastModifiedBy>Marie Hericher</cp:lastModifiedBy>
  <cp:revision>4</cp:revision>
  <dcterms:created xsi:type="dcterms:W3CDTF">2024-03-23T10:36:13Z</dcterms:created>
  <dcterms:modified xsi:type="dcterms:W3CDTF">2024-03-25T09:14:14Z</dcterms:modified>
</cp:coreProperties>
</file>