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82A"/>
    <a:srgbClr val="0064AC"/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0"/>
    <p:restoredTop sz="97814"/>
  </p:normalViewPr>
  <p:slideViewPr>
    <p:cSldViewPr snapToGrid="0" snapToObjects="1">
      <p:cViewPr varScale="1">
        <p:scale>
          <a:sx n="20" d="100"/>
          <a:sy n="20" d="100"/>
        </p:scale>
        <p:origin x="299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26BEF88-DF33-B30D-DCC0-0CC1A19F4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2381"/>
            <a:ext cx="30269657" cy="4280686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</a:t>
            </a:r>
            <a:r>
              <a:rPr lang="fr-FR" sz="6800" b="1" spc="-240" err="1">
                <a:solidFill>
                  <a:srgbClr val="35494C"/>
                </a:solidFill>
                <a:latin typeface="Gotham Rounded Bold" pitchFamily="2" charset="77"/>
              </a:rPr>
              <a:t>Rule</a:t>
            </a:r>
            <a:r>
              <a:rPr lang="fr-FR" sz="6800" b="1" spc="-240">
                <a:solidFill>
                  <a:srgbClr val="35494C"/>
                </a:solidFill>
                <a:latin typeface="Gotham Rounded Bold" pitchFamily="2" charset="77"/>
              </a:rPr>
              <a:t> 3</a:t>
            </a:r>
            <a:endParaRPr lang="fr-FR" sz="6800" b="1" spc="-240" dirty="0">
              <a:solidFill>
                <a:srgbClr val="35494C"/>
              </a:solidFill>
              <a:latin typeface="Gotham Rounded Bold" pitchFamily="2" charset="77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76B82A"/>
                </a:solidFill>
                <a:latin typeface="Gotham Rounded Bold" pitchFamily="2" charset="77"/>
              </a:rPr>
              <a:t>Body </a:t>
            </a:r>
            <a:r>
              <a:rPr lang="fr-FR" sz="20400" b="1" spc="-700" dirty="0" err="1">
                <a:solidFill>
                  <a:srgbClr val="76B82A"/>
                </a:solidFill>
                <a:latin typeface="Gotham Rounded Bold" pitchFamily="2" charset="77"/>
              </a:rPr>
              <a:t>Mechanics</a:t>
            </a:r>
            <a:r>
              <a:rPr lang="fr-FR" sz="20400" b="1" spc="-700">
                <a:solidFill>
                  <a:srgbClr val="76B82A"/>
                </a:solidFill>
                <a:latin typeface="Gotham Rounded Bold" pitchFamily="2" charset="77"/>
              </a:rPr>
              <a:t> </a:t>
            </a:r>
            <a:br>
              <a:rPr lang="fr-FR" sz="20400" b="1" spc="-700">
                <a:solidFill>
                  <a:srgbClr val="76B82A"/>
                </a:solidFill>
                <a:latin typeface="Gotham Rounded Bold" pitchFamily="2" charset="77"/>
              </a:rPr>
            </a:br>
            <a:r>
              <a:rPr lang="fr-FR" sz="20400" b="1" spc="-700">
                <a:solidFill>
                  <a:srgbClr val="76B82A"/>
                </a:solidFill>
                <a:latin typeface="Gotham Rounded Bold" pitchFamily="2" charset="77"/>
              </a:rPr>
              <a:t>&amp; </a:t>
            </a:r>
            <a:r>
              <a:rPr lang="fr-FR" sz="20400" b="1" spc="-700" dirty="0">
                <a:solidFill>
                  <a:srgbClr val="76B82A"/>
                </a:solidFill>
                <a:latin typeface="Gotham Rounded Bold" pitchFamily="2" charset="77"/>
              </a:rPr>
              <a:t>Tools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3061897"/>
            <a:ext cx="15455099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handle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tools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safely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13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30</cp:revision>
  <dcterms:created xsi:type="dcterms:W3CDTF">2022-01-17T11:44:19Z</dcterms:created>
  <dcterms:modified xsi:type="dcterms:W3CDTF">2022-11-30T15:45:01Z</dcterms:modified>
</cp:coreProperties>
</file>