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fr-FR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82A"/>
    <a:srgbClr val="0064AC"/>
    <a:srgbClr val="312783"/>
    <a:srgbClr val="35494C"/>
    <a:srgbClr val="E84D0E"/>
    <a:srgbClr val="E05329"/>
    <a:srgbClr val="E1001A"/>
    <a:srgbClr val="F39200"/>
    <a:srgbClr val="2C3E3E"/>
    <a:srgbClr val="FC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0"/>
    <p:restoredTop sz="97814"/>
  </p:normalViewPr>
  <p:slideViewPr>
    <p:cSldViewPr snapToGrid="0" snapToObjects="1">
      <p:cViewPr varScale="1">
        <p:scale>
          <a:sx n="20" d="100"/>
          <a:sy n="20" d="100"/>
        </p:scale>
        <p:origin x="29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9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2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6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4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5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74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9ED7C-9849-EE41-B1F0-6BEFEEAA1F5F}" type="datetimeFigureOut">
              <a:t>30/11/2022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6177-35DA-B54C-98B9-4165219B02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6BEF88-DF33-B30D-DCC0-0CC1A19F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" y="2381"/>
            <a:ext cx="30269657" cy="4280686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C9EEC23-319B-390D-4043-B4D75C7B2ED6}"/>
              </a:ext>
            </a:extLst>
          </p:cNvPr>
          <p:cNvSpPr txBox="1"/>
          <p:nvPr/>
        </p:nvSpPr>
        <p:spPr>
          <a:xfrm>
            <a:off x="12891301" y="23383020"/>
            <a:ext cx="10166390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800" b="1" spc="-240" dirty="0">
                <a:solidFill>
                  <a:srgbClr val="35494C"/>
                </a:solidFill>
                <a:latin typeface="Gotham Rounded Bold" pitchFamily="2" charset="77"/>
              </a:rPr>
              <a:t>Golden </a:t>
            </a:r>
            <a:r>
              <a:rPr lang="fr-FR" sz="6800" b="1" spc="-240" err="1">
                <a:solidFill>
                  <a:srgbClr val="35494C"/>
                </a:solidFill>
                <a:latin typeface="Gotham Rounded Bold" pitchFamily="2" charset="77"/>
              </a:rPr>
              <a:t>Rule</a:t>
            </a:r>
            <a:r>
              <a:rPr lang="fr-FR" sz="6800" b="1" spc="-240">
                <a:solidFill>
                  <a:srgbClr val="35494C"/>
                </a:solidFill>
                <a:latin typeface="Gotham Rounded Bold" pitchFamily="2" charset="77"/>
              </a:rPr>
              <a:t> 3</a:t>
            </a:r>
            <a:endParaRPr lang="fr-FR" sz="6800" b="1" spc="-240" dirty="0">
              <a:solidFill>
                <a:srgbClr val="35494C"/>
              </a:solidFill>
              <a:latin typeface="Gotham Rounded Bold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5333FA-BF24-FC89-BC20-DE42FE1AA668}"/>
              </a:ext>
            </a:extLst>
          </p:cNvPr>
          <p:cNvSpPr txBox="1"/>
          <p:nvPr/>
        </p:nvSpPr>
        <p:spPr>
          <a:xfrm>
            <a:off x="12755835" y="24788399"/>
            <a:ext cx="1653418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00"/>
              </a:lnSpc>
            </a:pPr>
            <a:r>
              <a:rPr lang="fr-FR" sz="20400" b="1" spc="-700" dirty="0">
                <a:solidFill>
                  <a:srgbClr val="76B82A"/>
                </a:solidFill>
                <a:latin typeface="Gotham Rounded Bold" pitchFamily="2" charset="77"/>
              </a:rPr>
              <a:t>Body </a:t>
            </a:r>
            <a:r>
              <a:rPr lang="fr-FR" sz="20400" b="1" spc="-700" dirty="0" err="1">
                <a:solidFill>
                  <a:srgbClr val="76B82A"/>
                </a:solidFill>
                <a:latin typeface="Gotham Rounded Bold" pitchFamily="2" charset="77"/>
              </a:rPr>
              <a:t>Mechanics</a:t>
            </a:r>
            <a:r>
              <a:rPr lang="fr-FR" sz="20400" b="1" spc="-700">
                <a:solidFill>
                  <a:srgbClr val="76B82A"/>
                </a:solidFill>
                <a:latin typeface="Gotham Rounded Bold" pitchFamily="2" charset="77"/>
              </a:rPr>
              <a:t> </a:t>
            </a:r>
            <a:br>
              <a:rPr lang="fr-FR" sz="20400" b="1" spc="-700">
                <a:solidFill>
                  <a:srgbClr val="76B82A"/>
                </a:solidFill>
                <a:latin typeface="Gotham Rounded Bold" pitchFamily="2" charset="77"/>
              </a:rPr>
            </a:br>
            <a:r>
              <a:rPr lang="fr-FR" sz="20400" b="1" spc="-700">
                <a:solidFill>
                  <a:srgbClr val="76B82A"/>
                </a:solidFill>
                <a:latin typeface="Gotham Rounded Bold" pitchFamily="2" charset="77"/>
              </a:rPr>
              <a:t>&amp; </a:t>
            </a:r>
            <a:r>
              <a:rPr lang="fr-FR" sz="20400" b="1" spc="-700" dirty="0">
                <a:solidFill>
                  <a:srgbClr val="76B82A"/>
                </a:solidFill>
                <a:latin typeface="Gotham Rounded Bold" pitchFamily="2" charset="77"/>
              </a:rPr>
              <a:t>Tools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86D738-9928-AD6A-C3E8-8AAE7243917A}"/>
              </a:ext>
            </a:extLst>
          </p:cNvPr>
          <p:cNvSpPr txBox="1"/>
          <p:nvPr/>
        </p:nvSpPr>
        <p:spPr>
          <a:xfrm>
            <a:off x="12874368" y="33061897"/>
            <a:ext cx="15455099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fr-FR" sz="6800" dirty="0">
                <a:solidFill>
                  <a:srgbClr val="35494C"/>
                </a:solidFill>
                <a:latin typeface="Gotham Rounded Book" pitchFamily="2" charset="0"/>
              </a:rPr>
              <a:t>I </a:t>
            </a:r>
            <a:r>
              <a:rPr lang="fr-FR" sz="6800" dirty="0" err="1">
                <a:solidFill>
                  <a:srgbClr val="35494C"/>
                </a:solidFill>
                <a:latin typeface="Gotham Rounded Book" pitchFamily="2" charset="0"/>
              </a:rPr>
              <a:t>handle</a:t>
            </a:r>
            <a:r>
              <a:rPr lang="fr-FR" sz="6800" dirty="0">
                <a:solidFill>
                  <a:srgbClr val="35494C"/>
                </a:solidFill>
                <a:latin typeface="Gotham Rounded Book" pitchFamily="2" charset="0"/>
              </a:rPr>
              <a:t> </a:t>
            </a:r>
            <a:r>
              <a:rPr lang="fr-FR" sz="6800" dirty="0" err="1">
                <a:solidFill>
                  <a:srgbClr val="35494C"/>
                </a:solidFill>
                <a:latin typeface="Gotham Rounded Book" pitchFamily="2" charset="0"/>
              </a:rPr>
              <a:t>tools</a:t>
            </a:r>
            <a:r>
              <a:rPr lang="fr-FR" sz="6800" dirty="0">
                <a:solidFill>
                  <a:srgbClr val="35494C"/>
                </a:solidFill>
                <a:latin typeface="Gotham Rounded Book" pitchFamily="2" charset="0"/>
              </a:rPr>
              <a:t> </a:t>
            </a:r>
            <a:r>
              <a:rPr lang="fr-FR" sz="6800" dirty="0" err="1">
                <a:solidFill>
                  <a:srgbClr val="35494C"/>
                </a:solidFill>
                <a:latin typeface="Gotham Rounded Book" pitchFamily="2" charset="0"/>
              </a:rPr>
              <a:t>safely</a:t>
            </a:r>
            <a:r>
              <a:rPr lang="fr-FR" sz="6800" dirty="0">
                <a:solidFill>
                  <a:srgbClr val="35494C"/>
                </a:solidFill>
                <a:latin typeface="Gotham Rounded Book" pitchFamily="2" charset="0"/>
              </a:rPr>
              <a:t>.</a:t>
            </a:r>
            <a:endParaRPr lang="fr-FR" sz="6800" spc="-230" dirty="0">
              <a:solidFill>
                <a:srgbClr val="35494C"/>
              </a:solidFill>
              <a:latin typeface="Gotham Rounded Book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93E2C8-5C84-14AA-BEE9-6BF5805B41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4" y="34490256"/>
            <a:ext cx="9186863" cy="66901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27842F-50E1-BAD7-BBEB-A520EA02AC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400" y="36302634"/>
            <a:ext cx="4331017" cy="43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8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13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Gotham Rounded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Jean Patrice Wattine</cp:lastModifiedBy>
  <cp:revision>30</cp:revision>
  <dcterms:created xsi:type="dcterms:W3CDTF">2022-01-17T11:44:19Z</dcterms:created>
  <dcterms:modified xsi:type="dcterms:W3CDTF">2022-11-30T15:45:01Z</dcterms:modified>
</cp:coreProperties>
</file>