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16"/>
  </p:notesMasterIdLst>
  <p:handoutMasterIdLst>
    <p:handoutMasterId r:id="rId17"/>
  </p:handoutMasterIdLst>
  <p:sldIdLst>
    <p:sldId id="485" r:id="rId8"/>
    <p:sldId id="478" r:id="rId9"/>
    <p:sldId id="493" r:id="rId10"/>
    <p:sldId id="494" r:id="rId11"/>
    <p:sldId id="495" r:id="rId12"/>
    <p:sldId id="496" r:id="rId13"/>
    <p:sldId id="497" r:id="rId14"/>
    <p:sldId id="492"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649"/>
    <a:srgbClr val="FF0000"/>
    <a:srgbClr val="FF6E00"/>
    <a:srgbClr val="009CEA"/>
    <a:srgbClr val="A4DCF8"/>
    <a:srgbClr val="D3DCDE"/>
    <a:srgbClr val="ED0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16AF7-B0E1-4A59-BF5E-B273AFBA62F6}" v="12" dt="2023-05-24T08:01:24.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6224" autoAdjust="0"/>
  </p:normalViewPr>
  <p:slideViewPr>
    <p:cSldViewPr snapToGrid="0">
      <p:cViewPr>
        <p:scale>
          <a:sx n="40" d="100"/>
          <a:sy n="40" d="100"/>
        </p:scale>
        <p:origin x="1880" y="4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FERIAUX" userId="9c5c5508-a7dc-4b9b-82fc-6eb9dc922111" providerId="ADAL" clId="{D7016AF7-B0E1-4A59-BF5E-B273AFBA62F6}"/>
    <pc:docChg chg="undo redo custSel modSld">
      <pc:chgData name="Clayton FERIAUX" userId="9c5c5508-a7dc-4b9b-82fc-6eb9dc922111" providerId="ADAL" clId="{D7016AF7-B0E1-4A59-BF5E-B273AFBA62F6}" dt="2023-05-24T08:01:24.813" v="102" actId="14826"/>
      <pc:docMkLst>
        <pc:docMk/>
      </pc:docMkLst>
      <pc:sldChg chg="modSp mod">
        <pc:chgData name="Clayton FERIAUX" userId="9c5c5508-a7dc-4b9b-82fc-6eb9dc922111" providerId="ADAL" clId="{D7016AF7-B0E1-4A59-BF5E-B273AFBA62F6}" dt="2023-05-22T13:29:14.100" v="90" actId="207"/>
        <pc:sldMkLst>
          <pc:docMk/>
          <pc:sldMk cId="3451061856" sldId="478"/>
        </pc:sldMkLst>
        <pc:spChg chg="mod">
          <ac:chgData name="Clayton FERIAUX" userId="9c5c5508-a7dc-4b9b-82fc-6eb9dc922111" providerId="ADAL" clId="{D7016AF7-B0E1-4A59-BF5E-B273AFBA62F6}" dt="2023-05-22T13:29:14.100" v="90" actId="207"/>
          <ac:spMkLst>
            <pc:docMk/>
            <pc:sldMk cId="3451061856" sldId="478"/>
            <ac:spMk id="2" creationId="{97B700F5-A9EF-486A-BA1A-346AA723BEC2}"/>
          </ac:spMkLst>
        </pc:spChg>
        <pc:spChg chg="mod">
          <ac:chgData name="Clayton FERIAUX" userId="9c5c5508-a7dc-4b9b-82fc-6eb9dc922111" providerId="ADAL" clId="{D7016AF7-B0E1-4A59-BF5E-B273AFBA62F6}" dt="2023-05-16T15:57:32.822" v="39" actId="20577"/>
          <ac:spMkLst>
            <pc:docMk/>
            <pc:sldMk cId="3451061856" sldId="478"/>
            <ac:spMk id="3" creationId="{C9845849-D802-408F-8A84-2A3611051809}"/>
          </ac:spMkLst>
        </pc:spChg>
        <pc:spChg chg="mod">
          <ac:chgData name="Clayton FERIAUX" userId="9c5c5508-a7dc-4b9b-82fc-6eb9dc922111" providerId="ADAL" clId="{D7016AF7-B0E1-4A59-BF5E-B273AFBA62F6}" dt="2023-05-16T16:01:16.889" v="66" actId="207"/>
          <ac:spMkLst>
            <pc:docMk/>
            <pc:sldMk cId="3451061856" sldId="478"/>
            <ac:spMk id="17" creationId="{98FA3468-7967-42A9-8841-3E643D96C214}"/>
          </ac:spMkLst>
        </pc:spChg>
      </pc:sldChg>
      <pc:sldChg chg="modSp mod">
        <pc:chgData name="Clayton FERIAUX" userId="9c5c5508-a7dc-4b9b-82fc-6eb9dc922111" providerId="ADAL" clId="{D7016AF7-B0E1-4A59-BF5E-B273AFBA62F6}" dt="2023-05-24T08:01:24.813" v="102" actId="14826"/>
        <pc:sldMkLst>
          <pc:docMk/>
          <pc:sldMk cId="856252516" sldId="485"/>
        </pc:sldMkLst>
        <pc:spChg chg="mod">
          <ac:chgData name="Clayton FERIAUX" userId="9c5c5508-a7dc-4b9b-82fc-6eb9dc922111" providerId="ADAL" clId="{D7016AF7-B0E1-4A59-BF5E-B273AFBA62F6}" dt="2023-05-22T12:50:57.252" v="89" actId="207"/>
          <ac:spMkLst>
            <pc:docMk/>
            <pc:sldMk cId="856252516" sldId="485"/>
            <ac:spMk id="3" creationId="{D3CF3197-343E-4301-BBB0-E4AF82B287C0}"/>
          </ac:spMkLst>
        </pc:spChg>
        <pc:spChg chg="mod">
          <ac:chgData name="Clayton FERIAUX" userId="9c5c5508-a7dc-4b9b-82fc-6eb9dc922111" providerId="ADAL" clId="{D7016AF7-B0E1-4A59-BF5E-B273AFBA62F6}" dt="2023-05-23T12:06:18.476" v="100" actId="20577"/>
          <ac:spMkLst>
            <pc:docMk/>
            <pc:sldMk cId="856252516" sldId="485"/>
            <ac:spMk id="8" creationId="{224618C8-9428-4140-A146-A420B766D6A9}"/>
          </ac:spMkLst>
        </pc:spChg>
        <pc:picChg chg="mod">
          <ac:chgData name="Clayton FERIAUX" userId="9c5c5508-a7dc-4b9b-82fc-6eb9dc922111" providerId="ADAL" clId="{D7016AF7-B0E1-4A59-BF5E-B273AFBA62F6}" dt="2023-05-24T08:01:24.813" v="102" actId="14826"/>
          <ac:picMkLst>
            <pc:docMk/>
            <pc:sldMk cId="856252516" sldId="485"/>
            <ac:picMk id="5" creationId="{62189873-DEDC-492D-9DB4-60B4FCA9164B}"/>
          </ac:picMkLst>
        </pc:picChg>
      </pc:sldChg>
      <pc:sldChg chg="modSp mod">
        <pc:chgData name="Clayton FERIAUX" userId="9c5c5508-a7dc-4b9b-82fc-6eb9dc922111" providerId="ADAL" clId="{D7016AF7-B0E1-4A59-BF5E-B273AFBA62F6}" dt="2023-05-22T13:29:55.787" v="97" actId="207"/>
        <pc:sldMkLst>
          <pc:docMk/>
          <pc:sldMk cId="3571898119" sldId="492"/>
        </pc:sldMkLst>
        <pc:spChg chg="mod">
          <ac:chgData name="Clayton FERIAUX" userId="9c5c5508-a7dc-4b9b-82fc-6eb9dc922111" providerId="ADAL" clId="{D7016AF7-B0E1-4A59-BF5E-B273AFBA62F6}" dt="2023-05-22T13:29:55.787" v="97" actId="207"/>
          <ac:spMkLst>
            <pc:docMk/>
            <pc:sldMk cId="3571898119" sldId="492"/>
            <ac:spMk id="3" creationId="{5228BBA4-55C5-4878-8327-5BCBF08BCC23}"/>
          </ac:spMkLst>
        </pc:spChg>
        <pc:spChg chg="mod">
          <ac:chgData name="Clayton FERIAUX" userId="9c5c5508-a7dc-4b9b-82fc-6eb9dc922111" providerId="ADAL" clId="{D7016AF7-B0E1-4A59-BF5E-B273AFBA62F6}" dt="2023-05-16T16:09:41.766" v="77" actId="20577"/>
          <ac:spMkLst>
            <pc:docMk/>
            <pc:sldMk cId="3571898119" sldId="492"/>
            <ac:spMk id="4" creationId="{0C10BD9E-1611-4065-BD24-FF8E8FF87CFC}"/>
          </ac:spMkLst>
        </pc:spChg>
      </pc:sldChg>
      <pc:sldChg chg="modSp mod">
        <pc:chgData name="Clayton FERIAUX" userId="9c5c5508-a7dc-4b9b-82fc-6eb9dc922111" providerId="ADAL" clId="{D7016AF7-B0E1-4A59-BF5E-B273AFBA62F6}" dt="2023-05-22T13:29:21.991" v="91" actId="207"/>
        <pc:sldMkLst>
          <pc:docMk/>
          <pc:sldMk cId="2636781271" sldId="493"/>
        </pc:sldMkLst>
        <pc:spChg chg="mod">
          <ac:chgData name="Clayton FERIAUX" userId="9c5c5508-a7dc-4b9b-82fc-6eb9dc922111" providerId="ADAL" clId="{D7016AF7-B0E1-4A59-BF5E-B273AFBA62F6}" dt="2023-05-22T13:29:21.991" v="91" actId="207"/>
          <ac:spMkLst>
            <pc:docMk/>
            <pc:sldMk cId="2636781271" sldId="493"/>
            <ac:spMk id="3" creationId="{D763D763-D3F3-4A4E-B3CC-D0D9C66A0BF2}"/>
          </ac:spMkLst>
        </pc:spChg>
        <pc:spChg chg="mod">
          <ac:chgData name="Clayton FERIAUX" userId="9c5c5508-a7dc-4b9b-82fc-6eb9dc922111" providerId="ADAL" clId="{D7016AF7-B0E1-4A59-BF5E-B273AFBA62F6}" dt="2023-05-16T15:57:41.070" v="44" actId="20577"/>
          <ac:spMkLst>
            <pc:docMk/>
            <pc:sldMk cId="2636781271" sldId="493"/>
            <ac:spMk id="4" creationId="{B7441079-E870-4601-8330-79F8C705FF0C}"/>
          </ac:spMkLst>
        </pc:spChg>
        <pc:spChg chg="mod">
          <ac:chgData name="Clayton FERIAUX" userId="9c5c5508-a7dc-4b9b-82fc-6eb9dc922111" providerId="ADAL" clId="{D7016AF7-B0E1-4A59-BF5E-B273AFBA62F6}" dt="2023-05-22T12:48:44.813" v="82" actId="207"/>
          <ac:spMkLst>
            <pc:docMk/>
            <pc:sldMk cId="2636781271" sldId="493"/>
            <ac:spMk id="9" creationId="{0E963821-B0B9-4DE7-B69F-66D2EEEF610E}"/>
          </ac:spMkLst>
        </pc:spChg>
      </pc:sldChg>
      <pc:sldChg chg="modSp mod">
        <pc:chgData name="Clayton FERIAUX" userId="9c5c5508-a7dc-4b9b-82fc-6eb9dc922111" providerId="ADAL" clId="{D7016AF7-B0E1-4A59-BF5E-B273AFBA62F6}" dt="2023-05-22T13:29:27.231" v="92" actId="207"/>
        <pc:sldMkLst>
          <pc:docMk/>
          <pc:sldMk cId="1983038554" sldId="494"/>
        </pc:sldMkLst>
        <pc:spChg chg="mod">
          <ac:chgData name="Clayton FERIAUX" userId="9c5c5508-a7dc-4b9b-82fc-6eb9dc922111" providerId="ADAL" clId="{D7016AF7-B0E1-4A59-BF5E-B273AFBA62F6}" dt="2023-05-22T13:29:27.231" v="92" actId="207"/>
          <ac:spMkLst>
            <pc:docMk/>
            <pc:sldMk cId="1983038554" sldId="494"/>
            <ac:spMk id="3" creationId="{985BD987-CCC6-4A92-80EB-5496CE2D87AC}"/>
          </ac:spMkLst>
        </pc:spChg>
        <pc:spChg chg="mod">
          <ac:chgData name="Clayton FERIAUX" userId="9c5c5508-a7dc-4b9b-82fc-6eb9dc922111" providerId="ADAL" clId="{D7016AF7-B0E1-4A59-BF5E-B273AFBA62F6}" dt="2023-05-16T15:57:53.151" v="49" actId="20577"/>
          <ac:spMkLst>
            <pc:docMk/>
            <pc:sldMk cId="1983038554" sldId="494"/>
            <ac:spMk id="4" creationId="{F0790C85-E49B-41A3-87FF-C548C084B3EE}"/>
          </ac:spMkLst>
        </pc:spChg>
        <pc:spChg chg="mod">
          <ac:chgData name="Clayton FERIAUX" userId="9c5c5508-a7dc-4b9b-82fc-6eb9dc922111" providerId="ADAL" clId="{D7016AF7-B0E1-4A59-BF5E-B273AFBA62F6}" dt="2023-05-16T16:03:27.702" v="71" actId="208"/>
          <ac:spMkLst>
            <pc:docMk/>
            <pc:sldMk cId="1983038554" sldId="494"/>
            <ac:spMk id="16" creationId="{3E07077F-C8A3-40EC-A875-06AA5901DD76}"/>
          </ac:spMkLst>
        </pc:spChg>
        <pc:spChg chg="mod">
          <ac:chgData name="Clayton FERIAUX" userId="9c5c5508-a7dc-4b9b-82fc-6eb9dc922111" providerId="ADAL" clId="{D7016AF7-B0E1-4A59-BF5E-B273AFBA62F6}" dt="2023-05-16T16:03:31.083" v="72" actId="208"/>
          <ac:spMkLst>
            <pc:docMk/>
            <pc:sldMk cId="1983038554" sldId="494"/>
            <ac:spMk id="17" creationId="{3E64517C-2879-4DAD-94DE-F1E526AB90CD}"/>
          </ac:spMkLst>
        </pc:spChg>
      </pc:sldChg>
      <pc:sldChg chg="addSp delSp modSp mod">
        <pc:chgData name="Clayton FERIAUX" userId="9c5c5508-a7dc-4b9b-82fc-6eb9dc922111" providerId="ADAL" clId="{D7016AF7-B0E1-4A59-BF5E-B273AFBA62F6}" dt="2023-05-22T13:29:38.779" v="93" actId="207"/>
        <pc:sldMkLst>
          <pc:docMk/>
          <pc:sldMk cId="773090985" sldId="495"/>
        </pc:sldMkLst>
        <pc:spChg chg="mod">
          <ac:chgData name="Clayton FERIAUX" userId="9c5c5508-a7dc-4b9b-82fc-6eb9dc922111" providerId="ADAL" clId="{D7016AF7-B0E1-4A59-BF5E-B273AFBA62F6}" dt="2023-05-22T13:29:38.779" v="93" actId="207"/>
          <ac:spMkLst>
            <pc:docMk/>
            <pc:sldMk cId="773090985" sldId="495"/>
            <ac:spMk id="3" creationId="{C7F17424-8578-4C8D-B379-F9F6B39ABE49}"/>
          </ac:spMkLst>
        </pc:spChg>
        <pc:spChg chg="mod">
          <ac:chgData name="Clayton FERIAUX" userId="9c5c5508-a7dc-4b9b-82fc-6eb9dc922111" providerId="ADAL" clId="{D7016AF7-B0E1-4A59-BF5E-B273AFBA62F6}" dt="2023-05-16T15:58:01.615" v="54" actId="20577"/>
          <ac:spMkLst>
            <pc:docMk/>
            <pc:sldMk cId="773090985" sldId="495"/>
            <ac:spMk id="4" creationId="{9351633E-207E-43E2-9E94-DCB8B667565D}"/>
          </ac:spMkLst>
        </pc:spChg>
        <pc:spChg chg="mod">
          <ac:chgData name="Clayton FERIAUX" userId="9c5c5508-a7dc-4b9b-82fc-6eb9dc922111" providerId="ADAL" clId="{D7016AF7-B0E1-4A59-BF5E-B273AFBA62F6}" dt="2023-05-16T15:56:00.942" v="14" actId="207"/>
          <ac:spMkLst>
            <pc:docMk/>
            <pc:sldMk cId="773090985" sldId="495"/>
            <ac:spMk id="42" creationId="{6347735B-B963-48BD-B4F1-DCAC76D1DAB0}"/>
          </ac:spMkLst>
        </pc:spChg>
        <pc:picChg chg="add mod modCrop">
          <ac:chgData name="Clayton FERIAUX" userId="9c5c5508-a7dc-4b9b-82fc-6eb9dc922111" providerId="ADAL" clId="{D7016AF7-B0E1-4A59-BF5E-B273AFBA62F6}" dt="2023-05-16T15:55:33.972" v="13" actId="1036"/>
          <ac:picMkLst>
            <pc:docMk/>
            <pc:sldMk cId="773090985" sldId="495"/>
            <ac:picMk id="6" creationId="{4B5E6D11-1C19-5DBE-B317-458E95E61DF6}"/>
          </ac:picMkLst>
        </pc:picChg>
        <pc:picChg chg="del mod">
          <ac:chgData name="Clayton FERIAUX" userId="9c5c5508-a7dc-4b9b-82fc-6eb9dc922111" providerId="ADAL" clId="{D7016AF7-B0E1-4A59-BF5E-B273AFBA62F6}" dt="2023-05-16T15:54:15.229" v="3" actId="478"/>
          <ac:picMkLst>
            <pc:docMk/>
            <pc:sldMk cId="773090985" sldId="495"/>
            <ac:picMk id="48" creationId="{A8768D83-326E-4F0B-B96B-EA5B197ABE54}"/>
          </ac:picMkLst>
        </pc:picChg>
        <pc:cxnChg chg="mod">
          <ac:chgData name="Clayton FERIAUX" userId="9c5c5508-a7dc-4b9b-82fc-6eb9dc922111" providerId="ADAL" clId="{D7016AF7-B0E1-4A59-BF5E-B273AFBA62F6}" dt="2023-05-16T16:13:33.661" v="80" actId="208"/>
          <ac:cxnSpMkLst>
            <pc:docMk/>
            <pc:sldMk cId="773090985" sldId="495"/>
            <ac:cxnSpMk id="47" creationId="{BCEA7C8E-1F77-46B7-B755-8E5F3422CA7B}"/>
          </ac:cxnSpMkLst>
        </pc:cxnChg>
      </pc:sldChg>
      <pc:sldChg chg="modSp mod">
        <pc:chgData name="Clayton FERIAUX" userId="9c5c5508-a7dc-4b9b-82fc-6eb9dc922111" providerId="ADAL" clId="{D7016AF7-B0E1-4A59-BF5E-B273AFBA62F6}" dt="2023-05-22T13:29:44.776" v="94" actId="207"/>
        <pc:sldMkLst>
          <pc:docMk/>
          <pc:sldMk cId="694269479" sldId="496"/>
        </pc:sldMkLst>
        <pc:spChg chg="mod">
          <ac:chgData name="Clayton FERIAUX" userId="9c5c5508-a7dc-4b9b-82fc-6eb9dc922111" providerId="ADAL" clId="{D7016AF7-B0E1-4A59-BF5E-B273AFBA62F6}" dt="2023-05-22T13:29:44.776" v="94" actId="207"/>
          <ac:spMkLst>
            <pc:docMk/>
            <pc:sldMk cId="694269479" sldId="496"/>
            <ac:spMk id="3" creationId="{6E3C9714-0704-4DA2-B332-A24EE6590F47}"/>
          </ac:spMkLst>
        </pc:spChg>
        <pc:spChg chg="mod">
          <ac:chgData name="Clayton FERIAUX" userId="9c5c5508-a7dc-4b9b-82fc-6eb9dc922111" providerId="ADAL" clId="{D7016AF7-B0E1-4A59-BF5E-B273AFBA62F6}" dt="2023-05-16T15:58:09.627" v="59" actId="20577"/>
          <ac:spMkLst>
            <pc:docMk/>
            <pc:sldMk cId="694269479" sldId="496"/>
            <ac:spMk id="4" creationId="{FA428619-C168-43EB-8F3C-C97BB1B6F98E}"/>
          </ac:spMkLst>
        </pc:spChg>
        <pc:spChg chg="mod">
          <ac:chgData name="Clayton FERIAUX" userId="9c5c5508-a7dc-4b9b-82fc-6eb9dc922111" providerId="ADAL" clId="{D7016AF7-B0E1-4A59-BF5E-B273AFBA62F6}" dt="2023-05-16T15:56:20.249" v="16" actId="207"/>
          <ac:spMkLst>
            <pc:docMk/>
            <pc:sldMk cId="694269479" sldId="496"/>
            <ac:spMk id="8" creationId="{3C8C986C-5014-4C5E-889A-3947EB7239B8}"/>
          </ac:spMkLst>
        </pc:spChg>
        <pc:spChg chg="mod">
          <ac:chgData name="Clayton FERIAUX" userId="9c5c5508-a7dc-4b9b-82fc-6eb9dc922111" providerId="ADAL" clId="{D7016AF7-B0E1-4A59-BF5E-B273AFBA62F6}" dt="2023-05-16T16:11:16.405" v="78" actId="208"/>
          <ac:spMkLst>
            <pc:docMk/>
            <pc:sldMk cId="694269479" sldId="496"/>
            <ac:spMk id="9" creationId="{448DCC9A-7D5C-448B-9282-337EAD0BC1BA}"/>
          </ac:spMkLst>
        </pc:spChg>
        <pc:spChg chg="mod">
          <ac:chgData name="Clayton FERIAUX" userId="9c5c5508-a7dc-4b9b-82fc-6eb9dc922111" providerId="ADAL" clId="{D7016AF7-B0E1-4A59-BF5E-B273AFBA62F6}" dt="2023-05-16T16:11:22.359" v="79" actId="208"/>
          <ac:spMkLst>
            <pc:docMk/>
            <pc:sldMk cId="694269479" sldId="496"/>
            <ac:spMk id="10" creationId="{77C8B4E9-4F1E-4004-BB36-562F00A61C7B}"/>
          </ac:spMkLst>
        </pc:spChg>
      </pc:sldChg>
      <pc:sldChg chg="addSp delSp modSp mod">
        <pc:chgData name="Clayton FERIAUX" userId="9c5c5508-a7dc-4b9b-82fc-6eb9dc922111" providerId="ADAL" clId="{D7016AF7-B0E1-4A59-BF5E-B273AFBA62F6}" dt="2023-05-22T12:50:10.419" v="84" actId="207"/>
        <pc:sldMkLst>
          <pc:docMk/>
          <pc:sldMk cId="2977354656" sldId="497"/>
        </pc:sldMkLst>
        <pc:spChg chg="mod">
          <ac:chgData name="Clayton FERIAUX" userId="9c5c5508-a7dc-4b9b-82fc-6eb9dc922111" providerId="ADAL" clId="{D7016AF7-B0E1-4A59-BF5E-B273AFBA62F6}" dt="2023-05-16T15:58:19.669" v="64" actId="20577"/>
          <ac:spMkLst>
            <pc:docMk/>
            <pc:sldMk cId="2977354656" sldId="497"/>
            <ac:spMk id="2" creationId="{CA0F451B-A18B-4612-BCC4-A23F67BEB0A3}"/>
          </ac:spMkLst>
        </pc:spChg>
        <pc:spChg chg="mod">
          <ac:chgData name="Clayton FERIAUX" userId="9c5c5508-a7dc-4b9b-82fc-6eb9dc922111" providerId="ADAL" clId="{D7016AF7-B0E1-4A59-BF5E-B273AFBA62F6}" dt="2023-05-22T12:50:10.419" v="84" actId="207"/>
          <ac:spMkLst>
            <pc:docMk/>
            <pc:sldMk cId="2977354656" sldId="497"/>
            <ac:spMk id="4" creationId="{08984EED-F2ED-40AD-8CE9-7D7B99AA299E}"/>
          </ac:spMkLst>
        </pc:spChg>
        <pc:picChg chg="add mod">
          <ac:chgData name="Clayton FERIAUX" userId="9c5c5508-a7dc-4b9b-82fc-6eb9dc922111" providerId="ADAL" clId="{D7016AF7-B0E1-4A59-BF5E-B273AFBA62F6}" dt="2023-05-16T15:57:20.285" v="34" actId="1076"/>
          <ac:picMkLst>
            <pc:docMk/>
            <pc:sldMk cId="2977354656" sldId="497"/>
            <ac:picMk id="7" creationId="{A6D4D23C-03E1-9D59-5111-893EC872FE3C}"/>
          </ac:picMkLst>
        </pc:picChg>
        <pc:picChg chg="add del mod">
          <ac:chgData name="Clayton FERIAUX" userId="9c5c5508-a7dc-4b9b-82fc-6eb9dc922111" providerId="ADAL" clId="{D7016AF7-B0E1-4A59-BF5E-B273AFBA62F6}" dt="2023-05-16T15:56:59.039" v="29" actId="478"/>
          <ac:picMkLst>
            <pc:docMk/>
            <pc:sldMk cId="2977354656" sldId="497"/>
            <ac:picMk id="8" creationId="{4C3E0DE5-4825-4011-A689-B8C98FCB44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24/05/2023</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01919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40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71408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363786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CA36791A-7A48-4B14-8BA2-B43D6823F1C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E409BB48-16B8-484C-B663-417E47D68FD0}"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dirty="0"/>
              <a:t>Décembre 2021 - Kit de présentation </a:t>
            </a:r>
            <a:r>
              <a:rPr lang="fr-FR" dirty="0" err="1"/>
              <a:t>Safety</a:t>
            </a:r>
            <a:r>
              <a:rPr lang="fr-FR" dirty="0"/>
              <a:t>+</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329BDAA0-7B9D-4D8C-8B58-90273839AB12}"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dirty="0"/>
              <a:t>Décembre 2021 - Kit de présentation </a:t>
            </a:r>
            <a:r>
              <a:rPr lang="fr-FR" dirty="0" err="1"/>
              <a:t>Safety</a:t>
            </a:r>
            <a:r>
              <a:rPr lang="fr-FR" dirty="0"/>
              <a:t>+</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9E60159B-085F-485B-A2A8-A0B41DC90DEB}"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5088977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80738600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627005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C548A19A-3535-4597-A5A3-9621A79B9168}"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926877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DD8AECCC-1C75-4EFB-A1E9-929231D35988}"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728153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ECD7198B-7A76-41D7-8A4C-B70561D01A14}"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0088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D72847DD-D58A-4725-A191-2C328FF8E866}"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26350252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4FFB1F28-D839-4391-A5E2-0A0988D98EF6}"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72958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D07D30F7-30D9-4768-8562-9526018F781C}"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6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5D84E8D7-A62A-4B05-B1DA-A9A562D9651B}"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538913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7284A46E-2487-4B2C-BB25-2AACE0058BDC}"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94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EF71D38B-8F02-4763-918A-5FAD079C8CD4}"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623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7E7D3F23-BB60-4B72-B0C4-D5062064F88F}"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6231990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4100535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287822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3627950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5649774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C69CE298-60DD-4160-B6B3-FACF8EC0E9F6}"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243359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F308B99D-072E-4F3E-9D12-10AE3C5101B6}"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6685380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59E44744-0836-4147-B5E9-662F046DD2F8}"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16248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7C95D2D1-365B-4A14-A43E-9287E552487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323361497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1B565B6B-3071-4D4A-8F1B-2359E974F1D4}"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5163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4B79C2E2-A0F6-4890-B17E-09538108E980}"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84671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EACCFB92-C8E8-43C7-9DD6-ADBAA033D9CA}"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18946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B21E0777-99B5-4078-8106-79006DAE1098}"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4581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A1A72A4F-5124-4A38-9D22-7E0640DB8A0B}"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34F5A9CD-26AD-4876-99DB-617D26790E7C}"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89332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95660C98-4D8E-4B43-8141-9E28BEE20E58}"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83324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3297810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348300" y="2469600"/>
            <a:ext cx="720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348300" y="3985200"/>
            <a:ext cx="72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348300" y="4496400"/>
            <a:ext cx="720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90135071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AD6CB0-4E8E-42B1-A2C5-9C4C0D9C7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770900" y="2469600"/>
            <a:ext cx="4050000" cy="1440000"/>
          </a:xfrm>
        </p:spPr>
        <p:txBody>
          <a:bodyPr anchor="b">
            <a:noAutofit/>
          </a:bodyPr>
          <a:lstStyle>
            <a:lvl1pPr algn="l">
              <a:lnSpc>
                <a:spcPct val="90000"/>
              </a:lnSpc>
              <a:defRPr sz="26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770900" y="3985200"/>
            <a:ext cx="405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4770900" y="4763100"/>
            <a:ext cx="4050000" cy="720000"/>
          </a:xfrm>
        </p:spPr>
        <p:txBody>
          <a:bodyPr>
            <a:noAutofit/>
          </a:bodyPr>
          <a:lstStyle>
            <a:lvl1pPr marL="0" indent="0">
              <a:buNone/>
              <a:defRPr sz="1600">
                <a:solidFill>
                  <a:schemeClr val="tx1"/>
                </a:solidFill>
              </a:defRPr>
            </a:lvl1pPr>
            <a:lvl2pPr marL="81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99477336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49086E5-3419-46A2-8D3B-1F33840ED6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348300" y="2299144"/>
            <a:ext cx="4320000" cy="720000"/>
          </a:xfrm>
        </p:spPr>
        <p:txBody>
          <a:bodyPr>
            <a:noAutofit/>
          </a:bodyPr>
          <a:lstStyle>
            <a:lvl1pPr>
              <a:defRPr sz="3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348300" y="3188344"/>
            <a:ext cx="432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5365651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3351600"/>
            <a:ext cx="8459999"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67306" y="4381200"/>
            <a:ext cx="846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367307" y="1490400"/>
            <a:ext cx="3600000" cy="1764000"/>
          </a:xfrm>
        </p:spPr>
        <p:txBody>
          <a:bodyPr>
            <a:noAutofit/>
          </a:bodyPr>
          <a:lstStyle>
            <a:lvl1pPr marL="0" indent="0">
              <a:buNone/>
              <a:defRPr sz="128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C3D554EA-4A21-4601-BA55-1FDF365759C1}"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5925322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57354452-DCA4-43C6-8CC4-27C7FF1D5D4F}"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3704142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E2F99D67-52A7-4D96-A457-0FDA409B11FA}"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928111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5D6BC5A-C86D-4401-AA03-8F85AA12692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4856286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770900" y="3351600"/>
            <a:ext cx="4050000" cy="972000"/>
          </a:xfrm>
        </p:spPr>
        <p:txBody>
          <a:bodyPr>
            <a:noAutofit/>
          </a:bodyPr>
          <a:lstStyle>
            <a:lvl1pPr>
              <a:lnSpc>
                <a:spcPct val="90000"/>
              </a:lnSpc>
              <a:defRPr sz="30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770900" y="4381200"/>
            <a:ext cx="405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770900" y="1490400"/>
            <a:ext cx="4050000" cy="1764000"/>
          </a:xfrm>
        </p:spPr>
        <p:txBody>
          <a:bodyPr>
            <a:noAutofit/>
          </a:bodyPr>
          <a:lstStyle>
            <a:lvl1pPr marL="0" indent="0">
              <a:buNone/>
              <a:defRPr sz="128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4270942F-E5D9-4183-9132-A8542A42780B}" type="datetime1">
              <a:rPr lang="fr-FR" smtClean="0"/>
              <a:t>24/05/2023</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Août 2021 - Kit de présentation Safety+</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9A4656F2-7F2C-4DA5-9D37-CEF4E411FA87}"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433332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dirty="0"/>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5C6F8E18-F3CE-42C4-97DF-DD0D394C3A16}"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6859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352409" y="1266422"/>
            <a:ext cx="162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2430525" y="12664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352409" y="2422022"/>
            <a:ext cx="162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2430525" y="24220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352409" y="3577622"/>
            <a:ext cx="162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2430525" y="3577622"/>
            <a:ext cx="6372884"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1998000" y="16426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1998000" y="27982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1998000" y="3953822"/>
            <a:ext cx="2484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B7022EFC-6FCE-47D2-BB5E-E2513EC6771C}"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6264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65AD5051-CD58-47C7-83F2-DDC53C5DC719}" type="datetime1">
              <a:rPr lang="fr-FR" smtClean="0"/>
              <a:t>24/05/2023</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977262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FDEDAE1E-0716-42DD-9DE0-51C4C04C4FDD}"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34847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367307" y="2845977"/>
            <a:ext cx="8460000" cy="1440000"/>
          </a:xfrm>
        </p:spPr>
        <p:txBody>
          <a:bodyPr anchor="t">
            <a:noAutofit/>
          </a:bodyPr>
          <a:lstStyle>
            <a:lvl1pPr>
              <a:lnSpc>
                <a:spcPct val="90000"/>
              </a:lnSpc>
              <a:defRPr sz="4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A3546EFF-96B7-4170-99D6-7D93045F55A8}" type="datetime1">
              <a:rPr lang="fr-FR" smtClean="0"/>
              <a:t>24/05/2023</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Août 2021 - Kit de présentation Safety+</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1509717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DDB191C-F705-4581-A768-6BC5AF07E0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69262" y="216036"/>
            <a:ext cx="2259470"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1332000" y="2845977"/>
            <a:ext cx="6480000" cy="684000"/>
          </a:xfrm>
        </p:spPr>
        <p:txBody>
          <a:bodyPr anchor="t">
            <a:noAutofit/>
          </a:bodyPr>
          <a:lstStyle>
            <a:lvl1pPr algn="ctr">
              <a:defRPr sz="3400">
                <a:solidFill>
                  <a:schemeClr val="tx1"/>
                </a:solidFill>
              </a:defRPr>
            </a:lvl1pPr>
          </a:lstStyle>
          <a:p>
            <a:r>
              <a:rPr lang="fr-FR" dirty="0"/>
              <a:t>Modifiez le style du titre</a:t>
            </a:r>
          </a:p>
        </p:txBody>
      </p:sp>
    </p:spTree>
    <p:extLst>
      <p:ext uri="{BB962C8B-B14F-4D97-AF65-F5344CB8AC3E}">
        <p14:creationId xmlns:p14="http://schemas.microsoft.com/office/powerpoint/2010/main" val="368368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029C302A-3E70-4473-9E5E-C06D3BC8FB16}"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Août 2021 - Kit de présentation Safety+</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2"/>
            <a:ext cx="457032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770900" y="1260000"/>
            <a:ext cx="4068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4770899" y="242844"/>
            <a:ext cx="2772000" cy="864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370FFF4F-007B-4AD7-9505-F58A4BDDA161}"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619184"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3528000"/>
            <a:ext cx="8460000" cy="2736000"/>
          </a:xfrm>
        </p:spPr>
        <p:txBody>
          <a:bodyPr/>
          <a:lstStyle>
            <a:lvl1pPr>
              <a:defRPr>
                <a:solidFill>
                  <a:schemeClr val="tx1"/>
                </a:solidFill>
              </a:defRPr>
            </a:lvl1pPr>
            <a:lvl2pPr>
              <a:spcBef>
                <a:spcPts val="3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442315" y="1260000"/>
            <a:ext cx="8370094" cy="2160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49024A20-871F-4F29-9023-3E1F7B923230}" type="datetime1">
              <a:rPr lang="fr-FR" smtClean="0"/>
              <a:t>24/05/2023</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52409" y="1260000"/>
            <a:ext cx="36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4069080" y="1260000"/>
            <a:ext cx="4734329" cy="504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352409" y="242844"/>
            <a:ext cx="7200000" cy="864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19213B84-884B-448C-B021-A39D347172B8}" type="datetime1">
              <a:rPr lang="fr-FR" smtClean="0"/>
              <a:t>24/05/2023</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Août 2021 - Kit de présentation Safety+</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1AA45600-A588-48ED-A5EB-B1F5F46CEED0}"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dirty="0"/>
              <a:t>Décembre 2021 - Kit de présentation </a:t>
            </a:r>
            <a:r>
              <a:rPr lang="fr-FR" dirty="0" err="1"/>
              <a:t>Safety</a:t>
            </a:r>
            <a:r>
              <a:rPr lang="fr-FR" dirty="0"/>
              <a:t>+</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153EA752-3C33-49B9-821A-D496CE02D4F9}"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a:t>Août 2021 - Kit de présentation Safety+</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98149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152970DC-E838-4B49-A0AF-24BE3503535B}"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a:t>Août 2021 - Kit de présentation Safety+</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918808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575114" y="138217"/>
            <a:ext cx="1239923"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619184"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352409" y="242844"/>
            <a:ext cx="7200000" cy="864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352409" y="1260000"/>
            <a:ext cx="8460000" cy="504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3428771" y="6449983"/>
            <a:ext cx="108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0E807D76-685D-4E40-955C-D364C9F067C2}" type="datetime1">
              <a:rPr lang="fr-FR" smtClean="0"/>
              <a:t>24/05/2023</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642510" y="6449983"/>
            <a:ext cx="27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fr-FR"/>
              <a:t>Août 2021 - Kit de présentation Safety+</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164256" y="6449983"/>
            <a:ext cx="432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0314140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safetyplus-contact@totalenergies.com" TargetMode="External"/><Relationship Id="rId2" Type="http://schemas.openxmlformats.org/officeDocument/2006/relationships/hyperlink" Target="https://safetyplus.totalenergies.com/fr"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g"/><Relationship Id="rId2" Type="http://schemas.openxmlformats.org/officeDocument/2006/relationships/hyperlink" Target="https://toolbox-hse.totalenergies.com/sites/g/files/wompnd1006/f/atoms/files/jms_2018_guide_reconnaissance_fr_hd_stc.pdf" TargetMode="Externa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24.png"/><Relationship Id="rId5" Type="http://schemas.openxmlformats.org/officeDocument/2006/relationships/image" Target="../media/image20.png"/><Relationship Id="rId10" Type="http://schemas.microsoft.com/office/2007/relationships/hdphoto" Target="../media/hdphoto2.wdp"/><Relationship Id="rId4" Type="http://schemas.openxmlformats.org/officeDocument/2006/relationships/image" Target="../media/image19.jp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a:extLst>
              <a:ext uri="{FF2B5EF4-FFF2-40B4-BE49-F238E27FC236}">
                <a16:creationId xmlns:a16="http://schemas.microsoft.com/office/drawing/2014/main" id="{62189873-DEDC-492D-9DB4-60B4FCA9164B}"/>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13371" r="13371"/>
          <a:stretch/>
        </p:blipFill>
        <p:spPr>
          <a:xfrm>
            <a:off x="0" y="2"/>
            <a:ext cx="4570320" cy="6857999"/>
          </a:xfrm>
        </p:spPr>
      </p:pic>
      <p:sp>
        <p:nvSpPr>
          <p:cNvPr id="3" name="Sous-titre 2">
            <a:extLst>
              <a:ext uri="{FF2B5EF4-FFF2-40B4-BE49-F238E27FC236}">
                <a16:creationId xmlns:a16="http://schemas.microsoft.com/office/drawing/2014/main" id="{D3CF3197-343E-4301-BBB0-E4AF82B287C0}"/>
              </a:ext>
            </a:extLst>
          </p:cNvPr>
          <p:cNvSpPr>
            <a:spLocks noGrp="1"/>
          </p:cNvSpPr>
          <p:nvPr>
            <p:ph type="subTitle" idx="1"/>
          </p:nvPr>
        </p:nvSpPr>
        <p:spPr>
          <a:xfrm>
            <a:off x="4770900" y="3985199"/>
            <a:ext cx="4373100" cy="1510253"/>
          </a:xfrm>
        </p:spPr>
        <p:txBody>
          <a:bodyPr/>
          <a:lstStyle/>
          <a:p>
            <a:r>
              <a:rPr lang="fr-FR" sz="2700" dirty="0">
                <a:solidFill>
                  <a:srgbClr val="374649"/>
                </a:solidFill>
              </a:rPr>
              <a:t>Un outil pour soutenir </a:t>
            </a:r>
          </a:p>
          <a:p>
            <a:r>
              <a:rPr lang="fr-FR" sz="2700" dirty="0">
                <a:solidFill>
                  <a:srgbClr val="374649"/>
                </a:solidFill>
              </a:rPr>
              <a:t>la reconnaissance des actions significatives </a:t>
            </a:r>
          </a:p>
          <a:p>
            <a:r>
              <a:rPr lang="fr-FR" sz="2700" dirty="0">
                <a:solidFill>
                  <a:srgbClr val="374649"/>
                </a:solidFill>
              </a:rPr>
              <a:t>pour la Sécurité</a:t>
            </a:r>
          </a:p>
        </p:txBody>
      </p:sp>
      <p:sp>
        <p:nvSpPr>
          <p:cNvPr id="8" name="Espace réservé du texte 7">
            <a:extLst>
              <a:ext uri="{FF2B5EF4-FFF2-40B4-BE49-F238E27FC236}">
                <a16:creationId xmlns:a16="http://schemas.microsoft.com/office/drawing/2014/main" id="{224618C8-9428-4140-A146-A420B766D6A9}"/>
              </a:ext>
            </a:extLst>
          </p:cNvPr>
          <p:cNvSpPr>
            <a:spLocks noGrp="1"/>
          </p:cNvSpPr>
          <p:nvPr>
            <p:ph type="body" sz="quarter" idx="14"/>
          </p:nvPr>
        </p:nvSpPr>
        <p:spPr>
          <a:xfrm>
            <a:off x="4770900" y="5612024"/>
            <a:ext cx="4050000" cy="720000"/>
          </a:xfrm>
        </p:spPr>
        <p:txBody>
          <a:bodyPr/>
          <a:lstStyle/>
          <a:p>
            <a:r>
              <a:rPr lang="fr-FR" dirty="0"/>
              <a:t>DG/STS/HSE – Mai 2023</a:t>
            </a:r>
          </a:p>
        </p:txBody>
      </p:sp>
      <p:pic>
        <p:nvPicPr>
          <p:cNvPr id="6" name="Image 5" descr="Une image contenant Police, texte, symbole, logo&#10;&#10;Description générée automatiquement">
            <a:extLst>
              <a:ext uri="{FF2B5EF4-FFF2-40B4-BE49-F238E27FC236}">
                <a16:creationId xmlns:a16="http://schemas.microsoft.com/office/drawing/2014/main" id="{8CA60CCF-9930-A27D-A13F-0C7AF49C1B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162" y="3124418"/>
            <a:ext cx="2784130" cy="806058"/>
          </a:xfrm>
          <a:prstGeom prst="rect">
            <a:avLst/>
          </a:prstGeom>
        </p:spPr>
      </p:pic>
    </p:spTree>
    <p:extLst>
      <p:ext uri="{BB962C8B-B14F-4D97-AF65-F5344CB8AC3E}">
        <p14:creationId xmlns:p14="http://schemas.microsoft.com/office/powerpoint/2010/main" val="85625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700F5-A9EF-486A-BA1A-346AA723BEC2}"/>
              </a:ext>
            </a:extLst>
          </p:cNvPr>
          <p:cNvSpPr>
            <a:spLocks noGrp="1"/>
          </p:cNvSpPr>
          <p:nvPr>
            <p:ph type="title"/>
          </p:nvPr>
        </p:nvSpPr>
        <p:spPr>
          <a:xfrm>
            <a:off x="352409" y="242844"/>
            <a:ext cx="7200000" cy="864000"/>
          </a:xfrm>
        </p:spPr>
        <p:txBody>
          <a:bodyPr>
            <a:noAutofit/>
          </a:bodyPr>
          <a:lstStyle/>
          <a:p>
            <a:r>
              <a:rPr lang="fr-FR" sz="3000" dirty="0">
                <a:gradFill>
                  <a:gsLst>
                    <a:gs pos="2000">
                      <a:srgbClr val="FF0000"/>
                    </a:gs>
                    <a:gs pos="72000">
                      <a:srgbClr val="FF6E00"/>
                    </a:gs>
                  </a:gsLst>
                  <a:path path="circle">
                    <a:fillToRect l="100000" t="100000"/>
                  </a:path>
                </a:gradFill>
              </a:rPr>
              <a:t>Des fondamentaux pour </a:t>
            </a:r>
            <a:br>
              <a:rPr lang="fr-FR" sz="3000" dirty="0">
                <a:gradFill>
                  <a:gsLst>
                    <a:gs pos="2000">
                      <a:srgbClr val="FF0000"/>
                    </a:gs>
                    <a:gs pos="72000">
                      <a:srgbClr val="FF6E00"/>
                    </a:gs>
                  </a:gsLst>
                  <a:path path="circle">
                    <a:fillToRect l="100000" t="100000"/>
                  </a:path>
                </a:gradFill>
              </a:rPr>
            </a:br>
            <a:r>
              <a:rPr lang="fr-FR" sz="3000" dirty="0">
                <a:gradFill>
                  <a:gsLst>
                    <a:gs pos="2000">
                      <a:srgbClr val="FF0000"/>
                    </a:gs>
                    <a:gs pos="72000">
                      <a:srgbClr val="FF6E00"/>
                    </a:gs>
                  </a:gsLst>
                  <a:path path="circle">
                    <a:fillToRect l="100000" t="100000"/>
                  </a:path>
                </a:gradFill>
              </a:rPr>
              <a:t>améliorer la performance sécurité</a:t>
            </a:r>
          </a:p>
        </p:txBody>
      </p:sp>
      <p:sp>
        <p:nvSpPr>
          <p:cNvPr id="3" name="Espace réservé du pied de page 2">
            <a:extLst>
              <a:ext uri="{FF2B5EF4-FFF2-40B4-BE49-F238E27FC236}">
                <a16:creationId xmlns:a16="http://schemas.microsoft.com/office/drawing/2014/main" id="{C9845849-D802-408F-8A84-2A3611051809}"/>
              </a:ext>
            </a:extLst>
          </p:cNvPr>
          <p:cNvSpPr>
            <a:spLocks noGrp="1"/>
          </p:cNvSpPr>
          <p:nvPr>
            <p:ph type="ftr" sz="quarter" idx="11"/>
          </p:nvPr>
        </p:nvSpPr>
        <p:spPr>
          <a:xfrm>
            <a:off x="642510" y="6449983"/>
            <a:ext cx="2700000" cy="252000"/>
          </a:xfrm>
        </p:spPr>
        <p:txBody>
          <a:bodyPr>
            <a:noAutofit/>
          </a:bodyPr>
          <a:lstStyle/>
          <a:p>
            <a:pPr lvl="0"/>
            <a:r>
              <a:rPr lang="fr-FR" dirty="0"/>
              <a:t>Mai</a:t>
            </a:r>
            <a:r>
              <a:rPr lang="fr-FR" noProof="0" dirty="0"/>
              <a:t> 2023 - Kit de présentation </a:t>
            </a:r>
            <a:r>
              <a:rPr lang="fr-FR" noProof="0" dirty="0" err="1"/>
              <a:t>Safety</a:t>
            </a:r>
            <a:r>
              <a:rPr lang="fr-FR" noProof="0" dirty="0"/>
              <a:t>+</a:t>
            </a:r>
          </a:p>
        </p:txBody>
      </p:sp>
      <p:sp>
        <p:nvSpPr>
          <p:cNvPr id="4" name="Espace réservé du numéro de diapositive 3">
            <a:extLst>
              <a:ext uri="{FF2B5EF4-FFF2-40B4-BE49-F238E27FC236}">
                <a16:creationId xmlns:a16="http://schemas.microsoft.com/office/drawing/2014/main" id="{1A6B276E-9D72-4B47-A67E-BD46BB521A0D}"/>
              </a:ext>
            </a:extLst>
          </p:cNvPr>
          <p:cNvSpPr>
            <a:spLocks noGrp="1"/>
          </p:cNvSpPr>
          <p:nvPr>
            <p:ph type="sldNum" sz="quarter" idx="12"/>
          </p:nvPr>
        </p:nvSpPr>
        <p:spPr>
          <a:xfrm>
            <a:off x="164256" y="6449983"/>
            <a:ext cx="432000" cy="252000"/>
          </a:xfrm>
        </p:spPr>
        <p:txBody>
          <a:bodyPr>
            <a:noAutofit/>
          </a:bodyPr>
          <a:lstStyle/>
          <a:p>
            <a:pPr lvl="0"/>
            <a:fld id="{975A587B-5814-4D9B-9598-FE9CB954CB01}" type="slidenum">
              <a:rPr lang="fr-FR" noProof="0" smtClean="0"/>
              <a:pPr lvl="0"/>
              <a:t>2</a:t>
            </a:fld>
            <a:endParaRPr lang="fr-FR" noProof="0" dirty="0"/>
          </a:p>
        </p:txBody>
      </p:sp>
      <p:sp>
        <p:nvSpPr>
          <p:cNvPr id="5" name="Rectangle : avec coins arrondis en haut 4">
            <a:extLst>
              <a:ext uri="{FF2B5EF4-FFF2-40B4-BE49-F238E27FC236}">
                <a16:creationId xmlns:a16="http://schemas.microsoft.com/office/drawing/2014/main" id="{681708B5-16F6-4DF4-B6BA-4CF3E8452BC7}"/>
              </a:ext>
            </a:extLst>
          </p:cNvPr>
          <p:cNvSpPr/>
          <p:nvPr/>
        </p:nvSpPr>
        <p:spPr>
          <a:xfrm rot="16200000">
            <a:off x="6103162" y="3210025"/>
            <a:ext cx="1654822" cy="4426857"/>
          </a:xfrm>
          <a:prstGeom prst="round2SameRect">
            <a:avLst>
              <a:gd name="adj1" fmla="val 2674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Espace réservé du texte 1">
            <a:extLst>
              <a:ext uri="{FF2B5EF4-FFF2-40B4-BE49-F238E27FC236}">
                <a16:creationId xmlns:a16="http://schemas.microsoft.com/office/drawing/2014/main" id="{23F6F553-19B1-49A5-8ACD-349761D96AB3}"/>
              </a:ext>
            </a:extLst>
          </p:cNvPr>
          <p:cNvSpPr txBox="1">
            <a:spLocks/>
          </p:cNvSpPr>
          <p:nvPr/>
        </p:nvSpPr>
        <p:spPr>
          <a:xfrm>
            <a:off x="4871504" y="4814229"/>
            <a:ext cx="4235178" cy="1301482"/>
          </a:xfrm>
          <a:prstGeom prst="rect">
            <a:avLst/>
          </a:prstGeom>
        </p:spPr>
        <p:txBody>
          <a:bodyPr>
            <a:noAutofit/>
          </a:bodyPr>
          <a:lst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400" dirty="0">
                <a:solidFill>
                  <a:schemeClr val="bg1"/>
                </a:solidFill>
              </a:rPr>
              <a:t>La Sécurité est une des valeurs de TotalEnergies : elle motive nos décisions et nos comportements</a:t>
            </a:r>
          </a:p>
          <a:p>
            <a:pPr marL="0" indent="0">
              <a:buFont typeface="Arial" panose="020B0604020202020204" pitchFamily="34" charset="0"/>
              <a:buNone/>
            </a:pPr>
            <a:endParaRPr lang="fr-FR" sz="200" dirty="0">
              <a:solidFill>
                <a:schemeClr val="bg1"/>
              </a:solidFill>
            </a:endParaRPr>
          </a:p>
          <a:p>
            <a:pPr marL="0" indent="0">
              <a:buFont typeface="Arial" panose="020B0604020202020204" pitchFamily="34" charset="0"/>
              <a:buNone/>
            </a:pPr>
            <a:r>
              <a:rPr lang="fr-FR" sz="1400" dirty="0">
                <a:solidFill>
                  <a:schemeClr val="bg1"/>
                </a:solidFill>
              </a:rPr>
              <a:t>Des programmes sont déployés pour engager chaque collaborateur de la Compagnie et ceux </a:t>
            </a:r>
          </a:p>
          <a:p>
            <a:pPr marL="0" indent="0">
              <a:buFont typeface="Arial" panose="020B0604020202020204" pitchFamily="34" charset="0"/>
              <a:buNone/>
            </a:pPr>
            <a:r>
              <a:rPr lang="fr-FR" sz="1400" dirty="0">
                <a:solidFill>
                  <a:schemeClr val="bg1"/>
                </a:solidFill>
              </a:rPr>
              <a:t>des entreprises partenaires à agir dans ce sens </a:t>
            </a:r>
            <a:endParaRPr lang="fr-FR" sz="1600" dirty="0">
              <a:solidFill>
                <a:schemeClr val="bg1"/>
              </a:solidFill>
            </a:endParaRPr>
          </a:p>
        </p:txBody>
      </p:sp>
      <p:sp>
        <p:nvSpPr>
          <p:cNvPr id="8" name="Rectangle 7">
            <a:extLst>
              <a:ext uri="{FF2B5EF4-FFF2-40B4-BE49-F238E27FC236}">
                <a16:creationId xmlns:a16="http://schemas.microsoft.com/office/drawing/2014/main" id="{A3C3AED5-A67B-4C24-AEA2-13F8120DF4D9}"/>
              </a:ext>
            </a:extLst>
          </p:cNvPr>
          <p:cNvSpPr/>
          <p:nvPr/>
        </p:nvSpPr>
        <p:spPr>
          <a:xfrm>
            <a:off x="645893" y="6099552"/>
            <a:ext cx="2350140" cy="342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chemeClr val="tx1"/>
                </a:solidFill>
              </a:rPr>
              <a:t>1</a:t>
            </a:r>
            <a:r>
              <a:rPr lang="fr-FR" sz="1000" b="1" baseline="30000" dirty="0">
                <a:solidFill>
                  <a:schemeClr val="tx1"/>
                </a:solidFill>
              </a:rPr>
              <a:t>ère</a:t>
            </a:r>
            <a:r>
              <a:rPr lang="fr-FR" sz="1000" b="1" dirty="0">
                <a:solidFill>
                  <a:schemeClr val="tx1"/>
                </a:solidFill>
              </a:rPr>
              <a:t> Journée Mondiale de la Sécurité</a:t>
            </a:r>
          </a:p>
        </p:txBody>
      </p:sp>
      <p:sp>
        <p:nvSpPr>
          <p:cNvPr id="9" name="Rectangle 8">
            <a:extLst>
              <a:ext uri="{FF2B5EF4-FFF2-40B4-BE49-F238E27FC236}">
                <a16:creationId xmlns:a16="http://schemas.microsoft.com/office/drawing/2014/main" id="{5CAA8417-AC06-4B75-AB19-C5D56299A93E}"/>
              </a:ext>
            </a:extLst>
          </p:cNvPr>
          <p:cNvSpPr/>
          <p:nvPr/>
        </p:nvSpPr>
        <p:spPr>
          <a:xfrm>
            <a:off x="840112" y="5714255"/>
            <a:ext cx="2405727" cy="2240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12 Règles d’or au poste de travail</a:t>
            </a:r>
          </a:p>
        </p:txBody>
      </p:sp>
      <p:sp>
        <p:nvSpPr>
          <p:cNvPr id="10" name="Rectangle 9">
            <a:extLst>
              <a:ext uri="{FF2B5EF4-FFF2-40B4-BE49-F238E27FC236}">
                <a16:creationId xmlns:a16="http://schemas.microsoft.com/office/drawing/2014/main" id="{9A60EAA8-7C99-4911-8B0C-4CC398E880CF}"/>
              </a:ext>
            </a:extLst>
          </p:cNvPr>
          <p:cNvSpPr/>
          <p:nvPr/>
        </p:nvSpPr>
        <p:spPr>
          <a:xfrm>
            <a:off x="1176444" y="5295516"/>
            <a:ext cx="1307405" cy="227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Safety Moment</a:t>
            </a:r>
          </a:p>
        </p:txBody>
      </p:sp>
      <p:sp>
        <p:nvSpPr>
          <p:cNvPr id="11" name="Rectangle 10">
            <a:extLst>
              <a:ext uri="{FF2B5EF4-FFF2-40B4-BE49-F238E27FC236}">
                <a16:creationId xmlns:a16="http://schemas.microsoft.com/office/drawing/2014/main" id="{C8AA18A6-716E-446A-9B67-53C71DE88CFB}"/>
              </a:ext>
            </a:extLst>
          </p:cNvPr>
          <p:cNvSpPr/>
          <p:nvPr/>
        </p:nvSpPr>
        <p:spPr>
          <a:xfrm>
            <a:off x="1688577" y="4769441"/>
            <a:ext cx="2632669" cy="3915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Total </a:t>
            </a:r>
            <a:r>
              <a:rPr lang="fr-FR" sz="1000" b="1" dirty="0" err="1">
                <a:solidFill>
                  <a:schemeClr val="tx1"/>
                </a:solidFill>
              </a:rPr>
              <a:t>Commitment</a:t>
            </a:r>
            <a:r>
              <a:rPr lang="fr-FR" sz="1000" b="1" dirty="0">
                <a:solidFill>
                  <a:schemeClr val="tx1"/>
                </a:solidFill>
              </a:rPr>
              <a:t>  </a:t>
            </a:r>
          </a:p>
          <a:p>
            <a:pPr marL="0" lvl="1"/>
            <a:r>
              <a:rPr lang="fr-FR" sz="1000" dirty="0">
                <a:solidFill>
                  <a:schemeClr val="tx1"/>
                </a:solidFill>
              </a:rPr>
              <a:t>La sécurité pour moi, pour toi, pour tous</a:t>
            </a:r>
          </a:p>
        </p:txBody>
      </p:sp>
      <p:sp>
        <p:nvSpPr>
          <p:cNvPr id="12" name="Rectangle 11">
            <a:extLst>
              <a:ext uri="{FF2B5EF4-FFF2-40B4-BE49-F238E27FC236}">
                <a16:creationId xmlns:a16="http://schemas.microsoft.com/office/drawing/2014/main" id="{A03AED6F-4A4E-4366-9340-90390B64A092}"/>
              </a:ext>
            </a:extLst>
          </p:cNvPr>
          <p:cNvSpPr/>
          <p:nvPr/>
        </p:nvSpPr>
        <p:spPr>
          <a:xfrm>
            <a:off x="2291406" y="4236867"/>
            <a:ext cx="1908794" cy="405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 Stop </a:t>
            </a:r>
            <a:r>
              <a:rPr lang="fr-FR" sz="1000" b="1" dirty="0" err="1">
                <a:solidFill>
                  <a:schemeClr val="tx1"/>
                </a:solidFill>
              </a:rPr>
              <a:t>Card</a:t>
            </a:r>
            <a:endParaRPr lang="fr-FR" sz="1000" b="1" dirty="0">
              <a:solidFill>
                <a:schemeClr val="tx1"/>
              </a:solidFill>
            </a:endParaRPr>
          </a:p>
          <a:p>
            <a:pPr marL="0" lvl="1"/>
            <a:r>
              <a:rPr lang="fr-FR" sz="1000" b="1" dirty="0">
                <a:solidFill>
                  <a:schemeClr val="tx1"/>
                </a:solidFill>
              </a:rPr>
              <a:t>- Safety </a:t>
            </a:r>
            <a:r>
              <a:rPr lang="fr-FR" sz="1000" b="1" dirty="0" err="1">
                <a:solidFill>
                  <a:schemeClr val="tx1"/>
                </a:solidFill>
              </a:rPr>
              <a:t>Contract</a:t>
            </a:r>
            <a:r>
              <a:rPr lang="fr-FR" sz="1000" b="1" dirty="0">
                <a:solidFill>
                  <a:schemeClr val="tx1"/>
                </a:solidFill>
              </a:rPr>
              <a:t> </a:t>
            </a:r>
            <a:r>
              <a:rPr lang="fr-FR" sz="1000" b="1" dirty="0" err="1">
                <a:solidFill>
                  <a:schemeClr val="tx1"/>
                </a:solidFill>
              </a:rPr>
              <a:t>Owners</a:t>
            </a:r>
            <a:endParaRPr lang="fr-FR" sz="1000" b="1" dirty="0">
              <a:solidFill>
                <a:schemeClr val="tx1"/>
              </a:solidFill>
            </a:endParaRPr>
          </a:p>
        </p:txBody>
      </p:sp>
      <p:sp>
        <p:nvSpPr>
          <p:cNvPr id="13" name="Rectangle 12">
            <a:extLst>
              <a:ext uri="{FF2B5EF4-FFF2-40B4-BE49-F238E27FC236}">
                <a16:creationId xmlns:a16="http://schemas.microsoft.com/office/drawing/2014/main" id="{51246598-7CE2-48D4-8329-454D0A89ED7F}"/>
              </a:ext>
            </a:extLst>
          </p:cNvPr>
          <p:cNvSpPr/>
          <p:nvPr/>
        </p:nvSpPr>
        <p:spPr>
          <a:xfrm>
            <a:off x="3011023" y="3656027"/>
            <a:ext cx="2967694" cy="4641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12 Règles d’or au poste de travail </a:t>
            </a:r>
            <a:br>
              <a:rPr lang="fr-FR" sz="1000" b="1" dirty="0">
                <a:solidFill>
                  <a:schemeClr val="tx1"/>
                </a:solidFill>
              </a:rPr>
            </a:br>
            <a:r>
              <a:rPr lang="fr-FR" sz="1000" i="1" u="sng" dirty="0">
                <a:solidFill>
                  <a:schemeClr val="tx1"/>
                </a:solidFill>
              </a:rPr>
              <a:t>reformulées en obligations et interdictions</a:t>
            </a:r>
            <a:endParaRPr lang="fr-FR" sz="1000" dirty="0">
              <a:solidFill>
                <a:schemeClr val="tx1"/>
              </a:solidFill>
            </a:endParaRPr>
          </a:p>
        </p:txBody>
      </p:sp>
      <p:sp>
        <p:nvSpPr>
          <p:cNvPr id="14" name="Rectangle 13">
            <a:extLst>
              <a:ext uri="{FF2B5EF4-FFF2-40B4-BE49-F238E27FC236}">
                <a16:creationId xmlns:a16="http://schemas.microsoft.com/office/drawing/2014/main" id="{6216ABC5-20AB-475A-87C5-684C32BB9E34}"/>
              </a:ext>
            </a:extLst>
          </p:cNvPr>
          <p:cNvSpPr/>
          <p:nvPr/>
        </p:nvSpPr>
        <p:spPr>
          <a:xfrm>
            <a:off x="4055000" y="2990281"/>
            <a:ext cx="2212162" cy="5102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r>
              <a:rPr lang="fr-FR" sz="1000" b="1" dirty="0">
                <a:solidFill>
                  <a:schemeClr val="tx1"/>
                </a:solidFill>
              </a:rPr>
              <a:t>- Programme de reconnaissance des actions de sécurité</a:t>
            </a:r>
          </a:p>
          <a:p>
            <a:pPr marL="0" lvl="1"/>
            <a:r>
              <a:rPr lang="fr-FR" sz="1000" b="1" dirty="0">
                <a:solidFill>
                  <a:schemeClr val="tx1"/>
                </a:solidFill>
              </a:rPr>
              <a:t>- Lancement de Safety+</a:t>
            </a:r>
          </a:p>
        </p:txBody>
      </p:sp>
      <p:sp>
        <p:nvSpPr>
          <p:cNvPr id="15" name="Rectangle 14">
            <a:extLst>
              <a:ext uri="{FF2B5EF4-FFF2-40B4-BE49-F238E27FC236}">
                <a16:creationId xmlns:a16="http://schemas.microsoft.com/office/drawing/2014/main" id="{A4A67077-889C-4F58-BC00-45E0545351EC}"/>
              </a:ext>
            </a:extLst>
          </p:cNvPr>
          <p:cNvSpPr/>
          <p:nvPr/>
        </p:nvSpPr>
        <p:spPr>
          <a:xfrm>
            <a:off x="5003492" y="2482713"/>
            <a:ext cx="1634040" cy="4047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chemeClr val="tx1"/>
                </a:solidFill>
              </a:rPr>
              <a:t>Objectif Compagnie </a:t>
            </a:r>
          </a:p>
          <a:p>
            <a:pPr marL="0" lvl="1" algn="ctr"/>
            <a:r>
              <a:rPr lang="fr-FR" sz="1000" b="1" dirty="0">
                <a:solidFill>
                  <a:schemeClr val="tx1"/>
                </a:solidFill>
              </a:rPr>
              <a:t>‘Zéro accident mortel’</a:t>
            </a:r>
          </a:p>
        </p:txBody>
      </p:sp>
      <p:sp>
        <p:nvSpPr>
          <p:cNvPr id="16" name="Rectangle 15">
            <a:extLst>
              <a:ext uri="{FF2B5EF4-FFF2-40B4-BE49-F238E27FC236}">
                <a16:creationId xmlns:a16="http://schemas.microsoft.com/office/drawing/2014/main" id="{B04599FC-67C4-41E7-ABA3-413E322A7347}"/>
              </a:ext>
            </a:extLst>
          </p:cNvPr>
          <p:cNvSpPr/>
          <p:nvPr/>
        </p:nvSpPr>
        <p:spPr>
          <a:xfrm>
            <a:off x="6325653" y="2017557"/>
            <a:ext cx="2299201" cy="7109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374649"/>
                </a:solidFill>
              </a:rPr>
              <a:t>Programme </a:t>
            </a:r>
          </a:p>
          <a:p>
            <a:pPr marL="0" lvl="1" algn="ctr"/>
            <a:r>
              <a:rPr lang="fr-FR" sz="1000" b="1" dirty="0">
                <a:solidFill>
                  <a:srgbClr val="374649"/>
                </a:solidFill>
              </a:rPr>
              <a:t>« Nos vies avant tout »</a:t>
            </a:r>
          </a:p>
          <a:p>
            <a:pPr marL="0" lvl="1" algn="ctr"/>
            <a:r>
              <a:rPr lang="fr-FR" sz="1000" dirty="0">
                <a:solidFill>
                  <a:srgbClr val="374649"/>
                </a:solidFill>
              </a:rPr>
              <a:t>Feu vert sécurité, Life </a:t>
            </a:r>
            <a:r>
              <a:rPr lang="fr-FR" sz="1000" dirty="0" err="1">
                <a:solidFill>
                  <a:srgbClr val="374649"/>
                </a:solidFill>
              </a:rPr>
              <a:t>saving</a:t>
            </a:r>
            <a:r>
              <a:rPr lang="fr-FR" sz="1000" dirty="0">
                <a:solidFill>
                  <a:srgbClr val="374649"/>
                </a:solidFill>
              </a:rPr>
              <a:t> checks, Tournée sécurité conjointe</a:t>
            </a:r>
          </a:p>
        </p:txBody>
      </p:sp>
      <p:sp>
        <p:nvSpPr>
          <p:cNvPr id="17" name="Forme 40">
            <a:extLst>
              <a:ext uri="{FF2B5EF4-FFF2-40B4-BE49-F238E27FC236}">
                <a16:creationId xmlns:a16="http://schemas.microsoft.com/office/drawing/2014/main" id="{98FA3468-7967-42A9-8841-3E643D96C214}"/>
              </a:ext>
            </a:extLst>
          </p:cNvPr>
          <p:cNvSpPr/>
          <p:nvPr/>
        </p:nvSpPr>
        <p:spPr>
          <a:xfrm rot="281351">
            <a:off x="682567" y="899362"/>
            <a:ext cx="7987467" cy="5838327"/>
          </a:xfrm>
          <a:custGeom>
            <a:avLst/>
            <a:gdLst>
              <a:gd name="connsiteX0" fmla="*/ 0 w 7280074"/>
              <a:gd name="connsiteY0" fmla="*/ 4838243 h 4838243"/>
              <a:gd name="connsiteX1" fmla="*/ 6121170 w 7280074"/>
              <a:gd name="connsiteY1" fmla="*/ 604780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210861 w 7280074"/>
              <a:gd name="connsiteY5" fmla="*/ 140081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210861 w 7280074"/>
              <a:gd name="connsiteY5" fmla="*/ 140081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79004 w 7280074"/>
              <a:gd name="connsiteY4" fmla="*/ 2005597 h 4838243"/>
              <a:gd name="connsiteX5" fmla="*/ 6194092 w 7280074"/>
              <a:gd name="connsiteY5" fmla="*/ 1209996 h 4838243"/>
              <a:gd name="connsiteX6" fmla="*/ 0 w 7280074"/>
              <a:gd name="connsiteY6" fmla="*/ 4838243 h 4838243"/>
              <a:gd name="connsiteX0" fmla="*/ 0 w 7280074"/>
              <a:gd name="connsiteY0" fmla="*/ 4838243 h 4838243"/>
              <a:gd name="connsiteX1" fmla="*/ 6155735 w 7280074"/>
              <a:gd name="connsiteY1" fmla="*/ 820391 h 4838243"/>
              <a:gd name="connsiteX2" fmla="*/ 6053027 w 7280074"/>
              <a:gd name="connsiteY2" fmla="*/ 0 h 4838243"/>
              <a:gd name="connsiteX3" fmla="*/ 7280074 w 7280074"/>
              <a:gd name="connsiteY3" fmla="*/ 760886 h 4838243"/>
              <a:gd name="connsiteX4" fmla="*/ 6251947 w 7280074"/>
              <a:gd name="connsiteY4" fmla="*/ 1664384 h 4838243"/>
              <a:gd name="connsiteX5" fmla="*/ 6194092 w 7280074"/>
              <a:gd name="connsiteY5" fmla="*/ 1209996 h 4838243"/>
              <a:gd name="connsiteX6" fmla="*/ 0 w 7280074"/>
              <a:gd name="connsiteY6" fmla="*/ 4838243 h 4838243"/>
              <a:gd name="connsiteX0" fmla="*/ 0 w 7280074"/>
              <a:gd name="connsiteY0" fmla="*/ 4447448 h 4447448"/>
              <a:gd name="connsiteX1" fmla="*/ 6155735 w 7280074"/>
              <a:gd name="connsiteY1" fmla="*/ 429596 h 4447448"/>
              <a:gd name="connsiteX2" fmla="*/ 6115677 w 7280074"/>
              <a:gd name="connsiteY2" fmla="*/ 0 h 4447448"/>
              <a:gd name="connsiteX3" fmla="*/ 7280074 w 7280074"/>
              <a:gd name="connsiteY3" fmla="*/ 370091 h 4447448"/>
              <a:gd name="connsiteX4" fmla="*/ 6251947 w 7280074"/>
              <a:gd name="connsiteY4" fmla="*/ 1273589 h 4447448"/>
              <a:gd name="connsiteX5" fmla="*/ 6194092 w 7280074"/>
              <a:gd name="connsiteY5" fmla="*/ 819201 h 4447448"/>
              <a:gd name="connsiteX6" fmla="*/ 0 w 7280074"/>
              <a:gd name="connsiteY6" fmla="*/ 4447448 h 4447448"/>
              <a:gd name="connsiteX0" fmla="*/ 0 w 7191711"/>
              <a:gd name="connsiteY0" fmla="*/ 4447448 h 4447448"/>
              <a:gd name="connsiteX1" fmla="*/ 6155735 w 7191711"/>
              <a:gd name="connsiteY1" fmla="*/ 429596 h 4447448"/>
              <a:gd name="connsiteX2" fmla="*/ 6115677 w 7191711"/>
              <a:gd name="connsiteY2" fmla="*/ 0 h 4447448"/>
              <a:gd name="connsiteX3" fmla="*/ 7191711 w 7191711"/>
              <a:gd name="connsiteY3" fmla="*/ 508655 h 4447448"/>
              <a:gd name="connsiteX4" fmla="*/ 6251947 w 7191711"/>
              <a:gd name="connsiteY4" fmla="*/ 1273589 h 4447448"/>
              <a:gd name="connsiteX5" fmla="*/ 6194092 w 7191711"/>
              <a:gd name="connsiteY5" fmla="*/ 819201 h 4447448"/>
              <a:gd name="connsiteX6" fmla="*/ 0 w 7191711"/>
              <a:gd name="connsiteY6" fmla="*/ 4447448 h 4447448"/>
              <a:gd name="connsiteX0" fmla="*/ 0 w 7108182"/>
              <a:gd name="connsiteY0" fmla="*/ 4447448 h 4447448"/>
              <a:gd name="connsiteX1" fmla="*/ 6155735 w 7108182"/>
              <a:gd name="connsiteY1" fmla="*/ 429596 h 4447448"/>
              <a:gd name="connsiteX2" fmla="*/ 6115677 w 7108182"/>
              <a:gd name="connsiteY2" fmla="*/ 0 h 4447448"/>
              <a:gd name="connsiteX3" fmla="*/ 7108182 w 7108182"/>
              <a:gd name="connsiteY3" fmla="*/ 591156 h 4447448"/>
              <a:gd name="connsiteX4" fmla="*/ 6251947 w 7108182"/>
              <a:gd name="connsiteY4" fmla="*/ 1273589 h 4447448"/>
              <a:gd name="connsiteX5" fmla="*/ 6194092 w 7108182"/>
              <a:gd name="connsiteY5" fmla="*/ 819201 h 4447448"/>
              <a:gd name="connsiteX6" fmla="*/ 0 w 7108182"/>
              <a:gd name="connsiteY6" fmla="*/ 4447448 h 4447448"/>
              <a:gd name="connsiteX0" fmla="*/ 0 w 7108182"/>
              <a:gd name="connsiteY0" fmla="*/ 4447448 h 4447448"/>
              <a:gd name="connsiteX1" fmla="*/ 6155735 w 7108182"/>
              <a:gd name="connsiteY1" fmla="*/ 429596 h 4447448"/>
              <a:gd name="connsiteX2" fmla="*/ 6115677 w 7108182"/>
              <a:gd name="connsiteY2" fmla="*/ 0 h 4447448"/>
              <a:gd name="connsiteX3" fmla="*/ 7108182 w 7108182"/>
              <a:gd name="connsiteY3" fmla="*/ 591156 h 4447448"/>
              <a:gd name="connsiteX4" fmla="*/ 6251947 w 7108182"/>
              <a:gd name="connsiteY4" fmla="*/ 1273589 h 4447448"/>
              <a:gd name="connsiteX5" fmla="*/ 6194092 w 7108182"/>
              <a:gd name="connsiteY5" fmla="*/ 819201 h 4447448"/>
              <a:gd name="connsiteX6" fmla="*/ 0 w 7108182"/>
              <a:gd name="connsiteY6" fmla="*/ 4447448 h 4447448"/>
              <a:gd name="connsiteX0" fmla="*/ 0 w 7102214"/>
              <a:gd name="connsiteY0" fmla="*/ 4447448 h 4447448"/>
              <a:gd name="connsiteX1" fmla="*/ 6155735 w 7102214"/>
              <a:gd name="connsiteY1" fmla="*/ 429596 h 4447448"/>
              <a:gd name="connsiteX2" fmla="*/ 6115677 w 7102214"/>
              <a:gd name="connsiteY2" fmla="*/ 0 h 4447448"/>
              <a:gd name="connsiteX3" fmla="*/ 7102214 w 7102214"/>
              <a:gd name="connsiteY3" fmla="*/ 467716 h 4447448"/>
              <a:gd name="connsiteX4" fmla="*/ 6251947 w 7102214"/>
              <a:gd name="connsiteY4" fmla="*/ 1273589 h 4447448"/>
              <a:gd name="connsiteX5" fmla="*/ 6194092 w 7102214"/>
              <a:gd name="connsiteY5" fmla="*/ 819201 h 4447448"/>
              <a:gd name="connsiteX6" fmla="*/ 0 w 7102214"/>
              <a:gd name="connsiteY6" fmla="*/ 4447448 h 4447448"/>
              <a:gd name="connsiteX0" fmla="*/ 0 w 7153443"/>
              <a:gd name="connsiteY0" fmla="*/ 4447448 h 4447448"/>
              <a:gd name="connsiteX1" fmla="*/ 6155735 w 7153443"/>
              <a:gd name="connsiteY1" fmla="*/ 429596 h 4447448"/>
              <a:gd name="connsiteX2" fmla="*/ 6115677 w 7153443"/>
              <a:gd name="connsiteY2" fmla="*/ 0 h 4447448"/>
              <a:gd name="connsiteX3" fmla="*/ 7153443 w 7153443"/>
              <a:gd name="connsiteY3" fmla="*/ 528614 h 4447448"/>
              <a:gd name="connsiteX4" fmla="*/ 6251947 w 7153443"/>
              <a:gd name="connsiteY4" fmla="*/ 1273589 h 4447448"/>
              <a:gd name="connsiteX5" fmla="*/ 6194092 w 7153443"/>
              <a:gd name="connsiteY5" fmla="*/ 819201 h 4447448"/>
              <a:gd name="connsiteX6" fmla="*/ 0 w 7153443"/>
              <a:gd name="connsiteY6" fmla="*/ 4447448 h 4447448"/>
              <a:gd name="connsiteX0" fmla="*/ 0 w 7153443"/>
              <a:gd name="connsiteY0" fmla="*/ 4330433 h 4330433"/>
              <a:gd name="connsiteX1" fmla="*/ 6155735 w 7153443"/>
              <a:gd name="connsiteY1" fmla="*/ 312581 h 4330433"/>
              <a:gd name="connsiteX2" fmla="*/ 6140388 w 7153443"/>
              <a:gd name="connsiteY2" fmla="*/ 0 h 4330433"/>
              <a:gd name="connsiteX3" fmla="*/ 7153443 w 7153443"/>
              <a:gd name="connsiteY3" fmla="*/ 411599 h 4330433"/>
              <a:gd name="connsiteX4" fmla="*/ 6251947 w 7153443"/>
              <a:gd name="connsiteY4" fmla="*/ 1156574 h 4330433"/>
              <a:gd name="connsiteX5" fmla="*/ 6194092 w 7153443"/>
              <a:gd name="connsiteY5" fmla="*/ 702186 h 4330433"/>
              <a:gd name="connsiteX6" fmla="*/ 0 w 7153443"/>
              <a:gd name="connsiteY6" fmla="*/ 4330433 h 4330433"/>
              <a:gd name="connsiteX0" fmla="*/ 0 w 7153443"/>
              <a:gd name="connsiteY0" fmla="*/ 4330433 h 4330433"/>
              <a:gd name="connsiteX1" fmla="*/ 6155735 w 7153443"/>
              <a:gd name="connsiteY1" fmla="*/ 312581 h 4330433"/>
              <a:gd name="connsiteX2" fmla="*/ 6140388 w 7153443"/>
              <a:gd name="connsiteY2" fmla="*/ 0 h 4330433"/>
              <a:gd name="connsiteX3" fmla="*/ 7153443 w 7153443"/>
              <a:gd name="connsiteY3" fmla="*/ 411599 h 4330433"/>
              <a:gd name="connsiteX4" fmla="*/ 6237532 w 7153443"/>
              <a:gd name="connsiteY4" fmla="*/ 1025593 h 4330433"/>
              <a:gd name="connsiteX5" fmla="*/ 6194092 w 7153443"/>
              <a:gd name="connsiteY5" fmla="*/ 702186 h 4330433"/>
              <a:gd name="connsiteX6" fmla="*/ 0 w 7153443"/>
              <a:gd name="connsiteY6" fmla="*/ 4330433 h 4330433"/>
              <a:gd name="connsiteX0" fmla="*/ 0 w 7150560"/>
              <a:gd name="connsiteY0" fmla="*/ 4330433 h 4330433"/>
              <a:gd name="connsiteX1" fmla="*/ 6155735 w 7150560"/>
              <a:gd name="connsiteY1" fmla="*/ 312581 h 4330433"/>
              <a:gd name="connsiteX2" fmla="*/ 6140388 w 7150560"/>
              <a:gd name="connsiteY2" fmla="*/ 0 h 4330433"/>
              <a:gd name="connsiteX3" fmla="*/ 7150560 w 7150560"/>
              <a:gd name="connsiteY3" fmla="*/ 460670 h 4330433"/>
              <a:gd name="connsiteX4" fmla="*/ 6237532 w 7150560"/>
              <a:gd name="connsiteY4" fmla="*/ 1025593 h 4330433"/>
              <a:gd name="connsiteX5" fmla="*/ 6194092 w 7150560"/>
              <a:gd name="connsiteY5" fmla="*/ 702186 h 4330433"/>
              <a:gd name="connsiteX6" fmla="*/ 0 w 7150560"/>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37532 w 7143147"/>
              <a:gd name="connsiteY4" fmla="*/ 1025593 h 4330433"/>
              <a:gd name="connsiteX5" fmla="*/ 6194092 w 7143147"/>
              <a:gd name="connsiteY5" fmla="*/ 702186 h 4330433"/>
              <a:gd name="connsiteX6" fmla="*/ 0 w 7143147"/>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194092 w 7143147"/>
              <a:gd name="connsiteY5" fmla="*/ 702186 h 4330433"/>
              <a:gd name="connsiteX6" fmla="*/ 0 w 7143147"/>
              <a:gd name="connsiteY6" fmla="*/ 4330433 h 4330433"/>
              <a:gd name="connsiteX0" fmla="*/ 0 w 7143147"/>
              <a:gd name="connsiteY0" fmla="*/ 4330433 h 4330433"/>
              <a:gd name="connsiteX1" fmla="*/ 6155735 w 7143147"/>
              <a:gd name="connsiteY1" fmla="*/ 312581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255455 w 7143147"/>
              <a:gd name="connsiteY5" fmla="*/ 679160 h 4330433"/>
              <a:gd name="connsiteX6" fmla="*/ 0 w 7143147"/>
              <a:gd name="connsiteY6" fmla="*/ 4330433 h 4330433"/>
              <a:gd name="connsiteX0" fmla="*/ 0 w 7143147"/>
              <a:gd name="connsiteY0" fmla="*/ 4330433 h 4330433"/>
              <a:gd name="connsiteX1" fmla="*/ 6219570 w 7143147"/>
              <a:gd name="connsiteY1" fmla="*/ 301256 h 4330433"/>
              <a:gd name="connsiteX2" fmla="*/ 6140388 w 7143147"/>
              <a:gd name="connsiteY2" fmla="*/ 0 h 4330433"/>
              <a:gd name="connsiteX3" fmla="*/ 7143147 w 7143147"/>
              <a:gd name="connsiteY3" fmla="*/ 425565 h 4330433"/>
              <a:gd name="connsiteX4" fmla="*/ 6245357 w 7143147"/>
              <a:gd name="connsiteY4" fmla="*/ 999924 h 4330433"/>
              <a:gd name="connsiteX5" fmla="*/ 6255455 w 7143147"/>
              <a:gd name="connsiteY5" fmla="*/ 679160 h 4330433"/>
              <a:gd name="connsiteX6" fmla="*/ 0 w 7143147"/>
              <a:gd name="connsiteY6" fmla="*/ 4330433 h 4330433"/>
              <a:gd name="connsiteX0" fmla="*/ 0 w 7143147"/>
              <a:gd name="connsiteY0" fmla="*/ 4307263 h 4307263"/>
              <a:gd name="connsiteX1" fmla="*/ 6219570 w 7143147"/>
              <a:gd name="connsiteY1" fmla="*/ 278086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255455 w 7143147"/>
              <a:gd name="connsiteY5" fmla="*/ 655990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255455 w 7143147"/>
              <a:gd name="connsiteY5" fmla="*/ 655990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245357 w 7143147"/>
              <a:gd name="connsiteY4" fmla="*/ 976754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444155 w 7143147"/>
              <a:gd name="connsiteY4" fmla="*/ 970891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514781 w 7143147"/>
              <a:gd name="connsiteY4" fmla="*/ 888861 h 4307263"/>
              <a:gd name="connsiteX5" fmla="*/ 6420650 w 7143147"/>
              <a:gd name="connsiteY5" fmla="*/ 577653 h 4307263"/>
              <a:gd name="connsiteX6" fmla="*/ 0 w 7143147"/>
              <a:gd name="connsiteY6" fmla="*/ 4307263 h 4307263"/>
              <a:gd name="connsiteX0" fmla="*/ 0 w 7143147"/>
              <a:gd name="connsiteY0" fmla="*/ 4307263 h 4307263"/>
              <a:gd name="connsiteX1" fmla="*/ 6377412 w 7143147"/>
              <a:gd name="connsiteY1" fmla="*/ 269110 h 4307263"/>
              <a:gd name="connsiteX2" fmla="*/ 6307208 w 7143147"/>
              <a:gd name="connsiteY2" fmla="*/ 0 h 4307263"/>
              <a:gd name="connsiteX3" fmla="*/ 7143147 w 7143147"/>
              <a:gd name="connsiteY3" fmla="*/ 402395 h 4307263"/>
              <a:gd name="connsiteX4" fmla="*/ 6467839 w 7143147"/>
              <a:gd name="connsiteY4" fmla="*/ 864316 h 4307263"/>
              <a:gd name="connsiteX5" fmla="*/ 6420650 w 7143147"/>
              <a:gd name="connsiteY5" fmla="*/ 577653 h 4307263"/>
              <a:gd name="connsiteX6" fmla="*/ 0 w 7143147"/>
              <a:gd name="connsiteY6" fmla="*/ 4307263 h 4307263"/>
              <a:gd name="connsiteX0" fmla="*/ 0 w 7143147"/>
              <a:gd name="connsiteY0" fmla="*/ 4272004 h 4272004"/>
              <a:gd name="connsiteX1" fmla="*/ 6377412 w 7143147"/>
              <a:gd name="connsiteY1" fmla="*/ 233851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20650 w 7143147"/>
              <a:gd name="connsiteY5" fmla="*/ 542394 h 4272004"/>
              <a:gd name="connsiteX6" fmla="*/ 0 w 7143147"/>
              <a:gd name="connsiteY6" fmla="*/ 4272004 h 4272004"/>
              <a:gd name="connsiteX0" fmla="*/ 0 w 7143147"/>
              <a:gd name="connsiteY0" fmla="*/ 4272004 h 4272004"/>
              <a:gd name="connsiteX1" fmla="*/ 6421362 w 7143147"/>
              <a:gd name="connsiteY1" fmla="*/ 247680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20650 w 7143147"/>
              <a:gd name="connsiteY5" fmla="*/ 542394 h 4272004"/>
              <a:gd name="connsiteX6" fmla="*/ 0 w 7143147"/>
              <a:gd name="connsiteY6" fmla="*/ 4272004 h 4272004"/>
              <a:gd name="connsiteX0" fmla="*/ 0 w 7143147"/>
              <a:gd name="connsiteY0" fmla="*/ 4272004 h 4272004"/>
              <a:gd name="connsiteX1" fmla="*/ 6421362 w 7143147"/>
              <a:gd name="connsiteY1" fmla="*/ 247680 h 4272004"/>
              <a:gd name="connsiteX2" fmla="*/ 6357143 w 7143147"/>
              <a:gd name="connsiteY2" fmla="*/ 0 h 4272004"/>
              <a:gd name="connsiteX3" fmla="*/ 7143147 w 7143147"/>
              <a:gd name="connsiteY3" fmla="*/ 367136 h 4272004"/>
              <a:gd name="connsiteX4" fmla="*/ 6467839 w 7143147"/>
              <a:gd name="connsiteY4" fmla="*/ 829057 h 4272004"/>
              <a:gd name="connsiteX5" fmla="*/ 6493585 w 7143147"/>
              <a:gd name="connsiteY5" fmla="*/ 516475 h 4272004"/>
              <a:gd name="connsiteX6" fmla="*/ 0 w 7143147"/>
              <a:gd name="connsiteY6" fmla="*/ 4272004 h 4272004"/>
              <a:gd name="connsiteX0" fmla="*/ 0 w 7093896"/>
              <a:gd name="connsiteY0" fmla="*/ 4272004 h 4272004"/>
              <a:gd name="connsiteX1" fmla="*/ 6421362 w 7093896"/>
              <a:gd name="connsiteY1" fmla="*/ 247680 h 4272004"/>
              <a:gd name="connsiteX2" fmla="*/ 6357143 w 7093896"/>
              <a:gd name="connsiteY2" fmla="*/ 0 h 4272004"/>
              <a:gd name="connsiteX3" fmla="*/ 7093896 w 7093896"/>
              <a:gd name="connsiteY3" fmla="*/ 286481 h 4272004"/>
              <a:gd name="connsiteX4" fmla="*/ 6467839 w 7093896"/>
              <a:gd name="connsiteY4" fmla="*/ 829057 h 4272004"/>
              <a:gd name="connsiteX5" fmla="*/ 6493585 w 7093896"/>
              <a:gd name="connsiteY5" fmla="*/ 516475 h 4272004"/>
              <a:gd name="connsiteX6" fmla="*/ 0 w 7093896"/>
              <a:gd name="connsiteY6" fmla="*/ 4272004 h 4272004"/>
              <a:gd name="connsiteX0" fmla="*/ 0 w 7093896"/>
              <a:gd name="connsiteY0" fmla="*/ 4272004 h 4272004"/>
              <a:gd name="connsiteX1" fmla="*/ 6421362 w 7093896"/>
              <a:gd name="connsiteY1" fmla="*/ 247680 h 4272004"/>
              <a:gd name="connsiteX2" fmla="*/ 6357143 w 7093896"/>
              <a:gd name="connsiteY2" fmla="*/ 0 h 4272004"/>
              <a:gd name="connsiteX3" fmla="*/ 7093896 w 7093896"/>
              <a:gd name="connsiteY3" fmla="*/ 286481 h 4272004"/>
              <a:gd name="connsiteX4" fmla="*/ 6505802 w 7093896"/>
              <a:gd name="connsiteY4" fmla="*/ 821454 h 4272004"/>
              <a:gd name="connsiteX5" fmla="*/ 6493585 w 7093896"/>
              <a:gd name="connsiteY5" fmla="*/ 516475 h 4272004"/>
              <a:gd name="connsiteX6" fmla="*/ 0 w 7093896"/>
              <a:gd name="connsiteY6" fmla="*/ 4272004 h 4272004"/>
              <a:gd name="connsiteX0" fmla="*/ 0 w 7093896"/>
              <a:gd name="connsiteY0" fmla="*/ 4272004 h 4272004"/>
              <a:gd name="connsiteX1" fmla="*/ 6471982 w 7093896"/>
              <a:gd name="connsiteY1" fmla="*/ 237544 h 4272004"/>
              <a:gd name="connsiteX2" fmla="*/ 6357143 w 7093896"/>
              <a:gd name="connsiteY2" fmla="*/ 0 h 4272004"/>
              <a:gd name="connsiteX3" fmla="*/ 7093896 w 7093896"/>
              <a:gd name="connsiteY3" fmla="*/ 286481 h 4272004"/>
              <a:gd name="connsiteX4" fmla="*/ 6505802 w 7093896"/>
              <a:gd name="connsiteY4" fmla="*/ 821454 h 4272004"/>
              <a:gd name="connsiteX5" fmla="*/ 6493585 w 7093896"/>
              <a:gd name="connsiteY5" fmla="*/ 516475 h 4272004"/>
              <a:gd name="connsiteX6" fmla="*/ 0 w 7093896"/>
              <a:gd name="connsiteY6" fmla="*/ 4272004 h 4272004"/>
              <a:gd name="connsiteX0" fmla="*/ 0 w 7093896"/>
              <a:gd name="connsiteY0" fmla="*/ 4309217 h 4309217"/>
              <a:gd name="connsiteX1" fmla="*/ 6471982 w 7093896"/>
              <a:gd name="connsiteY1" fmla="*/ 274757 h 4309217"/>
              <a:gd name="connsiteX2" fmla="*/ 6373475 w 7093896"/>
              <a:gd name="connsiteY2" fmla="*/ 0 h 4309217"/>
              <a:gd name="connsiteX3" fmla="*/ 7093896 w 7093896"/>
              <a:gd name="connsiteY3" fmla="*/ 323694 h 4309217"/>
              <a:gd name="connsiteX4" fmla="*/ 6505802 w 7093896"/>
              <a:gd name="connsiteY4" fmla="*/ 858667 h 4309217"/>
              <a:gd name="connsiteX5" fmla="*/ 6493585 w 7093896"/>
              <a:gd name="connsiteY5" fmla="*/ 553688 h 4309217"/>
              <a:gd name="connsiteX6" fmla="*/ 0 w 7093896"/>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05802 w 7108859"/>
              <a:gd name="connsiteY4" fmla="*/ 858667 h 4309217"/>
              <a:gd name="connsiteX5" fmla="*/ 6493585 w 7108859"/>
              <a:gd name="connsiteY5" fmla="*/ 553688 h 4309217"/>
              <a:gd name="connsiteX6" fmla="*/ 0 w 7108859"/>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05802 w 7108859"/>
              <a:gd name="connsiteY4" fmla="*/ 858667 h 4309217"/>
              <a:gd name="connsiteX5" fmla="*/ 6541211 w 7108859"/>
              <a:gd name="connsiteY5" fmla="*/ 532836 h 4309217"/>
              <a:gd name="connsiteX6" fmla="*/ 0 w 7108859"/>
              <a:gd name="connsiteY6" fmla="*/ 4309217 h 4309217"/>
              <a:gd name="connsiteX0" fmla="*/ 0 w 7108859"/>
              <a:gd name="connsiteY0" fmla="*/ 4309217 h 4309217"/>
              <a:gd name="connsiteX1" fmla="*/ 6471982 w 7108859"/>
              <a:gd name="connsiteY1" fmla="*/ 274757 h 4309217"/>
              <a:gd name="connsiteX2" fmla="*/ 6373475 w 7108859"/>
              <a:gd name="connsiteY2" fmla="*/ 0 h 4309217"/>
              <a:gd name="connsiteX3" fmla="*/ 7108859 w 7108859"/>
              <a:gd name="connsiteY3" fmla="*/ 377271 h 4309217"/>
              <a:gd name="connsiteX4" fmla="*/ 6544449 w 7108859"/>
              <a:gd name="connsiteY4" fmla="*/ 805670 h 4309217"/>
              <a:gd name="connsiteX5" fmla="*/ 6541211 w 7108859"/>
              <a:gd name="connsiteY5" fmla="*/ 532836 h 4309217"/>
              <a:gd name="connsiteX6" fmla="*/ 0 w 7108859"/>
              <a:gd name="connsiteY6" fmla="*/ 4309217 h 4309217"/>
              <a:gd name="connsiteX0" fmla="*/ 0 w 7108859"/>
              <a:gd name="connsiteY0" fmla="*/ 4309217 h 4309217"/>
              <a:gd name="connsiteX1" fmla="*/ 6518926 w 7108859"/>
              <a:gd name="connsiteY1" fmla="*/ 299301 h 4309217"/>
              <a:gd name="connsiteX2" fmla="*/ 6373475 w 7108859"/>
              <a:gd name="connsiteY2" fmla="*/ 0 h 4309217"/>
              <a:gd name="connsiteX3" fmla="*/ 7108859 w 7108859"/>
              <a:gd name="connsiteY3" fmla="*/ 377271 h 4309217"/>
              <a:gd name="connsiteX4" fmla="*/ 6544449 w 7108859"/>
              <a:gd name="connsiteY4" fmla="*/ 805670 h 4309217"/>
              <a:gd name="connsiteX5" fmla="*/ 6541211 w 7108859"/>
              <a:gd name="connsiteY5" fmla="*/ 532836 h 4309217"/>
              <a:gd name="connsiteX6" fmla="*/ 0 w 7108859"/>
              <a:gd name="connsiteY6" fmla="*/ 4309217 h 4309217"/>
              <a:gd name="connsiteX0" fmla="*/ 0 w 7108859"/>
              <a:gd name="connsiteY0" fmla="*/ 4326954 h 4326954"/>
              <a:gd name="connsiteX1" fmla="*/ 6518926 w 7108859"/>
              <a:gd name="connsiteY1" fmla="*/ 317038 h 4326954"/>
              <a:gd name="connsiteX2" fmla="*/ 6462059 w 7108859"/>
              <a:gd name="connsiteY2" fmla="*/ 0 h 4326954"/>
              <a:gd name="connsiteX3" fmla="*/ 7108859 w 7108859"/>
              <a:gd name="connsiteY3" fmla="*/ 395008 h 4326954"/>
              <a:gd name="connsiteX4" fmla="*/ 6544449 w 7108859"/>
              <a:gd name="connsiteY4" fmla="*/ 823407 h 4326954"/>
              <a:gd name="connsiteX5" fmla="*/ 6541211 w 7108859"/>
              <a:gd name="connsiteY5" fmla="*/ 550573 h 4326954"/>
              <a:gd name="connsiteX6" fmla="*/ 0 w 7108859"/>
              <a:gd name="connsiteY6" fmla="*/ 4326954 h 4326954"/>
              <a:gd name="connsiteX0" fmla="*/ 0 w 7108859"/>
              <a:gd name="connsiteY0" fmla="*/ 4267729 h 4267729"/>
              <a:gd name="connsiteX1" fmla="*/ 6518926 w 7108859"/>
              <a:gd name="connsiteY1" fmla="*/ 257813 h 4267729"/>
              <a:gd name="connsiteX2" fmla="*/ 6505325 w 7108859"/>
              <a:gd name="connsiteY2" fmla="*/ 0 h 4267729"/>
              <a:gd name="connsiteX3" fmla="*/ 7108859 w 7108859"/>
              <a:gd name="connsiteY3" fmla="*/ 335783 h 4267729"/>
              <a:gd name="connsiteX4" fmla="*/ 6544449 w 7108859"/>
              <a:gd name="connsiteY4" fmla="*/ 764182 h 4267729"/>
              <a:gd name="connsiteX5" fmla="*/ 6541211 w 7108859"/>
              <a:gd name="connsiteY5" fmla="*/ 491348 h 4267729"/>
              <a:gd name="connsiteX6" fmla="*/ 0 w 7108859"/>
              <a:gd name="connsiteY6" fmla="*/ 4267729 h 4267729"/>
              <a:gd name="connsiteX0" fmla="*/ 0 w 7108859"/>
              <a:gd name="connsiteY0" fmla="*/ 4267729 h 4267729"/>
              <a:gd name="connsiteX1" fmla="*/ 6518926 w 7108859"/>
              <a:gd name="connsiteY1" fmla="*/ 257813 h 4267729"/>
              <a:gd name="connsiteX2" fmla="*/ 6505325 w 7108859"/>
              <a:gd name="connsiteY2" fmla="*/ 0 h 4267729"/>
              <a:gd name="connsiteX3" fmla="*/ 7108859 w 7108859"/>
              <a:gd name="connsiteY3" fmla="*/ 335783 h 4267729"/>
              <a:gd name="connsiteX4" fmla="*/ 6544449 w 7108859"/>
              <a:gd name="connsiteY4" fmla="*/ 764182 h 4267729"/>
              <a:gd name="connsiteX5" fmla="*/ 6541211 w 7108859"/>
              <a:gd name="connsiteY5" fmla="*/ 491348 h 4267729"/>
              <a:gd name="connsiteX6" fmla="*/ 0 w 7108859"/>
              <a:gd name="connsiteY6" fmla="*/ 4267729 h 42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8859" h="4267729">
                <a:moveTo>
                  <a:pt x="0" y="4267729"/>
                </a:moveTo>
                <a:cubicBezTo>
                  <a:pt x="808897" y="2117399"/>
                  <a:pt x="3210449" y="846603"/>
                  <a:pt x="6518926" y="257813"/>
                </a:cubicBezTo>
                <a:lnTo>
                  <a:pt x="6505325" y="0"/>
                </a:lnTo>
                <a:lnTo>
                  <a:pt x="7108859" y="335783"/>
                </a:lnTo>
                <a:lnTo>
                  <a:pt x="6544449" y="764182"/>
                </a:lnTo>
                <a:cubicBezTo>
                  <a:pt x="6543370" y="673237"/>
                  <a:pt x="6542290" y="582293"/>
                  <a:pt x="6541211" y="491348"/>
                </a:cubicBezTo>
                <a:cubicBezTo>
                  <a:pt x="3610796" y="912692"/>
                  <a:pt x="1213346" y="2244902"/>
                  <a:pt x="0" y="4267729"/>
                </a:cubicBezTo>
                <a:close/>
              </a:path>
            </a:pathLst>
          </a:custGeom>
          <a:gradFill flip="none" rotWithShape="1">
            <a:gsLst>
              <a:gs pos="69000">
                <a:srgbClr val="FF6E00"/>
              </a:gs>
              <a:gs pos="17000">
                <a:srgbClr val="FF0000"/>
              </a:gs>
            </a:gsLst>
            <a:path path="circle">
              <a:fillToRect r="100000" b="100000"/>
            </a:path>
            <a:tileRect l="-100000" t="-100000"/>
          </a:gra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dirty="0"/>
          </a:p>
        </p:txBody>
      </p:sp>
      <p:sp>
        <p:nvSpPr>
          <p:cNvPr id="18" name="Rectangle 17">
            <a:extLst>
              <a:ext uri="{FF2B5EF4-FFF2-40B4-BE49-F238E27FC236}">
                <a16:creationId xmlns:a16="http://schemas.microsoft.com/office/drawing/2014/main" id="{D89E559F-E6CD-41E5-BD4D-07930705F972}"/>
              </a:ext>
            </a:extLst>
          </p:cNvPr>
          <p:cNvSpPr/>
          <p:nvPr/>
        </p:nvSpPr>
        <p:spPr>
          <a:xfrm>
            <a:off x="-105577" y="6022932"/>
            <a:ext cx="913349" cy="3427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2007</a:t>
            </a:r>
          </a:p>
        </p:txBody>
      </p:sp>
      <p:sp>
        <p:nvSpPr>
          <p:cNvPr id="19" name="Rectangle 18">
            <a:extLst>
              <a:ext uri="{FF2B5EF4-FFF2-40B4-BE49-F238E27FC236}">
                <a16:creationId xmlns:a16="http://schemas.microsoft.com/office/drawing/2014/main" id="{873CAEEB-5766-4906-BA35-E372FCC4A9DA}"/>
              </a:ext>
            </a:extLst>
          </p:cNvPr>
          <p:cNvSpPr/>
          <p:nvPr/>
        </p:nvSpPr>
        <p:spPr>
          <a:xfrm>
            <a:off x="245917" y="5629236"/>
            <a:ext cx="625523" cy="2205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2010</a:t>
            </a:r>
          </a:p>
        </p:txBody>
      </p:sp>
      <p:sp>
        <p:nvSpPr>
          <p:cNvPr id="20" name="Rectangle 19">
            <a:extLst>
              <a:ext uri="{FF2B5EF4-FFF2-40B4-BE49-F238E27FC236}">
                <a16:creationId xmlns:a16="http://schemas.microsoft.com/office/drawing/2014/main" id="{464D0077-BE24-4A76-A6A4-64EB6A42B8BC}"/>
              </a:ext>
            </a:extLst>
          </p:cNvPr>
          <p:cNvSpPr/>
          <p:nvPr/>
        </p:nvSpPr>
        <p:spPr>
          <a:xfrm>
            <a:off x="448833" y="5177327"/>
            <a:ext cx="634505" cy="2316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2012</a:t>
            </a:r>
          </a:p>
        </p:txBody>
      </p:sp>
      <p:sp>
        <p:nvSpPr>
          <p:cNvPr id="21" name="Rectangle 20">
            <a:extLst>
              <a:ext uri="{FF2B5EF4-FFF2-40B4-BE49-F238E27FC236}">
                <a16:creationId xmlns:a16="http://schemas.microsoft.com/office/drawing/2014/main" id="{D4E6EB48-F3C5-4798-BABD-762CCA618DFC}"/>
              </a:ext>
            </a:extLst>
          </p:cNvPr>
          <p:cNvSpPr/>
          <p:nvPr/>
        </p:nvSpPr>
        <p:spPr>
          <a:xfrm>
            <a:off x="800652" y="4691179"/>
            <a:ext cx="634505" cy="2316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2013</a:t>
            </a:r>
          </a:p>
        </p:txBody>
      </p:sp>
      <p:sp>
        <p:nvSpPr>
          <p:cNvPr id="22" name="Rectangle 21">
            <a:extLst>
              <a:ext uri="{FF2B5EF4-FFF2-40B4-BE49-F238E27FC236}">
                <a16:creationId xmlns:a16="http://schemas.microsoft.com/office/drawing/2014/main" id="{711BE899-6E8B-456F-858F-E7681EB88ADA}"/>
              </a:ext>
            </a:extLst>
          </p:cNvPr>
          <p:cNvSpPr/>
          <p:nvPr/>
        </p:nvSpPr>
        <p:spPr>
          <a:xfrm>
            <a:off x="1254272" y="4123768"/>
            <a:ext cx="702041"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2015</a:t>
            </a:r>
          </a:p>
        </p:txBody>
      </p:sp>
      <p:sp>
        <p:nvSpPr>
          <p:cNvPr id="23" name="Rectangle 22">
            <a:extLst>
              <a:ext uri="{FF2B5EF4-FFF2-40B4-BE49-F238E27FC236}">
                <a16:creationId xmlns:a16="http://schemas.microsoft.com/office/drawing/2014/main" id="{1B9D5976-CBA8-4D73-B090-2BF465C069E5}"/>
              </a:ext>
            </a:extLst>
          </p:cNvPr>
          <p:cNvSpPr/>
          <p:nvPr/>
        </p:nvSpPr>
        <p:spPr>
          <a:xfrm>
            <a:off x="2187329" y="3268952"/>
            <a:ext cx="702041"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2017</a:t>
            </a:r>
          </a:p>
        </p:txBody>
      </p:sp>
      <p:sp>
        <p:nvSpPr>
          <p:cNvPr id="24" name="Rectangle 23">
            <a:extLst>
              <a:ext uri="{FF2B5EF4-FFF2-40B4-BE49-F238E27FC236}">
                <a16:creationId xmlns:a16="http://schemas.microsoft.com/office/drawing/2014/main" id="{91288C03-8133-45BE-AA97-EA461327B8D3}"/>
              </a:ext>
            </a:extLst>
          </p:cNvPr>
          <p:cNvSpPr/>
          <p:nvPr/>
        </p:nvSpPr>
        <p:spPr>
          <a:xfrm>
            <a:off x="3479348" y="2491778"/>
            <a:ext cx="661745" cy="2316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2018</a:t>
            </a:r>
          </a:p>
        </p:txBody>
      </p:sp>
      <p:sp>
        <p:nvSpPr>
          <p:cNvPr id="25" name="Rectangle 24">
            <a:extLst>
              <a:ext uri="{FF2B5EF4-FFF2-40B4-BE49-F238E27FC236}">
                <a16:creationId xmlns:a16="http://schemas.microsoft.com/office/drawing/2014/main" id="{A0BE8C7C-2DB6-43E9-BC77-5117F4E38FD4}"/>
              </a:ext>
            </a:extLst>
          </p:cNvPr>
          <p:cNvSpPr/>
          <p:nvPr/>
        </p:nvSpPr>
        <p:spPr>
          <a:xfrm>
            <a:off x="5320838" y="1776108"/>
            <a:ext cx="518263" cy="241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2019</a:t>
            </a:r>
          </a:p>
        </p:txBody>
      </p:sp>
      <p:sp>
        <p:nvSpPr>
          <p:cNvPr id="26" name="Rectangle 25">
            <a:extLst>
              <a:ext uri="{FF2B5EF4-FFF2-40B4-BE49-F238E27FC236}">
                <a16:creationId xmlns:a16="http://schemas.microsoft.com/office/drawing/2014/main" id="{B7F1F245-D6F1-42BE-80CA-91D88AE2AABA}"/>
              </a:ext>
            </a:extLst>
          </p:cNvPr>
          <p:cNvSpPr/>
          <p:nvPr/>
        </p:nvSpPr>
        <p:spPr>
          <a:xfrm>
            <a:off x="7207063" y="1362877"/>
            <a:ext cx="536376" cy="2973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algn="ctr"/>
            <a:r>
              <a:rPr lang="fr-FR" sz="1000" b="1" dirty="0">
                <a:solidFill>
                  <a:srgbClr val="FF0000"/>
                </a:solidFill>
              </a:rPr>
              <a:t>2020</a:t>
            </a:r>
          </a:p>
        </p:txBody>
      </p:sp>
    </p:spTree>
    <p:extLst>
      <p:ext uri="{BB962C8B-B14F-4D97-AF65-F5344CB8AC3E}">
        <p14:creationId xmlns:p14="http://schemas.microsoft.com/office/powerpoint/2010/main" val="34510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763D763-D3F3-4A4E-B3CC-D0D9C66A0BF2}"/>
              </a:ext>
            </a:extLst>
          </p:cNvPr>
          <p:cNvSpPr>
            <a:spLocks noGrp="1"/>
          </p:cNvSpPr>
          <p:nvPr>
            <p:ph type="title"/>
          </p:nvPr>
        </p:nvSpPr>
        <p:spPr/>
        <p:txBody>
          <a:bodyPr/>
          <a:lstStyle/>
          <a:p>
            <a:r>
              <a:rPr lang="fr-FR" sz="3000" dirty="0">
                <a:gradFill>
                  <a:gsLst>
                    <a:gs pos="2000">
                      <a:srgbClr val="FF0000"/>
                    </a:gs>
                    <a:gs pos="72000">
                      <a:srgbClr val="FF6E00"/>
                    </a:gs>
                  </a:gsLst>
                  <a:path path="circle">
                    <a:fillToRect l="100000" t="100000"/>
                  </a:path>
                </a:gradFill>
              </a:rPr>
              <a:t>Encourager à développer des actions pour la Sécurité</a:t>
            </a:r>
          </a:p>
        </p:txBody>
      </p:sp>
      <p:sp>
        <p:nvSpPr>
          <p:cNvPr id="4" name="Espace réservé du pied de page 3">
            <a:extLst>
              <a:ext uri="{FF2B5EF4-FFF2-40B4-BE49-F238E27FC236}">
                <a16:creationId xmlns:a16="http://schemas.microsoft.com/office/drawing/2014/main" id="{B7441079-E870-4601-8330-79F8C705FF0C}"/>
              </a:ext>
            </a:extLst>
          </p:cNvPr>
          <p:cNvSpPr>
            <a:spLocks noGrp="1"/>
          </p:cNvSpPr>
          <p:nvPr>
            <p:ph type="ftr" sz="quarter" idx="15"/>
          </p:nvPr>
        </p:nvSpPr>
        <p:spPr/>
        <p:txBody>
          <a:bodyPr/>
          <a:lstStyle/>
          <a:p>
            <a:r>
              <a:rPr lang="fr-FR" dirty="0"/>
              <a:t>Mai 2023 - Kit de présentation </a:t>
            </a:r>
            <a:r>
              <a:rPr lang="fr-FR" dirty="0" err="1"/>
              <a:t>Safety</a:t>
            </a:r>
            <a:r>
              <a:rPr lang="fr-FR" dirty="0"/>
              <a:t>+</a:t>
            </a:r>
          </a:p>
        </p:txBody>
      </p:sp>
      <p:sp>
        <p:nvSpPr>
          <p:cNvPr id="5" name="Espace réservé du numéro de diapositive 4">
            <a:extLst>
              <a:ext uri="{FF2B5EF4-FFF2-40B4-BE49-F238E27FC236}">
                <a16:creationId xmlns:a16="http://schemas.microsoft.com/office/drawing/2014/main" id="{96000C3C-D431-40D0-BEBE-127FA1FB8ED3}"/>
              </a:ext>
            </a:extLst>
          </p:cNvPr>
          <p:cNvSpPr>
            <a:spLocks noGrp="1"/>
          </p:cNvSpPr>
          <p:nvPr>
            <p:ph type="sldNum" sz="quarter" idx="16"/>
          </p:nvPr>
        </p:nvSpPr>
        <p:spPr/>
        <p:txBody>
          <a:bodyPr/>
          <a:lstStyle/>
          <a:p>
            <a:fld id="{975A587B-5814-4D9B-9598-FE9CB954CB01}" type="slidenum">
              <a:rPr lang="fr-FR" smtClean="0"/>
              <a:pPr/>
              <a:t>3</a:t>
            </a:fld>
            <a:endParaRPr lang="fr-FR" dirty="0"/>
          </a:p>
        </p:txBody>
      </p:sp>
      <p:grpSp>
        <p:nvGrpSpPr>
          <p:cNvPr id="6" name="Groupe 5">
            <a:extLst>
              <a:ext uri="{FF2B5EF4-FFF2-40B4-BE49-F238E27FC236}">
                <a16:creationId xmlns:a16="http://schemas.microsoft.com/office/drawing/2014/main" id="{89C2068B-29D2-4EDE-B23A-C4BDA94CD1FD}"/>
              </a:ext>
            </a:extLst>
          </p:cNvPr>
          <p:cNvGrpSpPr>
            <a:grpSpLocks noChangeAspect="1"/>
          </p:cNvGrpSpPr>
          <p:nvPr/>
        </p:nvGrpSpPr>
        <p:grpSpPr>
          <a:xfrm>
            <a:off x="5604089" y="1547355"/>
            <a:ext cx="3348000" cy="3348000"/>
            <a:chOff x="5196115" y="1143101"/>
            <a:chExt cx="3492000" cy="3492000"/>
          </a:xfrm>
        </p:grpSpPr>
        <p:sp>
          <p:nvSpPr>
            <p:cNvPr id="7" name="Organigramme : Connecteur 6">
              <a:extLst>
                <a:ext uri="{FF2B5EF4-FFF2-40B4-BE49-F238E27FC236}">
                  <a16:creationId xmlns:a16="http://schemas.microsoft.com/office/drawing/2014/main" id="{1A0E2752-1EA4-4323-9D1C-C2F750927103}"/>
                </a:ext>
              </a:extLst>
            </p:cNvPr>
            <p:cNvSpPr/>
            <p:nvPr/>
          </p:nvSpPr>
          <p:spPr>
            <a:xfrm>
              <a:off x="5196115" y="1143101"/>
              <a:ext cx="3492000" cy="3492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1">
              <a:extLst>
                <a:ext uri="{FF2B5EF4-FFF2-40B4-BE49-F238E27FC236}">
                  <a16:creationId xmlns:a16="http://schemas.microsoft.com/office/drawing/2014/main" id="{56E9C63A-EABC-41F0-8257-C5EF637BE297}"/>
                </a:ext>
              </a:extLst>
            </p:cNvPr>
            <p:cNvSpPr txBox="1">
              <a:spLocks noChangeAspect="1"/>
            </p:cNvSpPr>
            <p:nvPr/>
          </p:nvSpPr>
          <p:spPr>
            <a:xfrm>
              <a:off x="5691620" y="1726506"/>
              <a:ext cx="2628000" cy="1965610"/>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dirty="0">
                  <a:solidFill>
                    <a:schemeClr val="bg1"/>
                  </a:solidFill>
                </a:rPr>
                <a:t>TotalEnergies tend à généraliser la reconnaissance aux niveaux local, branche et Compagnie, tout en soutenant le rôle clé du management local</a:t>
              </a:r>
            </a:p>
          </p:txBody>
        </p:sp>
      </p:grpSp>
      <p:sp>
        <p:nvSpPr>
          <p:cNvPr id="9" name="Espace réservé du texte 1">
            <a:extLst>
              <a:ext uri="{FF2B5EF4-FFF2-40B4-BE49-F238E27FC236}">
                <a16:creationId xmlns:a16="http://schemas.microsoft.com/office/drawing/2014/main" id="{0E963821-B0B9-4DE7-B69F-66D2EEEF610E}"/>
              </a:ext>
            </a:extLst>
          </p:cNvPr>
          <p:cNvSpPr>
            <a:spLocks noGrp="1"/>
          </p:cNvSpPr>
          <p:nvPr>
            <p:ph type="body" sz="quarter" idx="13"/>
          </p:nvPr>
        </p:nvSpPr>
        <p:spPr>
          <a:xfrm>
            <a:off x="360002" y="1651256"/>
            <a:ext cx="3486760" cy="4680000"/>
          </a:xfrm>
        </p:spPr>
        <p:txBody>
          <a:bodyPr>
            <a:noAutofit/>
          </a:bodyPr>
          <a:lstStyle/>
          <a:p>
            <a:r>
              <a:rPr lang="fr-FR" sz="2000" dirty="0"/>
              <a:t>Au </a:t>
            </a:r>
            <a:r>
              <a:rPr lang="fr-FR" sz="2000" dirty="0">
                <a:solidFill>
                  <a:srgbClr val="374649"/>
                </a:solidFill>
              </a:rPr>
              <a:t>quotidien</a:t>
            </a:r>
            <a:r>
              <a:rPr lang="fr-FR" sz="2000" dirty="0"/>
              <a:t>, des initiatives dans le domaine sont engagées et mises en place sur </a:t>
            </a:r>
            <a:r>
              <a:rPr lang="fr-FR" sz="2000" b="1" dirty="0"/>
              <a:t>l’ensemble des sites et filiales</a:t>
            </a:r>
            <a:r>
              <a:rPr lang="fr-FR" sz="2000" dirty="0"/>
              <a:t> de la Compagnie</a:t>
            </a:r>
          </a:p>
          <a:p>
            <a:pPr marL="0" indent="0">
              <a:buNone/>
            </a:pPr>
            <a:endParaRPr lang="fr-FR" sz="2000" dirty="0"/>
          </a:p>
          <a:p>
            <a:r>
              <a:rPr lang="fr-FR" sz="2000" dirty="0"/>
              <a:t>Des systèmes de reconnaissance </a:t>
            </a:r>
            <a:r>
              <a:rPr lang="fr-FR" sz="2000" b="1" dirty="0"/>
              <a:t>existent</a:t>
            </a:r>
            <a:r>
              <a:rPr lang="fr-FR" sz="2000" dirty="0"/>
              <a:t> sur des sites et filiales de la Compagnie pour reconnaître l’engagement des collaborateurs</a:t>
            </a:r>
          </a:p>
        </p:txBody>
      </p:sp>
      <p:pic>
        <p:nvPicPr>
          <p:cNvPr id="11" name="Image 10" descr="Une image contenant texte, personne, gens, posant&#10;&#10;Description générée automatiquement">
            <a:extLst>
              <a:ext uri="{FF2B5EF4-FFF2-40B4-BE49-F238E27FC236}">
                <a16:creationId xmlns:a16="http://schemas.microsoft.com/office/drawing/2014/main" id="{89EC67D9-D0FE-4CB2-934E-6A9134A7364D}"/>
              </a:ext>
            </a:extLst>
          </p:cNvPr>
          <p:cNvPicPr>
            <a:picLocks noChangeAspect="1"/>
          </p:cNvPicPr>
          <p:nvPr/>
        </p:nvPicPr>
        <p:blipFill>
          <a:blip r:embed="rId2"/>
          <a:stretch>
            <a:fillRect/>
          </a:stretch>
        </p:blipFill>
        <p:spPr>
          <a:xfrm>
            <a:off x="3846762" y="1651256"/>
            <a:ext cx="2304000" cy="2388000"/>
          </a:xfrm>
          <a:prstGeom prst="rect">
            <a:avLst/>
          </a:prstGeom>
        </p:spPr>
      </p:pic>
      <p:pic>
        <p:nvPicPr>
          <p:cNvPr id="10" name="Picture 2">
            <a:extLst>
              <a:ext uri="{FF2B5EF4-FFF2-40B4-BE49-F238E27FC236}">
                <a16:creationId xmlns:a16="http://schemas.microsoft.com/office/drawing/2014/main" id="{ADF63699-F32C-49D4-873F-129C574F5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401" t="3617" r="12004" b="11675"/>
          <a:stretch/>
        </p:blipFill>
        <p:spPr bwMode="auto">
          <a:xfrm>
            <a:off x="3994498" y="3498549"/>
            <a:ext cx="2412000" cy="2416525"/>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8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85BD987-CCC6-4A92-80EB-5496CE2D87AC}"/>
              </a:ext>
            </a:extLst>
          </p:cNvPr>
          <p:cNvSpPr>
            <a:spLocks noGrp="1"/>
          </p:cNvSpPr>
          <p:nvPr>
            <p:ph type="title"/>
          </p:nvPr>
        </p:nvSpPr>
        <p:spPr/>
        <p:txBody>
          <a:bodyPr/>
          <a:lstStyle/>
          <a:p>
            <a:r>
              <a:rPr lang="fr-FR" sz="3000" dirty="0">
                <a:gradFill>
                  <a:gsLst>
                    <a:gs pos="2000">
                      <a:srgbClr val="FF0000"/>
                    </a:gs>
                    <a:gs pos="72000">
                      <a:srgbClr val="FF6E00"/>
                    </a:gs>
                  </a:gsLst>
                  <a:path path="circle">
                    <a:fillToRect l="100000" t="100000"/>
                  </a:path>
                </a:gradFill>
              </a:rPr>
              <a:t>Safety+ : un outil dédié aux initiatives et bonnes pratiques pour la Sécurité </a:t>
            </a:r>
          </a:p>
        </p:txBody>
      </p:sp>
      <p:sp>
        <p:nvSpPr>
          <p:cNvPr id="4" name="Espace réservé du pied de page 3">
            <a:extLst>
              <a:ext uri="{FF2B5EF4-FFF2-40B4-BE49-F238E27FC236}">
                <a16:creationId xmlns:a16="http://schemas.microsoft.com/office/drawing/2014/main" id="{F0790C85-E49B-41A3-87FF-C548C084B3EE}"/>
              </a:ext>
            </a:extLst>
          </p:cNvPr>
          <p:cNvSpPr>
            <a:spLocks noGrp="1"/>
          </p:cNvSpPr>
          <p:nvPr>
            <p:ph type="ftr" sz="quarter" idx="15"/>
          </p:nvPr>
        </p:nvSpPr>
        <p:spPr/>
        <p:txBody>
          <a:bodyPr/>
          <a:lstStyle/>
          <a:p>
            <a:r>
              <a:rPr lang="fr-FR" dirty="0"/>
              <a:t>Mai 2023 - Kit de présentation </a:t>
            </a:r>
            <a:r>
              <a:rPr lang="fr-FR" dirty="0" err="1"/>
              <a:t>Safety</a:t>
            </a:r>
            <a:r>
              <a:rPr lang="fr-FR" dirty="0"/>
              <a:t>+</a:t>
            </a:r>
          </a:p>
        </p:txBody>
      </p:sp>
      <p:sp>
        <p:nvSpPr>
          <p:cNvPr id="5" name="Espace réservé du numéro de diapositive 4">
            <a:extLst>
              <a:ext uri="{FF2B5EF4-FFF2-40B4-BE49-F238E27FC236}">
                <a16:creationId xmlns:a16="http://schemas.microsoft.com/office/drawing/2014/main" id="{CDA44707-A3CE-4090-BADF-AC318AD71779}"/>
              </a:ext>
            </a:extLst>
          </p:cNvPr>
          <p:cNvSpPr>
            <a:spLocks noGrp="1"/>
          </p:cNvSpPr>
          <p:nvPr>
            <p:ph type="sldNum" sz="quarter" idx="16"/>
          </p:nvPr>
        </p:nvSpPr>
        <p:spPr/>
        <p:txBody>
          <a:bodyPr/>
          <a:lstStyle/>
          <a:p>
            <a:fld id="{975A587B-5814-4D9B-9598-FE9CB954CB01}" type="slidenum">
              <a:rPr lang="fr-FR" smtClean="0"/>
              <a:pPr/>
              <a:t>4</a:t>
            </a:fld>
            <a:endParaRPr lang="fr-FR" dirty="0"/>
          </a:p>
        </p:txBody>
      </p:sp>
      <p:sp>
        <p:nvSpPr>
          <p:cNvPr id="7" name="Espace réservé du texte 1">
            <a:extLst>
              <a:ext uri="{FF2B5EF4-FFF2-40B4-BE49-F238E27FC236}">
                <a16:creationId xmlns:a16="http://schemas.microsoft.com/office/drawing/2014/main" id="{9EFB9854-CF11-40D6-88F3-90E9FC9557B2}"/>
              </a:ext>
            </a:extLst>
          </p:cNvPr>
          <p:cNvSpPr>
            <a:spLocks noGrp="1"/>
          </p:cNvSpPr>
          <p:nvPr>
            <p:ph type="body" sz="quarter" idx="13"/>
          </p:nvPr>
        </p:nvSpPr>
        <p:spPr>
          <a:xfrm>
            <a:off x="2133600" y="1458047"/>
            <a:ext cx="7010397" cy="1830363"/>
          </a:xfrm>
        </p:spPr>
        <p:txBody>
          <a:bodyPr>
            <a:noAutofit/>
          </a:bodyPr>
          <a:lstStyle/>
          <a:p>
            <a:r>
              <a:rPr lang="fr-FR" sz="2000" dirty="0"/>
              <a:t>Safety+ est une plateforme digitale facile d’accès à la disposition des sites et des filiales pour </a:t>
            </a:r>
            <a:r>
              <a:rPr lang="fr-FR" sz="1400" b="1" dirty="0"/>
              <a:t>: </a:t>
            </a:r>
            <a:endParaRPr lang="fr-FR" sz="1400" dirty="0"/>
          </a:p>
          <a:p>
            <a:pPr lvl="1"/>
            <a:r>
              <a:rPr lang="fr-FR" sz="1200" b="1" dirty="0"/>
              <a:t>Rendre visible </a:t>
            </a:r>
            <a:r>
              <a:rPr lang="fr-FR" sz="1200" dirty="0"/>
              <a:t>les actions significatives de sécurité initiées au sein de son entité</a:t>
            </a:r>
          </a:p>
          <a:p>
            <a:pPr marL="180000" lvl="1" indent="0">
              <a:buNone/>
            </a:pPr>
            <a:endParaRPr lang="fr-FR" sz="200" dirty="0"/>
          </a:p>
          <a:p>
            <a:pPr lvl="1"/>
            <a:r>
              <a:rPr lang="fr-FR" sz="1200" b="1" dirty="0"/>
              <a:t>Valoriser</a:t>
            </a:r>
            <a:r>
              <a:rPr lang="fr-FR" sz="1200" dirty="0"/>
              <a:t> et partager ces actions avec tous les sites et filiales de la Compagnie. Puis les </a:t>
            </a:r>
            <a:r>
              <a:rPr lang="fr-FR" sz="1200" b="1" dirty="0"/>
              <a:t>promouvoir</a:t>
            </a:r>
            <a:r>
              <a:rPr lang="fr-FR" sz="1200" dirty="0"/>
              <a:t> à différents niveaux de la Compagnie</a:t>
            </a:r>
          </a:p>
          <a:p>
            <a:pPr marL="180000" lvl="1" indent="0">
              <a:buNone/>
            </a:pPr>
            <a:endParaRPr lang="fr-FR" sz="200" dirty="0"/>
          </a:p>
          <a:p>
            <a:pPr lvl="1"/>
            <a:r>
              <a:rPr lang="fr-FR" sz="1200" b="1" dirty="0"/>
              <a:t>Généraliser</a:t>
            </a:r>
            <a:r>
              <a:rPr lang="fr-FR" sz="1200" dirty="0"/>
              <a:t> la mise en œuvre </a:t>
            </a:r>
            <a:r>
              <a:rPr lang="fr-FR" sz="1200" b="1" dirty="0"/>
              <a:t>systématique</a:t>
            </a:r>
            <a:r>
              <a:rPr lang="fr-FR" sz="1200" dirty="0"/>
              <a:t> et </a:t>
            </a:r>
            <a:r>
              <a:rPr lang="fr-FR" sz="1200" b="1" dirty="0"/>
              <a:t>régulière</a:t>
            </a:r>
            <a:r>
              <a:rPr lang="fr-FR" sz="1200" dirty="0"/>
              <a:t> de la reconnaissance au niveau local, puis aux niveaux branche ou Compagnie</a:t>
            </a:r>
          </a:p>
        </p:txBody>
      </p:sp>
      <p:sp>
        <p:nvSpPr>
          <p:cNvPr id="8" name="ZoneTexte 7">
            <a:extLst>
              <a:ext uri="{FF2B5EF4-FFF2-40B4-BE49-F238E27FC236}">
                <a16:creationId xmlns:a16="http://schemas.microsoft.com/office/drawing/2014/main" id="{3BF8652B-B64E-442D-9A03-C1A8473A30D2}"/>
              </a:ext>
            </a:extLst>
          </p:cNvPr>
          <p:cNvSpPr txBox="1"/>
          <p:nvPr/>
        </p:nvSpPr>
        <p:spPr>
          <a:xfrm>
            <a:off x="4197" y="3232775"/>
            <a:ext cx="2625067" cy="246221"/>
          </a:xfrm>
          <a:prstGeom prst="rect">
            <a:avLst/>
          </a:prstGeom>
          <a:noFill/>
        </p:spPr>
        <p:txBody>
          <a:bodyPr wrap="square" rtlCol="0">
            <a:spAutoFit/>
          </a:bodyPr>
          <a:lstStyle/>
          <a:p>
            <a:pPr algn="ctr"/>
            <a:r>
              <a:rPr lang="fr-FR" sz="1000" dirty="0">
                <a:solidFill>
                  <a:srgbClr val="ED0532"/>
                </a:solidFill>
                <a:hlinkClick r:id="rId2">
                  <a:extLst>
                    <a:ext uri="{A12FA001-AC4F-418D-AE19-62706E023703}">
                      <ahyp:hlinkClr xmlns:ahyp="http://schemas.microsoft.com/office/drawing/2018/hyperlinkcolor" val="tx"/>
                    </a:ext>
                  </a:extLst>
                </a:hlinkClick>
              </a:rPr>
              <a:t>https://safetyplus.totalenergies.com/fr </a:t>
            </a:r>
            <a:endParaRPr lang="fr-FR" sz="1000" dirty="0">
              <a:solidFill>
                <a:srgbClr val="ED0532"/>
              </a:solidFill>
            </a:endParaRPr>
          </a:p>
        </p:txBody>
      </p:sp>
      <p:sp>
        <p:nvSpPr>
          <p:cNvPr id="9" name="Espace réservé du texte 1">
            <a:extLst>
              <a:ext uri="{FF2B5EF4-FFF2-40B4-BE49-F238E27FC236}">
                <a16:creationId xmlns:a16="http://schemas.microsoft.com/office/drawing/2014/main" id="{9A402741-B3E4-4CEC-8B54-D1F66283D487}"/>
              </a:ext>
            </a:extLst>
          </p:cNvPr>
          <p:cNvSpPr txBox="1">
            <a:spLocks/>
          </p:cNvSpPr>
          <p:nvPr/>
        </p:nvSpPr>
        <p:spPr>
          <a:xfrm>
            <a:off x="479461" y="3649810"/>
            <a:ext cx="8519277" cy="1361630"/>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dirty="0"/>
              <a:t>Les contributeurs : </a:t>
            </a:r>
          </a:p>
          <a:p>
            <a:pPr lvl="1"/>
            <a:r>
              <a:rPr lang="fr-FR" sz="1200" dirty="0"/>
              <a:t>En individuel ou en groupe : collaborateur(s) de TotalEnergies ou des entreprises partenaires (uniquement pour la reconnaissance au niveau site/filiale)</a:t>
            </a:r>
          </a:p>
          <a:p>
            <a:pPr marL="180000" lvl="1" indent="0">
              <a:buNone/>
            </a:pPr>
            <a:endParaRPr lang="fr-FR" sz="300" dirty="0"/>
          </a:p>
          <a:p>
            <a:r>
              <a:rPr lang="fr-FR" sz="2000" dirty="0"/>
              <a:t>Le périmètre : </a:t>
            </a:r>
          </a:p>
          <a:p>
            <a:pPr lvl="1"/>
            <a:r>
              <a:rPr lang="fr-FR" sz="1200" dirty="0"/>
              <a:t>Tous les sites et filiales de la Compagnie</a:t>
            </a:r>
          </a:p>
        </p:txBody>
      </p:sp>
      <p:sp>
        <p:nvSpPr>
          <p:cNvPr id="10" name="Espace réservé du texte 1">
            <a:extLst>
              <a:ext uri="{FF2B5EF4-FFF2-40B4-BE49-F238E27FC236}">
                <a16:creationId xmlns:a16="http://schemas.microsoft.com/office/drawing/2014/main" id="{2FD3D78C-F3EC-4CAC-B021-63760565A007}"/>
              </a:ext>
            </a:extLst>
          </p:cNvPr>
          <p:cNvSpPr txBox="1">
            <a:spLocks/>
          </p:cNvSpPr>
          <p:nvPr/>
        </p:nvSpPr>
        <p:spPr>
          <a:xfrm>
            <a:off x="479461" y="5354556"/>
            <a:ext cx="8519275" cy="889807"/>
          </a:xfrm>
          <a:prstGeom prst="rect">
            <a:avLst/>
          </a:prstGeom>
        </p:spPr>
        <p:txBody>
          <a:bodyPr vert="horz" lIns="91440" tIns="45720" rIns="91440" bIns="45720" rtlCol="0">
            <a:no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lvl="1" indent="0">
              <a:buNone/>
            </a:pPr>
            <a:r>
              <a:rPr lang="fr-FR" sz="1200" b="1" dirty="0"/>
              <a:t>Comment administrer Safety+ ?</a:t>
            </a:r>
          </a:p>
          <a:p>
            <a:pPr marL="180000" lvl="1" indent="0">
              <a:buNone/>
            </a:pPr>
            <a:r>
              <a:rPr lang="fr-FR" sz="1200" dirty="0"/>
              <a:t>Les règles d’administration sont à organiser par chaque site et filiale qui souhaite utiliser la plateforme digitale </a:t>
            </a:r>
            <a:br>
              <a:rPr lang="fr-FR" sz="1200" dirty="0"/>
            </a:br>
            <a:r>
              <a:rPr lang="fr-FR" sz="1200" dirty="0"/>
              <a:t>qui facilite l’enregistrement et la sélection des actions significatives pour la Sécurité</a:t>
            </a:r>
            <a:br>
              <a:rPr lang="fr-FR" sz="1200" dirty="0"/>
            </a:br>
            <a:r>
              <a:rPr lang="fr-FR" sz="1200" dirty="0">
                <a:solidFill>
                  <a:srgbClr val="FF0000"/>
                </a:solidFill>
              </a:rPr>
              <a:t>Demande d’accès comme administrateur : </a:t>
            </a:r>
            <a:r>
              <a:rPr lang="fr-FR" sz="1200" dirty="0">
                <a:solidFill>
                  <a:srgbClr val="FF0000"/>
                </a:solidFill>
                <a:hlinkClick r:id="rId3">
                  <a:extLst>
                    <a:ext uri="{A12FA001-AC4F-418D-AE19-62706E023703}">
                      <ahyp:hlinkClr xmlns:ahyp="http://schemas.microsoft.com/office/drawing/2018/hyperlinkcolor" val="tx"/>
                    </a:ext>
                  </a:extLst>
                </a:hlinkClick>
              </a:rPr>
              <a:t>safetyplus-contact@totalenergies.com</a:t>
            </a:r>
            <a:r>
              <a:rPr lang="fr-FR" sz="1200" dirty="0">
                <a:solidFill>
                  <a:srgbClr val="FF0000"/>
                </a:solidFill>
              </a:rPr>
              <a:t> </a:t>
            </a:r>
          </a:p>
        </p:txBody>
      </p:sp>
      <p:pic>
        <p:nvPicPr>
          <p:cNvPr id="12" name="Image 11">
            <a:extLst>
              <a:ext uri="{FF2B5EF4-FFF2-40B4-BE49-F238E27FC236}">
                <a16:creationId xmlns:a16="http://schemas.microsoft.com/office/drawing/2014/main" id="{5AEEE4A9-4BC1-4DB7-AD6F-E62E744C0E48}"/>
              </a:ext>
            </a:extLst>
          </p:cNvPr>
          <p:cNvPicPr>
            <a:picLocks noChangeAspect="1"/>
          </p:cNvPicPr>
          <p:nvPr/>
        </p:nvPicPr>
        <p:blipFill>
          <a:blip r:embed="rId4">
            <a:clrChange>
              <a:clrFrom>
                <a:srgbClr val="F9F8F8"/>
              </a:clrFrom>
              <a:clrTo>
                <a:srgbClr val="F9F8F8">
                  <a:alpha val="0"/>
                </a:srgbClr>
              </a:clrTo>
            </a:clrChange>
          </a:blip>
          <a:stretch>
            <a:fillRect/>
          </a:stretch>
        </p:blipFill>
        <p:spPr>
          <a:xfrm>
            <a:off x="348862" y="1432775"/>
            <a:ext cx="1927341" cy="1800000"/>
          </a:xfrm>
          <a:prstGeom prst="rect">
            <a:avLst/>
          </a:prstGeom>
        </p:spPr>
      </p:pic>
      <p:sp>
        <p:nvSpPr>
          <p:cNvPr id="16" name="object 23">
            <a:extLst>
              <a:ext uri="{FF2B5EF4-FFF2-40B4-BE49-F238E27FC236}">
                <a16:creationId xmlns:a16="http://schemas.microsoft.com/office/drawing/2014/main" id="{3E07077F-C8A3-40EC-A875-06AA5901DD76}"/>
              </a:ext>
            </a:extLst>
          </p:cNvPr>
          <p:cNvSpPr/>
          <p:nvPr/>
        </p:nvSpPr>
        <p:spPr>
          <a:xfrm>
            <a:off x="584090" y="5296136"/>
            <a:ext cx="116839" cy="116839"/>
          </a:xfrm>
          <a:custGeom>
            <a:avLst/>
            <a:gdLst/>
            <a:ahLst/>
            <a:cxnLst/>
            <a:rect l="l" t="t" r="r" b="b"/>
            <a:pathLst>
              <a:path w="116839" h="116839">
                <a:moveTo>
                  <a:pt x="116395" y="0"/>
                </a:moveTo>
                <a:lnTo>
                  <a:pt x="0" y="0"/>
                </a:lnTo>
                <a:lnTo>
                  <a:pt x="0" y="116395"/>
                </a:lnTo>
              </a:path>
            </a:pathLst>
          </a:custGeom>
          <a:ln w="12700">
            <a:solidFill>
              <a:srgbClr val="FF0000"/>
            </a:solidFill>
          </a:ln>
        </p:spPr>
        <p:txBody>
          <a:bodyPr wrap="square" lIns="0" tIns="0" rIns="0" bIns="0" rtlCol="0"/>
          <a:lstStyle/>
          <a:p>
            <a:endParaRPr>
              <a:solidFill>
                <a:srgbClr val="FF0000"/>
              </a:solidFill>
            </a:endParaRPr>
          </a:p>
        </p:txBody>
      </p:sp>
      <p:sp>
        <p:nvSpPr>
          <p:cNvPr id="17" name="object 24">
            <a:extLst>
              <a:ext uri="{FF2B5EF4-FFF2-40B4-BE49-F238E27FC236}">
                <a16:creationId xmlns:a16="http://schemas.microsoft.com/office/drawing/2014/main" id="{3E64517C-2879-4DAD-94DE-F1E526AB90CD}"/>
              </a:ext>
            </a:extLst>
          </p:cNvPr>
          <p:cNvSpPr/>
          <p:nvPr/>
        </p:nvSpPr>
        <p:spPr>
          <a:xfrm>
            <a:off x="6414117" y="6127524"/>
            <a:ext cx="116839" cy="116839"/>
          </a:xfrm>
          <a:custGeom>
            <a:avLst/>
            <a:gdLst/>
            <a:ahLst/>
            <a:cxnLst/>
            <a:rect l="l" t="t" r="r" b="b"/>
            <a:pathLst>
              <a:path w="116839" h="116839">
                <a:moveTo>
                  <a:pt x="0" y="116395"/>
                </a:moveTo>
                <a:lnTo>
                  <a:pt x="116395" y="116395"/>
                </a:lnTo>
                <a:lnTo>
                  <a:pt x="116395" y="0"/>
                </a:lnTo>
              </a:path>
            </a:pathLst>
          </a:custGeom>
          <a:ln w="12700">
            <a:solidFill>
              <a:srgbClr val="FF0000"/>
            </a:solidFill>
          </a:ln>
        </p:spPr>
        <p:txBody>
          <a:bodyPr wrap="square" lIns="0" tIns="0" rIns="0" bIns="0" rtlCol="0"/>
          <a:lstStyle/>
          <a:p>
            <a:endParaRPr>
              <a:solidFill>
                <a:srgbClr val="FF0000"/>
              </a:solidFill>
            </a:endParaRPr>
          </a:p>
        </p:txBody>
      </p:sp>
      <p:pic>
        <p:nvPicPr>
          <p:cNvPr id="18" name="Image 17" descr="Une image contenant texte&#10;&#10;Description générée automatiquement">
            <a:extLst>
              <a:ext uri="{FF2B5EF4-FFF2-40B4-BE49-F238E27FC236}">
                <a16:creationId xmlns:a16="http://schemas.microsoft.com/office/drawing/2014/main" id="{7A7E209B-3FEC-4F61-AACF-D1AEEBFD1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47" y="2491287"/>
            <a:ext cx="439894" cy="247520"/>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58505100-D118-4F46-8EBC-897733669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452" y="2606948"/>
            <a:ext cx="309702" cy="174263"/>
          </a:xfrm>
          <a:prstGeom prst="rect">
            <a:avLst/>
          </a:prstGeom>
        </p:spPr>
      </p:pic>
      <p:sp>
        <p:nvSpPr>
          <p:cNvPr id="2" name="Rectangle 1">
            <a:extLst>
              <a:ext uri="{FF2B5EF4-FFF2-40B4-BE49-F238E27FC236}">
                <a16:creationId xmlns:a16="http://schemas.microsoft.com/office/drawing/2014/main" id="{F3B60AE7-8744-1606-AC7E-4DAD58E7ADCB}"/>
              </a:ext>
            </a:extLst>
          </p:cNvPr>
          <p:cNvSpPr/>
          <p:nvPr/>
        </p:nvSpPr>
        <p:spPr>
          <a:xfrm>
            <a:off x="966651" y="2029097"/>
            <a:ext cx="792480" cy="296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Police, symbole, Graphique, logo&#10;&#10;Description générée automatiquement">
            <a:extLst>
              <a:ext uri="{FF2B5EF4-FFF2-40B4-BE49-F238E27FC236}">
                <a16:creationId xmlns:a16="http://schemas.microsoft.com/office/drawing/2014/main" id="{90175A3C-15B2-1C8B-9B00-C9209E3FC6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70" y="2140350"/>
            <a:ext cx="763744" cy="221118"/>
          </a:xfrm>
          <a:prstGeom prst="rect">
            <a:avLst/>
          </a:prstGeom>
        </p:spPr>
      </p:pic>
      <p:sp>
        <p:nvSpPr>
          <p:cNvPr id="14" name="Rectangle 13">
            <a:extLst>
              <a:ext uri="{FF2B5EF4-FFF2-40B4-BE49-F238E27FC236}">
                <a16:creationId xmlns:a16="http://schemas.microsoft.com/office/drawing/2014/main" id="{28B6BFA9-78C0-DCC5-0AD0-D463B091C965}"/>
              </a:ext>
            </a:extLst>
          </p:cNvPr>
          <p:cNvSpPr/>
          <p:nvPr/>
        </p:nvSpPr>
        <p:spPr>
          <a:xfrm>
            <a:off x="740229" y="2464526"/>
            <a:ext cx="383177"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Police, symbole, Graphique, logo&#10;&#10;Description générée automatiquement">
            <a:extLst>
              <a:ext uri="{FF2B5EF4-FFF2-40B4-BE49-F238E27FC236}">
                <a16:creationId xmlns:a16="http://schemas.microsoft.com/office/drawing/2014/main" id="{DB4BBAD9-9638-22DD-1288-3C5A41DD3C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192" y="2545297"/>
            <a:ext cx="382763" cy="110817"/>
          </a:xfrm>
          <a:prstGeom prst="rect">
            <a:avLst/>
          </a:prstGeom>
        </p:spPr>
      </p:pic>
      <p:sp>
        <p:nvSpPr>
          <p:cNvPr id="21" name="Rectangle 20">
            <a:extLst>
              <a:ext uri="{FF2B5EF4-FFF2-40B4-BE49-F238E27FC236}">
                <a16:creationId xmlns:a16="http://schemas.microsoft.com/office/drawing/2014/main" id="{3BB7252A-B10B-6E71-3BA8-9D87C9996149}"/>
              </a:ext>
            </a:extLst>
          </p:cNvPr>
          <p:cNvSpPr/>
          <p:nvPr/>
        </p:nvSpPr>
        <p:spPr>
          <a:xfrm>
            <a:off x="1593669" y="2599509"/>
            <a:ext cx="269968" cy="14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descr="Une image contenant Police, symbole, Graphique, logo&#10;&#10;Description générée automatiquement">
            <a:extLst>
              <a:ext uri="{FF2B5EF4-FFF2-40B4-BE49-F238E27FC236}">
                <a16:creationId xmlns:a16="http://schemas.microsoft.com/office/drawing/2014/main" id="{DA252D17-22E7-94CC-9616-BA63C41549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341" y="2647405"/>
            <a:ext cx="254294" cy="69037"/>
          </a:xfrm>
          <a:prstGeom prst="rect">
            <a:avLst/>
          </a:prstGeom>
        </p:spPr>
      </p:pic>
    </p:spTree>
    <p:extLst>
      <p:ext uri="{BB962C8B-B14F-4D97-AF65-F5344CB8AC3E}">
        <p14:creationId xmlns:p14="http://schemas.microsoft.com/office/powerpoint/2010/main" val="198303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7F17424-8578-4C8D-B379-F9F6B39ABE49}"/>
              </a:ext>
            </a:extLst>
          </p:cNvPr>
          <p:cNvSpPr>
            <a:spLocks noGrp="1"/>
          </p:cNvSpPr>
          <p:nvPr>
            <p:ph type="title"/>
          </p:nvPr>
        </p:nvSpPr>
        <p:spPr>
          <a:xfrm>
            <a:off x="352409" y="225427"/>
            <a:ext cx="7200000" cy="864000"/>
          </a:xfrm>
        </p:spPr>
        <p:txBody>
          <a:bodyPr/>
          <a:lstStyle/>
          <a:p>
            <a:r>
              <a:rPr lang="fr-FR" sz="3000" dirty="0">
                <a:gradFill>
                  <a:gsLst>
                    <a:gs pos="2000">
                      <a:srgbClr val="FF0000"/>
                    </a:gs>
                    <a:gs pos="72000">
                      <a:srgbClr val="FF6E00"/>
                    </a:gs>
                  </a:gsLst>
                  <a:path path="circle">
                    <a:fillToRect l="100000" t="100000"/>
                  </a:path>
                </a:gradFill>
              </a:rPr>
              <a:t>Sélectionner et reconnaître</a:t>
            </a:r>
          </a:p>
        </p:txBody>
      </p:sp>
      <p:sp>
        <p:nvSpPr>
          <p:cNvPr id="4" name="Espace réservé du pied de page 3">
            <a:extLst>
              <a:ext uri="{FF2B5EF4-FFF2-40B4-BE49-F238E27FC236}">
                <a16:creationId xmlns:a16="http://schemas.microsoft.com/office/drawing/2014/main" id="{9351633E-207E-43E2-9E94-DCB8B667565D}"/>
              </a:ext>
            </a:extLst>
          </p:cNvPr>
          <p:cNvSpPr>
            <a:spLocks noGrp="1"/>
          </p:cNvSpPr>
          <p:nvPr>
            <p:ph type="ftr" sz="quarter" idx="15"/>
          </p:nvPr>
        </p:nvSpPr>
        <p:spPr/>
        <p:txBody>
          <a:bodyPr/>
          <a:lstStyle/>
          <a:p>
            <a:r>
              <a:rPr lang="fr-FR" dirty="0"/>
              <a:t>Mai 2023 - Kit de présentation </a:t>
            </a:r>
            <a:r>
              <a:rPr lang="fr-FR" dirty="0" err="1"/>
              <a:t>Safety</a:t>
            </a:r>
            <a:r>
              <a:rPr lang="fr-FR" dirty="0"/>
              <a:t>+</a:t>
            </a:r>
          </a:p>
        </p:txBody>
      </p:sp>
      <p:sp>
        <p:nvSpPr>
          <p:cNvPr id="5" name="Espace réservé du numéro de diapositive 4">
            <a:extLst>
              <a:ext uri="{FF2B5EF4-FFF2-40B4-BE49-F238E27FC236}">
                <a16:creationId xmlns:a16="http://schemas.microsoft.com/office/drawing/2014/main" id="{FDF5B991-1C36-4555-89AF-C9D5250C8B04}"/>
              </a:ext>
            </a:extLst>
          </p:cNvPr>
          <p:cNvSpPr>
            <a:spLocks noGrp="1"/>
          </p:cNvSpPr>
          <p:nvPr>
            <p:ph type="sldNum" sz="quarter" idx="16"/>
          </p:nvPr>
        </p:nvSpPr>
        <p:spPr/>
        <p:txBody>
          <a:bodyPr/>
          <a:lstStyle/>
          <a:p>
            <a:fld id="{975A587B-5814-4D9B-9598-FE9CB954CB01}" type="slidenum">
              <a:rPr lang="fr-FR" smtClean="0"/>
              <a:pPr/>
              <a:t>5</a:t>
            </a:fld>
            <a:endParaRPr lang="fr-FR" dirty="0"/>
          </a:p>
        </p:txBody>
      </p:sp>
      <p:pic>
        <p:nvPicPr>
          <p:cNvPr id="8" name="Image 7" descr="20171211_Total_Me¦üdailles_FR-01.png">
            <a:extLst>
              <a:ext uri="{FF2B5EF4-FFF2-40B4-BE49-F238E27FC236}">
                <a16:creationId xmlns:a16="http://schemas.microsoft.com/office/drawing/2014/main" id="{650566E1-DC7A-478E-BF90-FE972A1A63D7}"/>
              </a:ext>
            </a:extLst>
          </p:cNvPr>
          <p:cNvPicPr>
            <a:picLocks noChangeAspect="1"/>
          </p:cNvPicPr>
          <p:nvPr/>
        </p:nvPicPr>
        <p:blipFill rotWithShape="1">
          <a:blip r:embed="rId2"/>
          <a:srcRect l="31036" t="28780" r="34809" b="28354"/>
          <a:stretch/>
        </p:blipFill>
        <p:spPr>
          <a:xfrm>
            <a:off x="1944985" y="3528957"/>
            <a:ext cx="906833" cy="1066862"/>
          </a:xfrm>
          <a:prstGeom prst="rect">
            <a:avLst/>
          </a:prstGeom>
        </p:spPr>
      </p:pic>
      <p:sp>
        <p:nvSpPr>
          <p:cNvPr id="9" name="ZoneTexte 8">
            <a:extLst>
              <a:ext uri="{FF2B5EF4-FFF2-40B4-BE49-F238E27FC236}">
                <a16:creationId xmlns:a16="http://schemas.microsoft.com/office/drawing/2014/main" id="{2C18EA92-44E7-4BE3-8BBF-4D68A2B4B2AA}"/>
              </a:ext>
            </a:extLst>
          </p:cNvPr>
          <p:cNvSpPr txBox="1"/>
          <p:nvPr/>
        </p:nvSpPr>
        <p:spPr>
          <a:xfrm>
            <a:off x="1686026" y="2614089"/>
            <a:ext cx="1457687"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a:t>
            </a:r>
            <a:r>
              <a:rPr lang="fr-FR" sz="1400" b="1" dirty="0">
                <a:solidFill>
                  <a:srgbClr val="ED0532"/>
                </a:solidFill>
              </a:rPr>
              <a:t>Prix local </a:t>
            </a:r>
            <a:r>
              <a:rPr lang="fr-FR" sz="1400" b="1" dirty="0">
                <a:solidFill>
                  <a:srgbClr val="ED0532"/>
                </a:solidFill>
                <a:sym typeface="Wingdings" panose="05000000000000000000" pitchFamily="2" charset="2"/>
              </a:rPr>
              <a:t></a:t>
            </a:r>
            <a:endParaRPr lang="fr-FR" sz="1400" b="1" dirty="0">
              <a:solidFill>
                <a:srgbClr val="ED0532"/>
              </a:solidFill>
            </a:endParaRPr>
          </a:p>
        </p:txBody>
      </p:sp>
      <p:sp>
        <p:nvSpPr>
          <p:cNvPr id="10" name="ZoneTexte 9">
            <a:extLst>
              <a:ext uri="{FF2B5EF4-FFF2-40B4-BE49-F238E27FC236}">
                <a16:creationId xmlns:a16="http://schemas.microsoft.com/office/drawing/2014/main" id="{CAF00D71-18FE-455B-B153-E853DEEAD22B}"/>
              </a:ext>
            </a:extLst>
          </p:cNvPr>
          <p:cNvSpPr txBox="1"/>
          <p:nvPr/>
        </p:nvSpPr>
        <p:spPr>
          <a:xfrm>
            <a:off x="4077707" y="5009528"/>
            <a:ext cx="1353086" cy="276999"/>
          </a:xfrm>
          <a:prstGeom prst="rect">
            <a:avLst/>
          </a:prstGeom>
          <a:noFill/>
        </p:spPr>
        <p:txBody>
          <a:bodyPr wrap="square" rtlCol="0">
            <a:spAutoFit/>
          </a:bodyPr>
          <a:lstStyle/>
          <a:p>
            <a:pPr algn="ctr"/>
            <a:r>
              <a:rPr lang="fr-FR" sz="1200" dirty="0">
                <a:solidFill>
                  <a:srgbClr val="374649"/>
                </a:solidFill>
                <a:sym typeface="Wingdings" panose="05000000000000000000" pitchFamily="2" charset="2"/>
              </a:rPr>
              <a:t>Régulièrement</a:t>
            </a:r>
            <a:endParaRPr lang="fr-FR" sz="1200" dirty="0">
              <a:solidFill>
                <a:srgbClr val="374649"/>
              </a:solidFill>
            </a:endParaRPr>
          </a:p>
        </p:txBody>
      </p:sp>
      <p:sp>
        <p:nvSpPr>
          <p:cNvPr id="11" name="ZoneTexte 10">
            <a:extLst>
              <a:ext uri="{FF2B5EF4-FFF2-40B4-BE49-F238E27FC236}">
                <a16:creationId xmlns:a16="http://schemas.microsoft.com/office/drawing/2014/main" id="{8F55FE1A-3F48-48CC-A2F9-B638AD848077}"/>
              </a:ext>
            </a:extLst>
          </p:cNvPr>
          <p:cNvSpPr txBox="1"/>
          <p:nvPr/>
        </p:nvSpPr>
        <p:spPr>
          <a:xfrm>
            <a:off x="3951783" y="2597551"/>
            <a:ext cx="1706363"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a:t>
            </a:r>
            <a:r>
              <a:rPr lang="fr-FR" sz="1400" b="1" dirty="0">
                <a:solidFill>
                  <a:srgbClr val="ED0532"/>
                </a:solidFill>
              </a:rPr>
              <a:t>Distinction </a:t>
            </a:r>
            <a:r>
              <a:rPr lang="fr-FR" sz="1400" b="1" dirty="0">
                <a:solidFill>
                  <a:srgbClr val="ED0532"/>
                </a:solidFill>
                <a:sym typeface="Wingdings" panose="05000000000000000000" pitchFamily="2" charset="2"/>
              </a:rPr>
              <a:t></a:t>
            </a:r>
            <a:endParaRPr lang="fr-FR" sz="1400" b="1" dirty="0">
              <a:solidFill>
                <a:srgbClr val="ED0532"/>
              </a:solidFill>
            </a:endParaRPr>
          </a:p>
        </p:txBody>
      </p:sp>
      <p:pic>
        <p:nvPicPr>
          <p:cNvPr id="12" name="Image 11" descr="20171211_Total_Me¦üdailles_FR-02.png">
            <a:extLst>
              <a:ext uri="{FF2B5EF4-FFF2-40B4-BE49-F238E27FC236}">
                <a16:creationId xmlns:a16="http://schemas.microsoft.com/office/drawing/2014/main" id="{5025BD71-E264-4393-A3C2-FC389EA50EA9}"/>
              </a:ext>
            </a:extLst>
          </p:cNvPr>
          <p:cNvPicPr>
            <a:picLocks noChangeAspect="1"/>
          </p:cNvPicPr>
          <p:nvPr/>
        </p:nvPicPr>
        <p:blipFill rotWithShape="1">
          <a:blip r:embed="rId3"/>
          <a:srcRect l="34074" t="29203" r="29112" b="25506"/>
          <a:stretch/>
        </p:blipFill>
        <p:spPr>
          <a:xfrm>
            <a:off x="4247173" y="3400845"/>
            <a:ext cx="1044000" cy="1204615"/>
          </a:xfrm>
          <a:prstGeom prst="rect">
            <a:avLst/>
          </a:prstGeom>
        </p:spPr>
      </p:pic>
      <p:sp>
        <p:nvSpPr>
          <p:cNvPr id="13" name="ZoneTexte 12">
            <a:extLst>
              <a:ext uri="{FF2B5EF4-FFF2-40B4-BE49-F238E27FC236}">
                <a16:creationId xmlns:a16="http://schemas.microsoft.com/office/drawing/2014/main" id="{619D9B22-8E81-4FE8-B0ED-6281A01578C9}"/>
              </a:ext>
            </a:extLst>
          </p:cNvPr>
          <p:cNvSpPr txBox="1"/>
          <p:nvPr/>
        </p:nvSpPr>
        <p:spPr>
          <a:xfrm>
            <a:off x="2098718" y="2021432"/>
            <a:ext cx="3011507" cy="461665"/>
          </a:xfrm>
          <a:prstGeom prst="rect">
            <a:avLst/>
          </a:prstGeom>
          <a:noFill/>
        </p:spPr>
        <p:txBody>
          <a:bodyPr wrap="square" rtlCol="0">
            <a:spAutoFit/>
          </a:bodyPr>
          <a:lstStyle/>
          <a:p>
            <a:pPr algn="ctr"/>
            <a:r>
              <a:rPr lang="fr-FR" sz="1200" b="1" dirty="0">
                <a:sym typeface="Wingdings" panose="05000000000000000000" pitchFamily="2" charset="2"/>
              </a:rPr>
              <a:t>Choix </a:t>
            </a:r>
            <a:br>
              <a:rPr lang="fr-FR" sz="1200" b="1" dirty="0">
                <a:sym typeface="Wingdings" panose="05000000000000000000" pitchFamily="2" charset="2"/>
              </a:rPr>
            </a:br>
            <a:r>
              <a:rPr lang="fr-FR" sz="1200" b="1" dirty="0">
                <a:sym typeface="Wingdings" panose="05000000000000000000" pitchFamily="2" charset="2"/>
              </a:rPr>
              <a:t>site/filiale/établissement</a:t>
            </a:r>
            <a:endParaRPr lang="fr-FR" sz="1200" b="1" dirty="0"/>
          </a:p>
        </p:txBody>
      </p:sp>
      <p:sp>
        <p:nvSpPr>
          <p:cNvPr id="14" name="ZoneTexte 13">
            <a:extLst>
              <a:ext uri="{FF2B5EF4-FFF2-40B4-BE49-F238E27FC236}">
                <a16:creationId xmlns:a16="http://schemas.microsoft.com/office/drawing/2014/main" id="{F93E36D9-14E6-4C05-BFBA-12C7427C043A}"/>
              </a:ext>
            </a:extLst>
          </p:cNvPr>
          <p:cNvSpPr txBox="1"/>
          <p:nvPr/>
        </p:nvSpPr>
        <p:spPr>
          <a:xfrm>
            <a:off x="1503140" y="4644894"/>
            <a:ext cx="1944465" cy="461665"/>
          </a:xfrm>
          <a:prstGeom prst="rect">
            <a:avLst/>
          </a:prstGeom>
          <a:noFill/>
        </p:spPr>
        <p:txBody>
          <a:bodyPr wrap="square" rtlCol="0">
            <a:spAutoFit/>
          </a:bodyPr>
          <a:lstStyle/>
          <a:p>
            <a:r>
              <a:rPr lang="fr-FR" sz="1200" b="1" dirty="0">
                <a:solidFill>
                  <a:srgbClr val="374649"/>
                </a:solidFill>
                <a:sym typeface="Wingdings" panose="05000000000000000000" pitchFamily="2" charset="2"/>
              </a:rPr>
              <a:t> </a:t>
            </a:r>
            <a:r>
              <a:rPr lang="fr-FR" sz="1200" b="1" dirty="0">
                <a:solidFill>
                  <a:srgbClr val="374649"/>
                </a:solidFill>
              </a:rPr>
              <a:t>Employé ou Stop </a:t>
            </a:r>
            <a:r>
              <a:rPr lang="fr-FR" sz="1200" b="1" dirty="0" err="1">
                <a:solidFill>
                  <a:srgbClr val="374649"/>
                </a:solidFill>
              </a:rPr>
              <a:t>Card</a:t>
            </a:r>
            <a:endParaRPr lang="fr-FR" sz="1200" b="1" dirty="0">
              <a:solidFill>
                <a:srgbClr val="374649"/>
              </a:solidFill>
            </a:endParaRPr>
          </a:p>
          <a:p>
            <a:r>
              <a:rPr lang="fr-FR" sz="1200" b="1" dirty="0">
                <a:solidFill>
                  <a:srgbClr val="374649"/>
                </a:solidFill>
                <a:sym typeface="Wingdings" panose="05000000000000000000" pitchFamily="2" charset="2"/>
              </a:rPr>
              <a:t> </a:t>
            </a:r>
            <a:r>
              <a:rPr lang="fr-FR" sz="1200" b="1" dirty="0">
                <a:solidFill>
                  <a:srgbClr val="374649"/>
                </a:solidFill>
              </a:rPr>
              <a:t>Service ou équipe</a:t>
            </a:r>
          </a:p>
        </p:txBody>
      </p:sp>
      <p:sp>
        <p:nvSpPr>
          <p:cNvPr id="15" name="ZoneTexte 14">
            <a:extLst>
              <a:ext uri="{FF2B5EF4-FFF2-40B4-BE49-F238E27FC236}">
                <a16:creationId xmlns:a16="http://schemas.microsoft.com/office/drawing/2014/main" id="{F974AE1D-9816-49D1-801B-CC9EE5539D33}"/>
              </a:ext>
            </a:extLst>
          </p:cNvPr>
          <p:cNvSpPr txBox="1"/>
          <p:nvPr/>
        </p:nvSpPr>
        <p:spPr>
          <a:xfrm>
            <a:off x="3887479" y="4643451"/>
            <a:ext cx="1834970" cy="276999"/>
          </a:xfrm>
          <a:prstGeom prst="rect">
            <a:avLst/>
          </a:prstGeom>
          <a:noFill/>
        </p:spPr>
        <p:txBody>
          <a:bodyPr wrap="square" rtlCol="0">
            <a:spAutoFit/>
          </a:bodyPr>
          <a:lstStyle/>
          <a:p>
            <a:r>
              <a:rPr lang="fr-FR" sz="1200" b="1" dirty="0">
                <a:solidFill>
                  <a:srgbClr val="374649"/>
                </a:solidFill>
                <a:sym typeface="Wingdings" panose="05000000000000000000" pitchFamily="2" charset="2"/>
              </a:rPr>
              <a:t> Individuel / Collectif</a:t>
            </a:r>
            <a:endParaRPr lang="fr-FR" sz="1200" b="1" dirty="0">
              <a:solidFill>
                <a:srgbClr val="374649"/>
              </a:solidFill>
            </a:endParaRPr>
          </a:p>
        </p:txBody>
      </p:sp>
      <p:sp>
        <p:nvSpPr>
          <p:cNvPr id="16" name="ZoneTexte 15">
            <a:extLst>
              <a:ext uri="{FF2B5EF4-FFF2-40B4-BE49-F238E27FC236}">
                <a16:creationId xmlns:a16="http://schemas.microsoft.com/office/drawing/2014/main" id="{CB45983F-A45C-497F-A4E6-212BBF973043}"/>
              </a:ext>
            </a:extLst>
          </p:cNvPr>
          <p:cNvSpPr txBox="1"/>
          <p:nvPr/>
        </p:nvSpPr>
        <p:spPr>
          <a:xfrm>
            <a:off x="1761349" y="5061150"/>
            <a:ext cx="1103066" cy="276999"/>
          </a:xfrm>
          <a:prstGeom prst="rect">
            <a:avLst/>
          </a:prstGeom>
          <a:noFill/>
        </p:spPr>
        <p:txBody>
          <a:bodyPr wrap="square" rtlCol="0">
            <a:spAutoFit/>
          </a:bodyPr>
          <a:lstStyle/>
          <a:p>
            <a:pPr algn="ctr"/>
            <a:r>
              <a:rPr lang="fr-FR" sz="1200" dirty="0">
                <a:solidFill>
                  <a:srgbClr val="374649"/>
                </a:solidFill>
                <a:sym typeface="Wingdings" panose="05000000000000000000" pitchFamily="2" charset="2"/>
              </a:rPr>
              <a:t>Chaque mois</a:t>
            </a:r>
            <a:endParaRPr lang="fr-FR" sz="1200" dirty="0">
              <a:solidFill>
                <a:srgbClr val="374649"/>
              </a:solidFill>
            </a:endParaRPr>
          </a:p>
        </p:txBody>
      </p:sp>
      <p:sp>
        <p:nvSpPr>
          <p:cNvPr id="17" name="ZoneTexte 16">
            <a:extLst>
              <a:ext uri="{FF2B5EF4-FFF2-40B4-BE49-F238E27FC236}">
                <a16:creationId xmlns:a16="http://schemas.microsoft.com/office/drawing/2014/main" id="{7EB7D580-29FD-40A6-8C37-B982D36E0DA4}"/>
              </a:ext>
            </a:extLst>
          </p:cNvPr>
          <p:cNvSpPr txBox="1"/>
          <p:nvPr/>
        </p:nvSpPr>
        <p:spPr>
          <a:xfrm>
            <a:off x="1608200" y="3004348"/>
            <a:ext cx="1642260" cy="400110"/>
          </a:xfrm>
          <a:prstGeom prst="rect">
            <a:avLst/>
          </a:prstGeom>
          <a:noFill/>
        </p:spPr>
        <p:txBody>
          <a:bodyPr wrap="square" rtlCol="0">
            <a:spAutoFit/>
          </a:bodyPr>
          <a:lstStyle/>
          <a:p>
            <a:pPr marL="12700" algn="ctr">
              <a:spcBef>
                <a:spcPts val="100"/>
              </a:spcBef>
              <a:tabLst>
                <a:tab pos="4796155" algn="l"/>
              </a:tabLst>
            </a:pPr>
            <a:r>
              <a:rPr lang="fr-FR" sz="1000" dirty="0"/>
              <a:t>Action locale sélectionnée et primée </a:t>
            </a:r>
          </a:p>
        </p:txBody>
      </p:sp>
      <p:sp>
        <p:nvSpPr>
          <p:cNvPr id="18" name="object 23">
            <a:extLst>
              <a:ext uri="{FF2B5EF4-FFF2-40B4-BE49-F238E27FC236}">
                <a16:creationId xmlns:a16="http://schemas.microsoft.com/office/drawing/2014/main" id="{AFE2A00E-B6B5-4069-BF28-332BE21A5081}"/>
              </a:ext>
            </a:extLst>
          </p:cNvPr>
          <p:cNvSpPr/>
          <p:nvPr/>
        </p:nvSpPr>
        <p:spPr>
          <a:xfrm>
            <a:off x="1702930" y="2972438"/>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19" name="object 24">
            <a:extLst>
              <a:ext uri="{FF2B5EF4-FFF2-40B4-BE49-F238E27FC236}">
                <a16:creationId xmlns:a16="http://schemas.microsoft.com/office/drawing/2014/main" id="{0202BEB6-00BA-4D84-A676-4E5F1738DB19}"/>
              </a:ext>
            </a:extLst>
          </p:cNvPr>
          <p:cNvSpPr/>
          <p:nvPr/>
        </p:nvSpPr>
        <p:spPr>
          <a:xfrm>
            <a:off x="3077642" y="3303272"/>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sp>
        <p:nvSpPr>
          <p:cNvPr id="20" name="ZoneTexte 19">
            <a:extLst>
              <a:ext uri="{FF2B5EF4-FFF2-40B4-BE49-F238E27FC236}">
                <a16:creationId xmlns:a16="http://schemas.microsoft.com/office/drawing/2014/main" id="{663C2B8D-64A1-4DFE-804F-F536BF959399}"/>
              </a:ext>
            </a:extLst>
          </p:cNvPr>
          <p:cNvSpPr txBox="1"/>
          <p:nvPr/>
        </p:nvSpPr>
        <p:spPr>
          <a:xfrm>
            <a:off x="3933120" y="3002389"/>
            <a:ext cx="1642261" cy="400110"/>
          </a:xfrm>
          <a:prstGeom prst="rect">
            <a:avLst/>
          </a:prstGeom>
          <a:noFill/>
        </p:spPr>
        <p:txBody>
          <a:bodyPr wrap="square" rtlCol="0">
            <a:spAutoFit/>
          </a:bodyPr>
          <a:lstStyle/>
          <a:p>
            <a:pPr marL="12700" algn="ctr">
              <a:spcBef>
                <a:spcPts val="100"/>
              </a:spcBef>
              <a:tabLst>
                <a:tab pos="4796155" algn="l"/>
              </a:tabLst>
            </a:pPr>
            <a:r>
              <a:rPr lang="fr-FR" sz="1000" dirty="0"/>
              <a:t>Action primée localement d’envergure branche </a:t>
            </a:r>
          </a:p>
        </p:txBody>
      </p:sp>
      <p:sp>
        <p:nvSpPr>
          <p:cNvPr id="21" name="object 23">
            <a:extLst>
              <a:ext uri="{FF2B5EF4-FFF2-40B4-BE49-F238E27FC236}">
                <a16:creationId xmlns:a16="http://schemas.microsoft.com/office/drawing/2014/main" id="{A373B455-CDBA-4215-9F9F-9F9479C20469}"/>
              </a:ext>
            </a:extLst>
          </p:cNvPr>
          <p:cNvSpPr/>
          <p:nvPr/>
        </p:nvSpPr>
        <p:spPr>
          <a:xfrm>
            <a:off x="3913610" y="2977195"/>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22" name="object 24">
            <a:extLst>
              <a:ext uri="{FF2B5EF4-FFF2-40B4-BE49-F238E27FC236}">
                <a16:creationId xmlns:a16="http://schemas.microsoft.com/office/drawing/2014/main" id="{19DE3332-7590-45F7-8C74-9D32FEA415EE}"/>
              </a:ext>
            </a:extLst>
          </p:cNvPr>
          <p:cNvSpPr/>
          <p:nvPr/>
        </p:nvSpPr>
        <p:spPr>
          <a:xfrm>
            <a:off x="5462763" y="3292223"/>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sp>
        <p:nvSpPr>
          <p:cNvPr id="24" name="ZoneTexte 23">
            <a:extLst>
              <a:ext uri="{FF2B5EF4-FFF2-40B4-BE49-F238E27FC236}">
                <a16:creationId xmlns:a16="http://schemas.microsoft.com/office/drawing/2014/main" id="{46F28AC4-B2C8-46A8-ADFD-9DB452A816FD}"/>
              </a:ext>
            </a:extLst>
          </p:cNvPr>
          <p:cNvSpPr txBox="1"/>
          <p:nvPr/>
        </p:nvSpPr>
        <p:spPr>
          <a:xfrm>
            <a:off x="6732083" y="2577303"/>
            <a:ext cx="1450420" cy="307777"/>
          </a:xfrm>
          <a:prstGeom prst="rect">
            <a:avLst/>
          </a:prstGeom>
          <a:noFill/>
        </p:spPr>
        <p:txBody>
          <a:bodyPr wrap="square" rtlCol="0">
            <a:spAutoFit/>
          </a:bodyPr>
          <a:lstStyle/>
          <a:p>
            <a:pPr algn="ctr"/>
            <a:r>
              <a:rPr lang="fr-FR" sz="1400" b="1" dirty="0">
                <a:solidFill>
                  <a:srgbClr val="ED0532"/>
                </a:solidFill>
                <a:sym typeface="Wingdings" panose="05000000000000000000" pitchFamily="2" charset="2"/>
              </a:rPr>
              <a:t> </a:t>
            </a:r>
            <a:r>
              <a:rPr lang="fr-FR" sz="1400" b="1" dirty="0">
                <a:solidFill>
                  <a:srgbClr val="ED0532"/>
                </a:solidFill>
              </a:rPr>
              <a:t>Award </a:t>
            </a:r>
            <a:r>
              <a:rPr lang="fr-FR" sz="1400" b="1" dirty="0">
                <a:solidFill>
                  <a:srgbClr val="ED0532"/>
                </a:solidFill>
                <a:sym typeface="Wingdings" panose="05000000000000000000" pitchFamily="2" charset="2"/>
              </a:rPr>
              <a:t></a:t>
            </a:r>
            <a:endParaRPr lang="fr-FR" sz="1400" b="1" dirty="0">
              <a:solidFill>
                <a:srgbClr val="ED0532"/>
              </a:solidFill>
            </a:endParaRPr>
          </a:p>
        </p:txBody>
      </p:sp>
      <p:sp>
        <p:nvSpPr>
          <p:cNvPr id="25" name="ZoneTexte 24">
            <a:extLst>
              <a:ext uri="{FF2B5EF4-FFF2-40B4-BE49-F238E27FC236}">
                <a16:creationId xmlns:a16="http://schemas.microsoft.com/office/drawing/2014/main" id="{A5FD7A22-5639-4254-8F42-9EC2D038555B}"/>
              </a:ext>
            </a:extLst>
          </p:cNvPr>
          <p:cNvSpPr txBox="1"/>
          <p:nvPr/>
        </p:nvSpPr>
        <p:spPr>
          <a:xfrm>
            <a:off x="6320381" y="2055580"/>
            <a:ext cx="2273823" cy="461665"/>
          </a:xfrm>
          <a:prstGeom prst="rect">
            <a:avLst/>
          </a:prstGeom>
          <a:noFill/>
        </p:spPr>
        <p:txBody>
          <a:bodyPr wrap="square" rtlCol="0">
            <a:spAutoFit/>
          </a:bodyPr>
          <a:lstStyle/>
          <a:p>
            <a:pPr algn="ctr"/>
            <a:r>
              <a:rPr lang="fr-FR" sz="1200" b="1" dirty="0">
                <a:solidFill>
                  <a:srgbClr val="374649"/>
                </a:solidFill>
                <a:sym typeface="Wingdings" panose="05000000000000000000" pitchFamily="2" charset="2"/>
              </a:rPr>
              <a:t>Choix </a:t>
            </a:r>
            <a:br>
              <a:rPr lang="fr-FR" sz="1200" b="1" dirty="0">
                <a:solidFill>
                  <a:srgbClr val="374649"/>
                </a:solidFill>
                <a:sym typeface="Wingdings" panose="05000000000000000000" pitchFamily="2" charset="2"/>
              </a:rPr>
            </a:br>
            <a:r>
              <a:rPr lang="fr-FR" sz="1200" b="1" dirty="0">
                <a:solidFill>
                  <a:srgbClr val="374649"/>
                </a:solidFill>
                <a:sym typeface="Wingdings" panose="05000000000000000000" pitchFamily="2" charset="2"/>
              </a:rPr>
              <a:t>CODIR branches et COMEX</a:t>
            </a:r>
            <a:endParaRPr lang="fr-FR" sz="1200" b="1" dirty="0">
              <a:solidFill>
                <a:srgbClr val="374649"/>
              </a:solidFill>
            </a:endParaRPr>
          </a:p>
        </p:txBody>
      </p:sp>
      <p:sp>
        <p:nvSpPr>
          <p:cNvPr id="26" name="ZoneTexte 25">
            <a:extLst>
              <a:ext uri="{FF2B5EF4-FFF2-40B4-BE49-F238E27FC236}">
                <a16:creationId xmlns:a16="http://schemas.microsoft.com/office/drawing/2014/main" id="{A1B2AC9B-F002-4D3B-9414-0BDD011EBAE4}"/>
              </a:ext>
            </a:extLst>
          </p:cNvPr>
          <p:cNvSpPr txBox="1"/>
          <p:nvPr/>
        </p:nvSpPr>
        <p:spPr>
          <a:xfrm>
            <a:off x="6019520" y="3006270"/>
            <a:ext cx="2798062" cy="246221"/>
          </a:xfrm>
          <a:prstGeom prst="rect">
            <a:avLst/>
          </a:prstGeom>
          <a:noFill/>
        </p:spPr>
        <p:txBody>
          <a:bodyPr wrap="square" rtlCol="0">
            <a:spAutoFit/>
          </a:bodyPr>
          <a:lstStyle/>
          <a:p>
            <a:pPr marL="12700" algn="ctr">
              <a:spcBef>
                <a:spcPts val="100"/>
              </a:spcBef>
              <a:tabLst>
                <a:tab pos="4796155" algn="l"/>
              </a:tabLst>
            </a:pPr>
            <a:r>
              <a:rPr lang="en-US" sz="1000" dirty="0"/>
              <a:t>Award branche (TOP) et Compagnie (WOW)</a:t>
            </a:r>
          </a:p>
        </p:txBody>
      </p:sp>
      <p:sp>
        <p:nvSpPr>
          <p:cNvPr id="27" name="object 23">
            <a:extLst>
              <a:ext uri="{FF2B5EF4-FFF2-40B4-BE49-F238E27FC236}">
                <a16:creationId xmlns:a16="http://schemas.microsoft.com/office/drawing/2014/main" id="{D3780B93-C673-48F2-B115-75823BA53510}"/>
              </a:ext>
            </a:extLst>
          </p:cNvPr>
          <p:cNvSpPr/>
          <p:nvPr/>
        </p:nvSpPr>
        <p:spPr>
          <a:xfrm>
            <a:off x="6051350" y="2911250"/>
            <a:ext cx="116839" cy="116839"/>
          </a:xfrm>
          <a:custGeom>
            <a:avLst/>
            <a:gdLst/>
            <a:ahLst/>
            <a:cxnLst/>
            <a:rect l="l" t="t" r="r" b="b"/>
            <a:pathLst>
              <a:path w="116839" h="116839">
                <a:moveTo>
                  <a:pt x="116395" y="0"/>
                </a:moveTo>
                <a:lnTo>
                  <a:pt x="0" y="0"/>
                </a:lnTo>
                <a:lnTo>
                  <a:pt x="0" y="116395"/>
                </a:lnTo>
              </a:path>
            </a:pathLst>
          </a:custGeom>
          <a:ln w="12700">
            <a:solidFill>
              <a:srgbClr val="ED0532"/>
            </a:solidFill>
          </a:ln>
        </p:spPr>
        <p:txBody>
          <a:bodyPr wrap="square" lIns="0" tIns="0" rIns="0" bIns="0" rtlCol="0"/>
          <a:lstStyle/>
          <a:p>
            <a:endParaRPr>
              <a:solidFill>
                <a:srgbClr val="ED0532"/>
              </a:solidFill>
            </a:endParaRPr>
          </a:p>
        </p:txBody>
      </p:sp>
      <p:sp>
        <p:nvSpPr>
          <p:cNvPr id="28" name="object 24">
            <a:extLst>
              <a:ext uri="{FF2B5EF4-FFF2-40B4-BE49-F238E27FC236}">
                <a16:creationId xmlns:a16="http://schemas.microsoft.com/office/drawing/2014/main" id="{0224976E-740E-456B-9717-C6855826C9EA}"/>
              </a:ext>
            </a:extLst>
          </p:cNvPr>
          <p:cNvSpPr/>
          <p:nvPr/>
        </p:nvSpPr>
        <p:spPr>
          <a:xfrm>
            <a:off x="8653956" y="3246841"/>
            <a:ext cx="116839" cy="116839"/>
          </a:xfrm>
          <a:custGeom>
            <a:avLst/>
            <a:gdLst/>
            <a:ahLst/>
            <a:cxnLst/>
            <a:rect l="l" t="t" r="r" b="b"/>
            <a:pathLst>
              <a:path w="116839" h="116839">
                <a:moveTo>
                  <a:pt x="0" y="116395"/>
                </a:moveTo>
                <a:lnTo>
                  <a:pt x="116395" y="116395"/>
                </a:lnTo>
                <a:lnTo>
                  <a:pt x="116395" y="0"/>
                </a:lnTo>
              </a:path>
            </a:pathLst>
          </a:custGeom>
          <a:ln w="12700">
            <a:solidFill>
              <a:srgbClr val="ED0532"/>
            </a:solidFill>
          </a:ln>
        </p:spPr>
        <p:txBody>
          <a:bodyPr wrap="square" lIns="0" tIns="0" rIns="0" bIns="0" rtlCol="0"/>
          <a:lstStyle/>
          <a:p>
            <a:endParaRPr>
              <a:solidFill>
                <a:srgbClr val="ED0532"/>
              </a:solidFill>
            </a:endParaRPr>
          </a:p>
        </p:txBody>
      </p:sp>
      <p:pic>
        <p:nvPicPr>
          <p:cNvPr id="29" name="Image 28" descr="20171211_Total_Me¦üdailles_FR-04.png">
            <a:extLst>
              <a:ext uri="{FF2B5EF4-FFF2-40B4-BE49-F238E27FC236}">
                <a16:creationId xmlns:a16="http://schemas.microsoft.com/office/drawing/2014/main" id="{C8F0808F-C9AC-4D98-A93A-B3584974CC72}"/>
              </a:ext>
            </a:extLst>
          </p:cNvPr>
          <p:cNvPicPr>
            <a:picLocks noChangeAspect="1"/>
          </p:cNvPicPr>
          <p:nvPr/>
        </p:nvPicPr>
        <p:blipFill rotWithShape="1">
          <a:blip r:embed="rId4"/>
          <a:srcRect l="31529" t="32517" r="33018" b="25437"/>
          <a:stretch/>
        </p:blipFill>
        <p:spPr>
          <a:xfrm>
            <a:off x="6183609" y="3383513"/>
            <a:ext cx="972000" cy="1080001"/>
          </a:xfrm>
          <a:prstGeom prst="rect">
            <a:avLst/>
          </a:prstGeom>
        </p:spPr>
      </p:pic>
      <p:sp>
        <p:nvSpPr>
          <p:cNvPr id="30" name="ZoneTexte 29">
            <a:extLst>
              <a:ext uri="{FF2B5EF4-FFF2-40B4-BE49-F238E27FC236}">
                <a16:creationId xmlns:a16="http://schemas.microsoft.com/office/drawing/2014/main" id="{578A55CF-7691-4556-B8D4-917151476FD1}"/>
              </a:ext>
            </a:extLst>
          </p:cNvPr>
          <p:cNvSpPr txBox="1"/>
          <p:nvPr/>
        </p:nvSpPr>
        <p:spPr>
          <a:xfrm>
            <a:off x="5829736" y="5009528"/>
            <a:ext cx="1689156" cy="276999"/>
          </a:xfrm>
          <a:prstGeom prst="rect">
            <a:avLst/>
          </a:prstGeom>
          <a:noFill/>
        </p:spPr>
        <p:txBody>
          <a:bodyPr wrap="square" rtlCol="0">
            <a:spAutoFit/>
          </a:bodyPr>
          <a:lstStyle/>
          <a:p>
            <a:pPr algn="ctr"/>
            <a:r>
              <a:rPr lang="fr-FR" sz="1200" dirty="0">
                <a:solidFill>
                  <a:srgbClr val="374649"/>
                </a:solidFill>
                <a:sym typeface="Wingdings" panose="05000000000000000000" pitchFamily="2" charset="2"/>
              </a:rPr>
              <a:t>Chaque trimestre</a:t>
            </a:r>
            <a:endParaRPr lang="fr-FR" sz="1200" dirty="0">
              <a:solidFill>
                <a:srgbClr val="374649"/>
              </a:solidFill>
            </a:endParaRPr>
          </a:p>
        </p:txBody>
      </p:sp>
      <p:sp>
        <p:nvSpPr>
          <p:cNvPr id="31" name="ZoneTexte 30">
            <a:extLst>
              <a:ext uri="{FF2B5EF4-FFF2-40B4-BE49-F238E27FC236}">
                <a16:creationId xmlns:a16="http://schemas.microsoft.com/office/drawing/2014/main" id="{D477BBA9-8008-4DC0-AB53-3956F04D0449}"/>
              </a:ext>
            </a:extLst>
          </p:cNvPr>
          <p:cNvSpPr txBox="1"/>
          <p:nvPr/>
        </p:nvSpPr>
        <p:spPr>
          <a:xfrm>
            <a:off x="6497398" y="4602543"/>
            <a:ext cx="1834970" cy="276999"/>
          </a:xfrm>
          <a:prstGeom prst="rect">
            <a:avLst/>
          </a:prstGeom>
          <a:noFill/>
        </p:spPr>
        <p:txBody>
          <a:bodyPr wrap="square" rtlCol="0">
            <a:spAutoFit/>
          </a:bodyPr>
          <a:lstStyle/>
          <a:p>
            <a:r>
              <a:rPr lang="fr-FR" sz="1200" b="1" dirty="0">
                <a:solidFill>
                  <a:srgbClr val="374649"/>
                </a:solidFill>
                <a:sym typeface="Wingdings" panose="05000000000000000000" pitchFamily="2" charset="2"/>
              </a:rPr>
              <a:t> Individuel / Collectif</a:t>
            </a:r>
            <a:endParaRPr lang="fr-FR" sz="1200" b="1" dirty="0">
              <a:solidFill>
                <a:srgbClr val="374649"/>
              </a:solidFill>
            </a:endParaRPr>
          </a:p>
        </p:txBody>
      </p:sp>
      <p:sp>
        <p:nvSpPr>
          <p:cNvPr id="32" name="ZoneTexte 31">
            <a:extLst>
              <a:ext uri="{FF2B5EF4-FFF2-40B4-BE49-F238E27FC236}">
                <a16:creationId xmlns:a16="http://schemas.microsoft.com/office/drawing/2014/main" id="{2D4E2DE8-6965-402C-A623-74FF9920ACD6}"/>
              </a:ext>
            </a:extLst>
          </p:cNvPr>
          <p:cNvSpPr txBox="1"/>
          <p:nvPr/>
        </p:nvSpPr>
        <p:spPr>
          <a:xfrm>
            <a:off x="7416519" y="5006874"/>
            <a:ext cx="1445217" cy="276999"/>
          </a:xfrm>
          <a:prstGeom prst="rect">
            <a:avLst/>
          </a:prstGeom>
          <a:noFill/>
        </p:spPr>
        <p:txBody>
          <a:bodyPr wrap="square" rtlCol="0">
            <a:spAutoFit/>
          </a:bodyPr>
          <a:lstStyle/>
          <a:p>
            <a:pPr algn="ctr"/>
            <a:r>
              <a:rPr lang="fr-FR" sz="1200" dirty="0">
                <a:solidFill>
                  <a:srgbClr val="374649"/>
                </a:solidFill>
                <a:sym typeface="Wingdings" panose="05000000000000000000" pitchFamily="2" charset="2"/>
              </a:rPr>
              <a:t>Chaque année</a:t>
            </a:r>
            <a:endParaRPr lang="fr-FR" sz="1200" dirty="0">
              <a:solidFill>
                <a:srgbClr val="374649"/>
              </a:solidFill>
            </a:endParaRPr>
          </a:p>
        </p:txBody>
      </p:sp>
      <p:pic>
        <p:nvPicPr>
          <p:cNvPr id="33" name="Image 32">
            <a:extLst>
              <a:ext uri="{FF2B5EF4-FFF2-40B4-BE49-F238E27FC236}">
                <a16:creationId xmlns:a16="http://schemas.microsoft.com/office/drawing/2014/main" id="{8BD63BEB-BB44-498D-9B78-5BED5DB89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564591">
            <a:off x="1280832" y="3510636"/>
            <a:ext cx="389122" cy="528317"/>
          </a:xfrm>
          <a:prstGeom prst="rect">
            <a:avLst/>
          </a:prstGeom>
        </p:spPr>
      </p:pic>
      <p:pic>
        <p:nvPicPr>
          <p:cNvPr id="34" name="Image 33">
            <a:extLst>
              <a:ext uri="{FF2B5EF4-FFF2-40B4-BE49-F238E27FC236}">
                <a16:creationId xmlns:a16="http://schemas.microsoft.com/office/drawing/2014/main" id="{D1889593-E0D8-4A62-9B41-6EC3BCE119A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908" y="3275176"/>
            <a:ext cx="395247" cy="395247"/>
          </a:xfrm>
          <a:prstGeom prst="rect">
            <a:avLst/>
          </a:prstGeom>
        </p:spPr>
      </p:pic>
      <p:pic>
        <p:nvPicPr>
          <p:cNvPr id="35" name="Image 34">
            <a:extLst>
              <a:ext uri="{FF2B5EF4-FFF2-40B4-BE49-F238E27FC236}">
                <a16:creationId xmlns:a16="http://schemas.microsoft.com/office/drawing/2014/main" id="{9D9FAF1A-BFF0-4549-A409-0687033004C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734" y="3087399"/>
            <a:ext cx="330953" cy="330953"/>
          </a:xfrm>
          <a:prstGeom prst="rect">
            <a:avLst/>
          </a:prstGeom>
        </p:spPr>
      </p:pic>
      <p:sp>
        <p:nvSpPr>
          <p:cNvPr id="36" name="ZoneTexte 35">
            <a:extLst>
              <a:ext uri="{FF2B5EF4-FFF2-40B4-BE49-F238E27FC236}">
                <a16:creationId xmlns:a16="http://schemas.microsoft.com/office/drawing/2014/main" id="{6E896723-BD75-4AAF-9C22-27D80C749D3A}"/>
              </a:ext>
            </a:extLst>
          </p:cNvPr>
          <p:cNvSpPr txBox="1"/>
          <p:nvPr/>
        </p:nvSpPr>
        <p:spPr>
          <a:xfrm>
            <a:off x="-26208" y="4236360"/>
            <a:ext cx="1469125" cy="369332"/>
          </a:xfrm>
          <a:prstGeom prst="rect">
            <a:avLst/>
          </a:prstGeom>
          <a:noFill/>
        </p:spPr>
        <p:txBody>
          <a:bodyPr wrap="square" rtlCol="0">
            <a:spAutoFit/>
          </a:bodyPr>
          <a:lstStyle/>
          <a:p>
            <a:pPr algn="ctr"/>
            <a:r>
              <a:rPr lang="fr-FR" sz="900" b="1" dirty="0"/>
              <a:t>ou système de reconnaissance local</a:t>
            </a:r>
          </a:p>
        </p:txBody>
      </p:sp>
      <p:pic>
        <p:nvPicPr>
          <p:cNvPr id="37" name="Image 36">
            <a:extLst>
              <a:ext uri="{FF2B5EF4-FFF2-40B4-BE49-F238E27FC236}">
                <a16:creationId xmlns:a16="http://schemas.microsoft.com/office/drawing/2014/main" id="{804DF15C-340A-4372-82A6-D7079BC1E6F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385" y="3454484"/>
            <a:ext cx="472377" cy="472377"/>
          </a:xfrm>
          <a:prstGeom prst="rect">
            <a:avLst/>
          </a:prstGeom>
        </p:spPr>
      </p:pic>
      <p:pic>
        <p:nvPicPr>
          <p:cNvPr id="38" name="Image 37">
            <a:extLst>
              <a:ext uri="{FF2B5EF4-FFF2-40B4-BE49-F238E27FC236}">
                <a16:creationId xmlns:a16="http://schemas.microsoft.com/office/drawing/2014/main" id="{6FEF6624-F3B5-4400-8DC1-34B5384A76E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872" y="3308079"/>
            <a:ext cx="429719" cy="429719"/>
          </a:xfrm>
          <a:prstGeom prst="rect">
            <a:avLst/>
          </a:prstGeom>
        </p:spPr>
      </p:pic>
      <p:pic>
        <p:nvPicPr>
          <p:cNvPr id="39" name="Image 38">
            <a:extLst>
              <a:ext uri="{FF2B5EF4-FFF2-40B4-BE49-F238E27FC236}">
                <a16:creationId xmlns:a16="http://schemas.microsoft.com/office/drawing/2014/main" id="{1C9F723D-8445-494B-B315-A7A1483FF1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7620">
            <a:off x="8598546" y="1910861"/>
            <a:ext cx="360000" cy="488778"/>
          </a:xfrm>
          <a:prstGeom prst="rect">
            <a:avLst/>
          </a:prstGeom>
        </p:spPr>
      </p:pic>
      <p:pic>
        <p:nvPicPr>
          <p:cNvPr id="40" name="Image 39">
            <a:extLst>
              <a:ext uri="{FF2B5EF4-FFF2-40B4-BE49-F238E27FC236}">
                <a16:creationId xmlns:a16="http://schemas.microsoft.com/office/drawing/2014/main" id="{379BB648-6ABE-4CD6-B6C9-30BDB2209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62380" flipH="1">
            <a:off x="5996914" y="1902286"/>
            <a:ext cx="360000" cy="488778"/>
          </a:xfrm>
          <a:prstGeom prst="rect">
            <a:avLst/>
          </a:prstGeom>
        </p:spPr>
      </p:pic>
      <p:sp>
        <p:nvSpPr>
          <p:cNvPr id="41" name="ZoneTexte 40">
            <a:extLst>
              <a:ext uri="{FF2B5EF4-FFF2-40B4-BE49-F238E27FC236}">
                <a16:creationId xmlns:a16="http://schemas.microsoft.com/office/drawing/2014/main" id="{4F96C94C-21F9-4197-BE86-3943D5375DC7}"/>
              </a:ext>
            </a:extLst>
          </p:cNvPr>
          <p:cNvSpPr txBox="1"/>
          <p:nvPr/>
        </p:nvSpPr>
        <p:spPr>
          <a:xfrm>
            <a:off x="6183560" y="1193289"/>
            <a:ext cx="2594986" cy="646331"/>
          </a:xfrm>
          <a:prstGeom prst="rect">
            <a:avLst/>
          </a:prstGeom>
          <a:noFill/>
        </p:spPr>
        <p:txBody>
          <a:bodyPr wrap="square" rtlCol="0">
            <a:spAutoFit/>
          </a:bodyPr>
          <a:lstStyle/>
          <a:p>
            <a:pPr algn="ctr"/>
            <a:r>
              <a:rPr lang="fr-FR" sz="1200" b="1" dirty="0">
                <a:solidFill>
                  <a:srgbClr val="ED0532"/>
                </a:solidFill>
                <a:sym typeface="Wingdings" panose="05000000000000000000" pitchFamily="2" charset="2"/>
              </a:rPr>
              <a:t>Recueil des actions via Safety+ ou tout autre système </a:t>
            </a:r>
            <a:r>
              <a:rPr lang="fr-FR" sz="1200" b="1" dirty="0">
                <a:sym typeface="Wingdings" panose="05000000000000000000" pitchFamily="2" charset="2"/>
              </a:rPr>
              <a:t>de remontées d’actions</a:t>
            </a:r>
            <a:endParaRPr lang="fr-FR" sz="1200" b="1" dirty="0"/>
          </a:p>
        </p:txBody>
      </p:sp>
      <p:sp>
        <p:nvSpPr>
          <p:cNvPr id="42" name="Espace réservé du texte 4">
            <a:extLst>
              <a:ext uri="{FF2B5EF4-FFF2-40B4-BE49-F238E27FC236}">
                <a16:creationId xmlns:a16="http://schemas.microsoft.com/office/drawing/2014/main" id="{6347735B-B963-48BD-B4F1-DCAC76D1DAB0}"/>
              </a:ext>
            </a:extLst>
          </p:cNvPr>
          <p:cNvSpPr txBox="1">
            <a:spLocks/>
          </p:cNvSpPr>
          <p:nvPr/>
        </p:nvSpPr>
        <p:spPr>
          <a:xfrm>
            <a:off x="1318815" y="5489956"/>
            <a:ext cx="7589401" cy="709870"/>
          </a:xfrm>
          <a:prstGeom prst="rect">
            <a:avLst/>
          </a:prstGeom>
          <a:solidFill>
            <a:srgbClr val="FF0000"/>
          </a:solidFill>
        </p:spPr>
        <p:txBody>
          <a:bodyPr vert="horz" lIns="91440" tIns="45720" rIns="91440" bIns="45720" rtlCol="0" anchor="ctr">
            <a:noAutofit/>
          </a:bodyPr>
          <a:lstStyle/>
          <a:p>
            <a:pPr algn="ctr">
              <a:spcBef>
                <a:spcPts val="300"/>
              </a:spcBef>
              <a:spcAft>
                <a:spcPts val="300"/>
              </a:spcAft>
              <a:buClr>
                <a:schemeClr val="accent4"/>
              </a:buClr>
              <a:buSzPct val="120000"/>
            </a:pPr>
            <a:r>
              <a:rPr lang="fr-FR" sz="1200" spc="-60" dirty="0">
                <a:solidFill>
                  <a:srgbClr val="F7F9FA"/>
                </a:solidFill>
              </a:rPr>
              <a:t>Les critères de reconnaissance recommandés :</a:t>
            </a:r>
            <a:r>
              <a:rPr lang="fr-FR" sz="1200" dirty="0">
                <a:solidFill>
                  <a:srgbClr val="F7F9FA"/>
                </a:solidFill>
                <a:cs typeface="Arial"/>
              </a:rPr>
              <a:t> </a:t>
            </a:r>
          </a:p>
          <a:p>
            <a:pPr algn="ctr">
              <a:spcBef>
                <a:spcPts val="300"/>
              </a:spcBef>
              <a:spcAft>
                <a:spcPts val="300"/>
              </a:spcAft>
              <a:buClr>
                <a:schemeClr val="accent4"/>
              </a:buClr>
              <a:buSzPct val="120000"/>
            </a:pPr>
            <a:r>
              <a:rPr lang="fr-FR" sz="1200" dirty="0">
                <a:solidFill>
                  <a:schemeClr val="bg1"/>
                </a:solidFill>
                <a:cs typeface="Arial"/>
              </a:rPr>
              <a:t>La mise en </a:t>
            </a:r>
            <a:r>
              <a:rPr lang="fr-FR" sz="1200" b="1" dirty="0">
                <a:solidFill>
                  <a:schemeClr val="bg1"/>
                </a:solidFill>
                <a:cs typeface="Arial"/>
              </a:rPr>
              <a:t>application effective </a:t>
            </a:r>
            <a:r>
              <a:rPr lang="fr-FR" sz="1200" dirty="0">
                <a:solidFill>
                  <a:schemeClr val="bg1"/>
                </a:solidFill>
                <a:cs typeface="Arial"/>
              </a:rPr>
              <a:t>| Le caractère </a:t>
            </a:r>
            <a:r>
              <a:rPr lang="fr-FR" sz="1200" b="1" dirty="0">
                <a:solidFill>
                  <a:schemeClr val="bg1"/>
                </a:solidFill>
                <a:cs typeface="Arial"/>
              </a:rPr>
              <a:t>transposable </a:t>
            </a:r>
            <a:r>
              <a:rPr lang="fr-FR" sz="1200" dirty="0">
                <a:solidFill>
                  <a:schemeClr val="bg1"/>
                </a:solidFill>
                <a:cs typeface="Arial"/>
              </a:rPr>
              <a:t>| La </a:t>
            </a:r>
            <a:r>
              <a:rPr lang="fr-FR" sz="1200" b="1" dirty="0">
                <a:solidFill>
                  <a:schemeClr val="bg1"/>
                </a:solidFill>
                <a:cs typeface="Arial"/>
              </a:rPr>
              <a:t>valeur ajoutée</a:t>
            </a:r>
            <a:endParaRPr lang="fr-FR" sz="1200" dirty="0">
              <a:solidFill>
                <a:schemeClr val="bg1"/>
              </a:solidFill>
              <a:cs typeface="Arial"/>
            </a:endParaRPr>
          </a:p>
        </p:txBody>
      </p:sp>
      <p:grpSp>
        <p:nvGrpSpPr>
          <p:cNvPr id="43" name="Groupe 42">
            <a:extLst>
              <a:ext uri="{FF2B5EF4-FFF2-40B4-BE49-F238E27FC236}">
                <a16:creationId xmlns:a16="http://schemas.microsoft.com/office/drawing/2014/main" id="{74F95D65-3A9C-4213-A5D5-8D10D70FE2F5}"/>
              </a:ext>
            </a:extLst>
          </p:cNvPr>
          <p:cNvGrpSpPr/>
          <p:nvPr/>
        </p:nvGrpSpPr>
        <p:grpSpPr>
          <a:xfrm rot="1016508">
            <a:off x="2688625" y="3948448"/>
            <a:ext cx="1856411" cy="812940"/>
            <a:chOff x="2259445" y="4067699"/>
            <a:chExt cx="2373245" cy="1224871"/>
          </a:xfrm>
        </p:grpSpPr>
        <p:pic>
          <p:nvPicPr>
            <p:cNvPr id="44" name="Image 43">
              <a:extLst>
                <a:ext uri="{FF2B5EF4-FFF2-40B4-BE49-F238E27FC236}">
                  <a16:creationId xmlns:a16="http://schemas.microsoft.com/office/drawing/2014/main" id="{D6E24878-8D7D-4F54-904D-10B16034EDE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58000"/>
                      </a14:imgEffect>
                    </a14:imgLayer>
                  </a14:imgProps>
                </a:ext>
                <a:ext uri="{28A0092B-C50C-407E-A947-70E740481C1C}">
                  <a14:useLocalDpi xmlns:a14="http://schemas.microsoft.com/office/drawing/2010/main" val="0"/>
                </a:ext>
              </a:extLst>
            </a:blip>
            <a:stretch>
              <a:fillRect/>
            </a:stretch>
          </p:blipFill>
          <p:spPr>
            <a:xfrm rot="18116263">
              <a:off x="2949478" y="4067699"/>
              <a:ext cx="1224871" cy="1224871"/>
            </a:xfrm>
            <a:prstGeom prst="rect">
              <a:avLst/>
            </a:prstGeom>
          </p:spPr>
        </p:pic>
        <p:sp>
          <p:nvSpPr>
            <p:cNvPr id="45" name="ZoneTexte 44">
              <a:extLst>
                <a:ext uri="{FF2B5EF4-FFF2-40B4-BE49-F238E27FC236}">
                  <a16:creationId xmlns:a16="http://schemas.microsoft.com/office/drawing/2014/main" id="{75DD66CF-152E-449A-A886-DA2F17F1197D}"/>
                </a:ext>
              </a:extLst>
            </p:cNvPr>
            <p:cNvSpPr txBox="1"/>
            <p:nvPr/>
          </p:nvSpPr>
          <p:spPr>
            <a:xfrm rot="20363882">
              <a:off x="2259445" y="4443571"/>
              <a:ext cx="2373245" cy="347799"/>
            </a:xfrm>
            <a:prstGeom prst="rect">
              <a:avLst/>
            </a:prstGeom>
            <a:noFill/>
          </p:spPr>
          <p:txBody>
            <a:bodyPr wrap="square" rtlCol="0">
              <a:spAutoFit/>
            </a:bodyPr>
            <a:lstStyle/>
            <a:p>
              <a:pPr algn="ctr"/>
              <a:r>
                <a:rPr lang="fr-FR" sz="900" b="1" dirty="0">
                  <a:solidFill>
                    <a:srgbClr val="ED0532"/>
                  </a:solidFill>
                </a:rPr>
                <a:t>« Push »</a:t>
              </a:r>
            </a:p>
          </p:txBody>
        </p:sp>
      </p:grpSp>
      <p:pic>
        <p:nvPicPr>
          <p:cNvPr id="46" name="Image 45" descr="Une image contenant texte&#10;&#10;Description générée automatiquement">
            <a:extLst>
              <a:ext uri="{FF2B5EF4-FFF2-40B4-BE49-F238E27FC236}">
                <a16:creationId xmlns:a16="http://schemas.microsoft.com/office/drawing/2014/main" id="{8796E4F7-5B3C-473B-9EC7-D215E0F1D9C4}"/>
              </a:ext>
            </a:extLst>
          </p:cNvPr>
          <p:cNvPicPr>
            <a:picLocks noChangeAspect="1"/>
          </p:cNvPicPr>
          <p:nvPr/>
        </p:nvPicPr>
        <p:blipFill rotWithShape="1">
          <a:blip r:embed="rId9"/>
          <a:srcRect l="33473" t="32748" r="29487" b="22201"/>
          <a:stretch/>
        </p:blipFill>
        <p:spPr>
          <a:xfrm>
            <a:off x="7633512" y="3297051"/>
            <a:ext cx="1075239" cy="1226081"/>
          </a:xfrm>
          <a:prstGeom prst="rect">
            <a:avLst/>
          </a:prstGeom>
        </p:spPr>
      </p:pic>
      <p:cxnSp>
        <p:nvCxnSpPr>
          <p:cNvPr id="47" name="Connecteur droit 46">
            <a:extLst>
              <a:ext uri="{FF2B5EF4-FFF2-40B4-BE49-F238E27FC236}">
                <a16:creationId xmlns:a16="http://schemas.microsoft.com/office/drawing/2014/main" id="{BCEA7C8E-1F77-46B7-B755-8E5F3422CA7B}"/>
              </a:ext>
            </a:extLst>
          </p:cNvPr>
          <p:cNvCxnSpPr/>
          <p:nvPr/>
        </p:nvCxnSpPr>
        <p:spPr>
          <a:xfrm>
            <a:off x="5806773" y="2231799"/>
            <a:ext cx="0" cy="327600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B5E6D11-1C19-5DBE-B317-458E95E61DF6}"/>
              </a:ext>
            </a:extLst>
          </p:cNvPr>
          <p:cNvPicPr>
            <a:picLocks noChangeAspect="1"/>
          </p:cNvPicPr>
          <p:nvPr/>
        </p:nvPicPr>
        <p:blipFill rotWithShape="1">
          <a:blip r:embed="rId10"/>
          <a:srcRect b="10870"/>
          <a:stretch/>
        </p:blipFill>
        <p:spPr>
          <a:xfrm>
            <a:off x="193766" y="3936277"/>
            <a:ext cx="1170968" cy="357050"/>
          </a:xfrm>
          <a:prstGeom prst="rect">
            <a:avLst/>
          </a:prstGeom>
        </p:spPr>
      </p:pic>
    </p:spTree>
    <p:extLst>
      <p:ext uri="{BB962C8B-B14F-4D97-AF65-F5344CB8AC3E}">
        <p14:creationId xmlns:p14="http://schemas.microsoft.com/office/powerpoint/2010/main" val="77309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E3C9714-0704-4DA2-B332-A24EE6590F47}"/>
              </a:ext>
            </a:extLst>
          </p:cNvPr>
          <p:cNvSpPr>
            <a:spLocks noGrp="1"/>
          </p:cNvSpPr>
          <p:nvPr>
            <p:ph type="title"/>
          </p:nvPr>
        </p:nvSpPr>
        <p:spPr>
          <a:xfrm>
            <a:off x="4512648" y="196732"/>
            <a:ext cx="3277885" cy="864000"/>
          </a:xfrm>
        </p:spPr>
        <p:txBody>
          <a:bodyPr/>
          <a:lstStyle/>
          <a:p>
            <a:r>
              <a:rPr lang="fr-FR" sz="3000" dirty="0">
                <a:gradFill>
                  <a:gsLst>
                    <a:gs pos="2000">
                      <a:srgbClr val="FF0000"/>
                    </a:gs>
                    <a:gs pos="72000">
                      <a:srgbClr val="FF6E00"/>
                    </a:gs>
                  </a:gsLst>
                  <a:path path="circle">
                    <a:fillToRect l="100000" t="100000"/>
                  </a:path>
                </a:gradFill>
              </a:rPr>
              <a:t>Les signes de reconnaissance</a:t>
            </a:r>
          </a:p>
        </p:txBody>
      </p:sp>
      <p:sp>
        <p:nvSpPr>
          <p:cNvPr id="4" name="Espace réservé du pied de page 3">
            <a:extLst>
              <a:ext uri="{FF2B5EF4-FFF2-40B4-BE49-F238E27FC236}">
                <a16:creationId xmlns:a16="http://schemas.microsoft.com/office/drawing/2014/main" id="{FA428619-C168-43EB-8F3C-C97BB1B6F98E}"/>
              </a:ext>
            </a:extLst>
          </p:cNvPr>
          <p:cNvSpPr>
            <a:spLocks noGrp="1"/>
          </p:cNvSpPr>
          <p:nvPr>
            <p:ph type="ftr" sz="quarter" idx="15"/>
          </p:nvPr>
        </p:nvSpPr>
        <p:spPr/>
        <p:txBody>
          <a:bodyPr/>
          <a:lstStyle/>
          <a:p>
            <a:r>
              <a:rPr lang="fr-FR" dirty="0"/>
              <a:t>Mai 2023 - Kit de présentation </a:t>
            </a:r>
            <a:r>
              <a:rPr lang="fr-FR" dirty="0" err="1"/>
              <a:t>Safety</a:t>
            </a:r>
            <a:r>
              <a:rPr lang="fr-FR" dirty="0"/>
              <a:t>+</a:t>
            </a:r>
          </a:p>
        </p:txBody>
      </p:sp>
      <p:sp>
        <p:nvSpPr>
          <p:cNvPr id="5" name="Espace réservé du numéro de diapositive 4">
            <a:extLst>
              <a:ext uri="{FF2B5EF4-FFF2-40B4-BE49-F238E27FC236}">
                <a16:creationId xmlns:a16="http://schemas.microsoft.com/office/drawing/2014/main" id="{C17E82C4-1FCF-4E5D-AE0B-2C145AB10D98}"/>
              </a:ext>
            </a:extLst>
          </p:cNvPr>
          <p:cNvSpPr>
            <a:spLocks noGrp="1"/>
          </p:cNvSpPr>
          <p:nvPr>
            <p:ph type="sldNum" sz="quarter" idx="16"/>
          </p:nvPr>
        </p:nvSpPr>
        <p:spPr/>
        <p:txBody>
          <a:bodyPr/>
          <a:lstStyle/>
          <a:p>
            <a:fld id="{975A587B-5814-4D9B-9598-FE9CB954CB01}" type="slidenum">
              <a:rPr lang="fr-FR" smtClean="0"/>
              <a:pPr/>
              <a:t>6</a:t>
            </a:fld>
            <a:endParaRPr lang="fr-FR" dirty="0"/>
          </a:p>
        </p:txBody>
      </p:sp>
      <p:sp>
        <p:nvSpPr>
          <p:cNvPr id="7" name="Espace réservé du texte 4">
            <a:extLst>
              <a:ext uri="{FF2B5EF4-FFF2-40B4-BE49-F238E27FC236}">
                <a16:creationId xmlns:a16="http://schemas.microsoft.com/office/drawing/2014/main" id="{DF15B1A1-F10E-45F3-B2B7-1C1260CEF257}"/>
              </a:ext>
            </a:extLst>
          </p:cNvPr>
          <p:cNvSpPr txBox="1">
            <a:spLocks/>
          </p:cNvSpPr>
          <p:nvPr/>
        </p:nvSpPr>
        <p:spPr>
          <a:xfrm>
            <a:off x="4495800" y="1430496"/>
            <a:ext cx="4462659" cy="4723667"/>
          </a:xfrm>
          <a:prstGeom prst="rect">
            <a:avLst/>
          </a:prstGeom>
          <a:ln>
            <a:noFill/>
          </a:ln>
        </p:spPr>
        <p:txBody>
          <a:bodyPr>
            <a:normAutofit/>
          </a:bodyPr>
          <a:lstStyle>
            <a:lvl1pPr marL="180000" indent="-180000" algn="l" defTabSz="6858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975" lvl="1" indent="-180975" defTabSz="457200">
              <a:buSzPct val="120000"/>
              <a:buFont typeface="Arial" panose="020B0604020202020204" pitchFamily="34" charset="0"/>
              <a:buChar char="•"/>
            </a:pPr>
            <a:r>
              <a:rPr lang="fr-FR" sz="2000" spc="-60" dirty="0">
                <a:solidFill>
                  <a:srgbClr val="374649"/>
                </a:solidFill>
              </a:rPr>
              <a:t>Les signes possibles de reconnaissance : </a:t>
            </a:r>
            <a:br>
              <a:rPr lang="fr-FR" sz="1400" b="1" spc="-60" dirty="0">
                <a:solidFill>
                  <a:srgbClr val="374649"/>
                </a:solidFill>
              </a:rPr>
            </a:br>
            <a:r>
              <a:rPr lang="fr-FR" sz="1200" dirty="0">
                <a:solidFill>
                  <a:srgbClr val="374649"/>
                </a:solidFill>
              </a:rPr>
              <a:t>(à adapter en fonction des usages et de la réglementation locale)</a:t>
            </a:r>
          </a:p>
          <a:p>
            <a:pPr lvl="1"/>
            <a:endParaRPr lang="fr-FR" sz="400" dirty="0">
              <a:solidFill>
                <a:srgbClr val="374649"/>
              </a:solidFill>
            </a:endParaRPr>
          </a:p>
          <a:p>
            <a:pPr marL="447675" lvl="1" indent="-266700">
              <a:lnSpc>
                <a:spcPct val="114000"/>
              </a:lnSpc>
              <a:buFont typeface="Arial" panose="020B0604020202020204" pitchFamily="34" charset="0"/>
              <a:buChar char="−"/>
            </a:pPr>
            <a:r>
              <a:rPr lang="fr-FR" sz="1200" dirty="0">
                <a:solidFill>
                  <a:srgbClr val="374649"/>
                </a:solidFill>
              </a:rPr>
              <a:t>Félicitations orales et/ou formalisées par la hiérarchie directe, puis par le management local</a:t>
            </a:r>
          </a:p>
          <a:p>
            <a:pPr marL="447675" lvl="1" indent="-266700">
              <a:lnSpc>
                <a:spcPct val="114000"/>
              </a:lnSpc>
              <a:buFont typeface="Arial" panose="020B0604020202020204" pitchFamily="34" charset="0"/>
              <a:buChar char="−"/>
            </a:pPr>
            <a:r>
              <a:rPr lang="fr-FR" sz="1200" dirty="0">
                <a:solidFill>
                  <a:srgbClr val="374649"/>
                </a:solidFill>
              </a:rPr>
              <a:t>Promotion selon les usages locaux (affichage, intranet, réunion, etc.)</a:t>
            </a:r>
          </a:p>
          <a:p>
            <a:pPr marL="447675" lvl="1" indent="-266700">
              <a:lnSpc>
                <a:spcPct val="114000"/>
              </a:lnSpc>
              <a:buFont typeface="Arial" panose="020B0604020202020204" pitchFamily="34" charset="0"/>
              <a:buChar char="−"/>
            </a:pPr>
            <a:r>
              <a:rPr lang="fr-FR" sz="1200" dirty="0">
                <a:solidFill>
                  <a:srgbClr val="374649"/>
                </a:solidFill>
              </a:rPr>
              <a:t>Présentation des lauréats lors des visites terrain du management et top management (Safety Tour)</a:t>
            </a:r>
          </a:p>
          <a:p>
            <a:pPr marL="447675" lvl="1" indent="-266700">
              <a:lnSpc>
                <a:spcPct val="114000"/>
              </a:lnSpc>
              <a:buFont typeface="Arial" panose="020B0604020202020204" pitchFamily="34" charset="0"/>
              <a:buChar char="−"/>
            </a:pPr>
            <a:r>
              <a:rPr lang="fr-FR" sz="1200" dirty="0">
                <a:solidFill>
                  <a:srgbClr val="374649"/>
                </a:solidFill>
              </a:rPr>
              <a:t>Valorisation de l’action significative pour la Sécurité à différents niveaux de la Compagnie via la plateforme digitale</a:t>
            </a:r>
            <a:endParaRPr lang="fr-FR" sz="1050" dirty="0">
              <a:solidFill>
                <a:srgbClr val="374649"/>
              </a:solidFill>
            </a:endParaRPr>
          </a:p>
        </p:txBody>
      </p:sp>
      <p:sp>
        <p:nvSpPr>
          <p:cNvPr id="8" name="Rectangle 7">
            <a:extLst>
              <a:ext uri="{FF2B5EF4-FFF2-40B4-BE49-F238E27FC236}">
                <a16:creationId xmlns:a16="http://schemas.microsoft.com/office/drawing/2014/main" id="{3C8C986C-5014-4C5E-889A-3947EB7239B8}"/>
              </a:ext>
            </a:extLst>
          </p:cNvPr>
          <p:cNvSpPr/>
          <p:nvPr/>
        </p:nvSpPr>
        <p:spPr>
          <a:xfrm>
            <a:off x="2000257" y="5669750"/>
            <a:ext cx="5143486" cy="4209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solidFill>
                  <a:srgbClr val="374649"/>
                </a:solidFill>
              </a:rPr>
              <a:t>Pour plus d’informations sur la reconnaissance, consultez le guide pratique :</a:t>
            </a:r>
          </a:p>
          <a:p>
            <a:pPr algn="ctr"/>
            <a:r>
              <a:rPr lang="fr-FR" sz="1100" dirty="0">
                <a:solidFill>
                  <a:srgbClr val="FF0000"/>
                </a:solidFill>
              </a:rPr>
              <a:t> </a:t>
            </a:r>
            <a:r>
              <a:rPr lang="fr-FR" sz="1100" dirty="0">
                <a:solidFill>
                  <a:srgbClr val="FF0000"/>
                </a:solidFill>
                <a:hlinkClick r:id="rId2">
                  <a:extLst>
                    <a:ext uri="{A12FA001-AC4F-418D-AE19-62706E023703}">
                      <ahyp:hlinkClr xmlns:ahyp="http://schemas.microsoft.com/office/drawing/2018/hyperlinkcolor" val="tx"/>
                    </a:ext>
                  </a:extLst>
                </a:hlinkClick>
              </a:rPr>
              <a:t>La reconnaissance pour l’amélioration de la performance HSE</a:t>
            </a:r>
            <a:endParaRPr lang="fr-FR" sz="1100" dirty="0">
              <a:solidFill>
                <a:srgbClr val="FF0000"/>
              </a:solidFill>
            </a:endParaRPr>
          </a:p>
        </p:txBody>
      </p:sp>
      <p:sp>
        <p:nvSpPr>
          <p:cNvPr id="9" name="object 23">
            <a:extLst>
              <a:ext uri="{FF2B5EF4-FFF2-40B4-BE49-F238E27FC236}">
                <a16:creationId xmlns:a16="http://schemas.microsoft.com/office/drawing/2014/main" id="{448DCC9A-7D5C-448B-9282-337EAD0BC1BA}"/>
              </a:ext>
            </a:extLst>
          </p:cNvPr>
          <p:cNvSpPr/>
          <p:nvPr/>
        </p:nvSpPr>
        <p:spPr>
          <a:xfrm>
            <a:off x="2075148" y="5611661"/>
            <a:ext cx="116839" cy="116839"/>
          </a:xfrm>
          <a:custGeom>
            <a:avLst/>
            <a:gdLst/>
            <a:ahLst/>
            <a:cxnLst/>
            <a:rect l="l" t="t" r="r" b="b"/>
            <a:pathLst>
              <a:path w="116839" h="116839">
                <a:moveTo>
                  <a:pt x="116395" y="0"/>
                </a:moveTo>
                <a:lnTo>
                  <a:pt x="0" y="0"/>
                </a:lnTo>
                <a:lnTo>
                  <a:pt x="0" y="116395"/>
                </a:lnTo>
              </a:path>
            </a:pathLst>
          </a:custGeom>
          <a:ln w="12700">
            <a:solidFill>
              <a:srgbClr val="FF0000"/>
            </a:solidFill>
          </a:ln>
        </p:spPr>
        <p:txBody>
          <a:bodyPr wrap="square" lIns="0" tIns="0" rIns="0" bIns="0" rtlCol="0"/>
          <a:lstStyle/>
          <a:p>
            <a:endParaRPr/>
          </a:p>
        </p:txBody>
      </p:sp>
      <p:sp>
        <p:nvSpPr>
          <p:cNvPr id="10" name="object 24">
            <a:extLst>
              <a:ext uri="{FF2B5EF4-FFF2-40B4-BE49-F238E27FC236}">
                <a16:creationId xmlns:a16="http://schemas.microsoft.com/office/drawing/2014/main" id="{77C8B4E9-4F1E-4004-BB36-562F00A61C7B}"/>
              </a:ext>
            </a:extLst>
          </p:cNvPr>
          <p:cNvSpPr/>
          <p:nvPr/>
        </p:nvSpPr>
        <p:spPr>
          <a:xfrm>
            <a:off x="6832673" y="6026364"/>
            <a:ext cx="116839" cy="116839"/>
          </a:xfrm>
          <a:custGeom>
            <a:avLst/>
            <a:gdLst/>
            <a:ahLst/>
            <a:cxnLst/>
            <a:rect l="l" t="t" r="r" b="b"/>
            <a:pathLst>
              <a:path w="116839" h="116839">
                <a:moveTo>
                  <a:pt x="0" y="116395"/>
                </a:moveTo>
                <a:lnTo>
                  <a:pt x="116395" y="116395"/>
                </a:lnTo>
                <a:lnTo>
                  <a:pt x="116395" y="0"/>
                </a:lnTo>
              </a:path>
            </a:pathLst>
          </a:custGeom>
          <a:ln w="12700">
            <a:solidFill>
              <a:srgbClr val="FF0000"/>
            </a:solidFill>
          </a:ln>
        </p:spPr>
        <p:txBody>
          <a:bodyPr wrap="square" lIns="0" tIns="0" rIns="0" bIns="0" rtlCol="0"/>
          <a:lstStyle/>
          <a:p>
            <a:endParaRPr/>
          </a:p>
        </p:txBody>
      </p:sp>
      <p:grpSp>
        <p:nvGrpSpPr>
          <p:cNvPr id="20" name="Groupe 19">
            <a:extLst>
              <a:ext uri="{FF2B5EF4-FFF2-40B4-BE49-F238E27FC236}">
                <a16:creationId xmlns:a16="http://schemas.microsoft.com/office/drawing/2014/main" id="{6AFE0895-6C55-4E66-9B9C-6F77CCE69A34}"/>
              </a:ext>
            </a:extLst>
          </p:cNvPr>
          <p:cNvGrpSpPr/>
          <p:nvPr/>
        </p:nvGrpSpPr>
        <p:grpSpPr>
          <a:xfrm>
            <a:off x="-9525" y="0"/>
            <a:ext cx="4462659" cy="5338909"/>
            <a:chOff x="0" y="0"/>
            <a:chExt cx="4462659" cy="5338909"/>
          </a:xfrm>
        </p:grpSpPr>
        <p:pic>
          <p:nvPicPr>
            <p:cNvPr id="19" name="Image 18" descr="Une image contenant texte, debout&#10;&#10;Description générée automatiquement">
              <a:extLst>
                <a:ext uri="{FF2B5EF4-FFF2-40B4-BE49-F238E27FC236}">
                  <a16:creationId xmlns:a16="http://schemas.microsoft.com/office/drawing/2014/main" id="{EEB25AFD-9529-47AD-9600-BF305E0425BE}"/>
                </a:ext>
              </a:extLst>
            </p:cNvPr>
            <p:cNvPicPr>
              <a:picLocks noChangeAspect="1"/>
            </p:cNvPicPr>
            <p:nvPr/>
          </p:nvPicPr>
          <p:blipFill rotWithShape="1">
            <a:blip r:embed="rId3">
              <a:extLst>
                <a:ext uri="{28A0092B-C50C-407E-A947-70E740481C1C}">
                  <a14:useLocalDpi xmlns:a14="http://schemas.microsoft.com/office/drawing/2010/main" val="0"/>
                </a:ext>
              </a:extLst>
            </a:blip>
            <a:srcRect l="12991" r="9634"/>
            <a:stretch/>
          </p:blipFill>
          <p:spPr>
            <a:xfrm>
              <a:off x="2992939" y="3889191"/>
              <a:ext cx="1464761" cy="1432691"/>
            </a:xfrm>
            <a:prstGeom prst="rect">
              <a:avLst/>
            </a:prstGeom>
          </p:spPr>
        </p:pic>
        <p:grpSp>
          <p:nvGrpSpPr>
            <p:cNvPr id="11" name="Groupe 10">
              <a:extLst>
                <a:ext uri="{FF2B5EF4-FFF2-40B4-BE49-F238E27FC236}">
                  <a16:creationId xmlns:a16="http://schemas.microsoft.com/office/drawing/2014/main" id="{752C92F5-F81F-4010-AFD5-530B2CD9360E}"/>
                </a:ext>
              </a:extLst>
            </p:cNvPr>
            <p:cNvGrpSpPr/>
            <p:nvPr/>
          </p:nvGrpSpPr>
          <p:grpSpPr>
            <a:xfrm>
              <a:off x="0" y="0"/>
              <a:ext cx="4462659" cy="3909288"/>
              <a:chOff x="4270936" y="1211707"/>
              <a:chExt cx="4462659" cy="3909288"/>
            </a:xfrm>
          </p:grpSpPr>
          <p:pic>
            <p:nvPicPr>
              <p:cNvPr id="12" name="Image 11" descr="Une image contenant personne, homme, orange, intérieur&#10;&#10;Description générée automatiquement">
                <a:extLst>
                  <a:ext uri="{FF2B5EF4-FFF2-40B4-BE49-F238E27FC236}">
                    <a16:creationId xmlns:a16="http://schemas.microsoft.com/office/drawing/2014/main" id="{5521E117-2EAB-4D94-97B8-B012C1EE6E1A}"/>
                  </a:ext>
                </a:extLst>
              </p:cNvPr>
              <p:cNvPicPr>
                <a:picLocks noChangeAspect="1"/>
              </p:cNvPicPr>
              <p:nvPr/>
            </p:nvPicPr>
            <p:blipFill rotWithShape="1">
              <a:blip r:embed="rId4"/>
              <a:srcRect t="2770" b="5379"/>
              <a:stretch/>
            </p:blipFill>
            <p:spPr>
              <a:xfrm>
                <a:off x="7350692" y="3839096"/>
                <a:ext cx="1382903" cy="1281899"/>
              </a:xfrm>
              <a:prstGeom prst="rect">
                <a:avLst/>
              </a:prstGeom>
            </p:spPr>
          </p:pic>
          <p:pic>
            <p:nvPicPr>
              <p:cNvPr id="13" name="Image 12">
                <a:extLst>
                  <a:ext uri="{FF2B5EF4-FFF2-40B4-BE49-F238E27FC236}">
                    <a16:creationId xmlns:a16="http://schemas.microsoft.com/office/drawing/2014/main" id="{F384126D-1D78-43AF-9E67-0F9E39AFA9DE}"/>
                  </a:ext>
                </a:extLst>
              </p:cNvPr>
              <p:cNvPicPr>
                <a:picLocks noChangeAspect="1"/>
              </p:cNvPicPr>
              <p:nvPr/>
            </p:nvPicPr>
            <p:blipFill>
              <a:blip r:embed="rId5"/>
              <a:stretch>
                <a:fillRect/>
              </a:stretch>
            </p:blipFill>
            <p:spPr>
              <a:xfrm>
                <a:off x="4274524" y="2303684"/>
                <a:ext cx="2414333" cy="1528003"/>
              </a:xfrm>
              <a:prstGeom prst="rect">
                <a:avLst/>
              </a:prstGeom>
            </p:spPr>
          </p:pic>
          <p:pic>
            <p:nvPicPr>
              <p:cNvPr id="14" name="Image 13" descr="Une image contenant personne, intérieur, debout, plafond&#10;&#10;Description générée automatiquement">
                <a:extLst>
                  <a:ext uri="{FF2B5EF4-FFF2-40B4-BE49-F238E27FC236}">
                    <a16:creationId xmlns:a16="http://schemas.microsoft.com/office/drawing/2014/main" id="{B960C1F7-6880-4DA2-9BBF-CD56B60FAC42}"/>
                  </a:ext>
                </a:extLst>
              </p:cNvPr>
              <p:cNvPicPr>
                <a:picLocks noChangeAspect="1"/>
              </p:cNvPicPr>
              <p:nvPr/>
            </p:nvPicPr>
            <p:blipFill rotWithShape="1">
              <a:blip r:embed="rId6"/>
              <a:srcRect l="4789" r="11365"/>
              <a:stretch/>
            </p:blipFill>
            <p:spPr>
              <a:xfrm>
                <a:off x="6623830" y="2303684"/>
                <a:ext cx="2109765" cy="1535412"/>
              </a:xfrm>
              <a:prstGeom prst="rect">
                <a:avLst/>
              </a:prstGeom>
            </p:spPr>
          </p:pic>
          <p:pic>
            <p:nvPicPr>
              <p:cNvPr id="15" name="Image 14" descr="Une image contenant personne, intérieur, groupe, debout&#10;&#10;Description générée automatiquement">
                <a:extLst>
                  <a:ext uri="{FF2B5EF4-FFF2-40B4-BE49-F238E27FC236}">
                    <a16:creationId xmlns:a16="http://schemas.microsoft.com/office/drawing/2014/main" id="{59F99A26-44EF-4ABF-B770-0861B41D6206}"/>
                  </a:ext>
                </a:extLst>
              </p:cNvPr>
              <p:cNvPicPr>
                <a:picLocks noChangeAspect="1"/>
              </p:cNvPicPr>
              <p:nvPr/>
            </p:nvPicPr>
            <p:blipFill rotWithShape="1">
              <a:blip r:embed="rId7"/>
              <a:srcRect l="4807" t="38978" r="5467" b="10153"/>
              <a:stretch/>
            </p:blipFill>
            <p:spPr>
              <a:xfrm>
                <a:off x="4274522" y="3831687"/>
                <a:ext cx="3213775" cy="1289308"/>
              </a:xfrm>
              <a:prstGeom prst="rect">
                <a:avLst/>
              </a:prstGeom>
            </p:spPr>
          </p:pic>
          <p:pic>
            <p:nvPicPr>
              <p:cNvPr id="16" name="Image 15" descr="Une image contenant personne, debout, sport, bleu&#10;&#10;Description générée automatiquement">
                <a:extLst>
                  <a:ext uri="{FF2B5EF4-FFF2-40B4-BE49-F238E27FC236}">
                    <a16:creationId xmlns:a16="http://schemas.microsoft.com/office/drawing/2014/main" id="{F2E60F0B-DD2C-4F60-9FF7-918908180250}"/>
                  </a:ext>
                </a:extLst>
              </p:cNvPr>
              <p:cNvPicPr>
                <a:picLocks noChangeAspect="1"/>
              </p:cNvPicPr>
              <p:nvPr/>
            </p:nvPicPr>
            <p:blipFill>
              <a:blip r:embed="rId8"/>
              <a:stretch>
                <a:fillRect/>
              </a:stretch>
            </p:blipFill>
            <p:spPr>
              <a:xfrm>
                <a:off x="4270936" y="1211707"/>
                <a:ext cx="4462659" cy="1097375"/>
              </a:xfrm>
              <a:prstGeom prst="rect">
                <a:avLst/>
              </a:prstGeom>
            </p:spPr>
          </p:pic>
        </p:grpSp>
        <p:pic>
          <p:nvPicPr>
            <p:cNvPr id="17" name="Image 16" descr="Une image contenant texte, personne, mur&#10;&#10;Description générée automatiquement">
              <a:extLst>
                <a:ext uri="{FF2B5EF4-FFF2-40B4-BE49-F238E27FC236}">
                  <a16:creationId xmlns:a16="http://schemas.microsoft.com/office/drawing/2014/main" id="{051C311C-7514-4820-9504-13D93B79852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26000"/>
                      </a14:imgEffect>
                    </a14:imgLayer>
                  </a14:imgProps>
                </a:ext>
                <a:ext uri="{28A0092B-C50C-407E-A947-70E740481C1C}">
                  <a14:useLocalDpi xmlns:a14="http://schemas.microsoft.com/office/drawing/2010/main" val="0"/>
                </a:ext>
              </a:extLst>
            </a:blip>
            <a:srcRect l="5714" t="12712" r="4287" b="7307"/>
            <a:stretch/>
          </p:blipFill>
          <p:spPr>
            <a:xfrm>
              <a:off x="4509" y="3909288"/>
              <a:ext cx="1759900" cy="1429621"/>
            </a:xfrm>
            <a:prstGeom prst="rect">
              <a:avLst/>
            </a:prstGeom>
          </p:spPr>
        </p:pic>
        <p:pic>
          <p:nvPicPr>
            <p:cNvPr id="18" name="Image 17" descr="Une image contenant personne, terrain, plancher, homme&#10;&#10;Description générée automatiquement">
              <a:extLst>
                <a:ext uri="{FF2B5EF4-FFF2-40B4-BE49-F238E27FC236}">
                  <a16:creationId xmlns:a16="http://schemas.microsoft.com/office/drawing/2014/main" id="{F9E645BD-3322-4756-8C86-E98C4D2629B6}"/>
                </a:ext>
              </a:extLst>
            </p:cNvPr>
            <p:cNvPicPr>
              <a:picLocks noChangeAspect="1"/>
            </p:cNvPicPr>
            <p:nvPr/>
          </p:nvPicPr>
          <p:blipFill rotWithShape="1">
            <a:blip r:embed="rId11">
              <a:extLst>
                <a:ext uri="{28A0092B-C50C-407E-A947-70E740481C1C}">
                  <a14:useLocalDpi xmlns:a14="http://schemas.microsoft.com/office/drawing/2010/main" val="0"/>
                </a:ext>
              </a:extLst>
            </a:blip>
            <a:srcRect l="1049" t="6741" r="-1049" b="35513"/>
            <a:stretch/>
          </p:blipFill>
          <p:spPr>
            <a:xfrm>
              <a:off x="1766692" y="3916660"/>
              <a:ext cx="1245298" cy="1404306"/>
            </a:xfrm>
            <a:prstGeom prst="rect">
              <a:avLst/>
            </a:prstGeom>
          </p:spPr>
        </p:pic>
      </p:grpSp>
    </p:spTree>
    <p:extLst>
      <p:ext uri="{BB962C8B-B14F-4D97-AF65-F5344CB8AC3E}">
        <p14:creationId xmlns:p14="http://schemas.microsoft.com/office/powerpoint/2010/main" val="69426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A0F451B-A18B-4612-BCC4-A23F67BEB0A3}"/>
              </a:ext>
            </a:extLst>
          </p:cNvPr>
          <p:cNvSpPr>
            <a:spLocks noGrp="1"/>
          </p:cNvSpPr>
          <p:nvPr>
            <p:ph type="ftr" sz="quarter" idx="11"/>
          </p:nvPr>
        </p:nvSpPr>
        <p:spPr/>
        <p:txBody>
          <a:bodyPr/>
          <a:lstStyle/>
          <a:p>
            <a:r>
              <a:rPr lang="fr-FR" dirty="0"/>
              <a:t>Mai 2023 - Kit de présentation </a:t>
            </a:r>
            <a:r>
              <a:rPr lang="fr-FR" dirty="0" err="1"/>
              <a:t>Safety</a:t>
            </a:r>
            <a:r>
              <a:rPr lang="fr-FR" dirty="0"/>
              <a:t>+</a:t>
            </a:r>
          </a:p>
        </p:txBody>
      </p:sp>
      <p:sp>
        <p:nvSpPr>
          <p:cNvPr id="3" name="Espace réservé du numéro de diapositive 2">
            <a:extLst>
              <a:ext uri="{FF2B5EF4-FFF2-40B4-BE49-F238E27FC236}">
                <a16:creationId xmlns:a16="http://schemas.microsoft.com/office/drawing/2014/main" id="{50C6F05F-2C5A-4199-9F65-3086D019E779}"/>
              </a:ext>
            </a:extLst>
          </p:cNvPr>
          <p:cNvSpPr>
            <a:spLocks noGrp="1"/>
          </p:cNvSpPr>
          <p:nvPr>
            <p:ph type="sldNum" sz="quarter" idx="12"/>
          </p:nvPr>
        </p:nvSpPr>
        <p:spPr/>
        <p:txBody>
          <a:bodyPr/>
          <a:lstStyle/>
          <a:p>
            <a:fld id="{975A587B-5814-4D9B-9598-FE9CB954CB01}" type="slidenum">
              <a:rPr lang="fr-FR" smtClean="0"/>
              <a:pPr/>
              <a:t>7</a:t>
            </a:fld>
            <a:endParaRPr lang="fr-FR" dirty="0"/>
          </a:p>
        </p:txBody>
      </p:sp>
      <p:sp>
        <p:nvSpPr>
          <p:cNvPr id="4" name="Titre 1">
            <a:extLst>
              <a:ext uri="{FF2B5EF4-FFF2-40B4-BE49-F238E27FC236}">
                <a16:creationId xmlns:a16="http://schemas.microsoft.com/office/drawing/2014/main" id="{08984EED-F2ED-40AD-8CE9-7D7B99AA299E}"/>
              </a:ext>
            </a:extLst>
          </p:cNvPr>
          <p:cNvSpPr txBox="1">
            <a:spLocks/>
          </p:cNvSpPr>
          <p:nvPr/>
        </p:nvSpPr>
        <p:spPr>
          <a:xfrm>
            <a:off x="1332000" y="2750726"/>
            <a:ext cx="6480000" cy="1440273"/>
          </a:xfrm>
          <a:prstGeom prst="rect">
            <a:avLst/>
          </a:prstGeom>
        </p:spPr>
        <p:txBody>
          <a:bodyPr/>
          <a:lst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a:lstStyle>
          <a:p>
            <a:pPr algn="ctr"/>
            <a:r>
              <a:rPr lang="fr-FR" sz="2000" dirty="0">
                <a:solidFill>
                  <a:srgbClr val="374649"/>
                </a:solidFill>
              </a:rPr>
              <a:t>Un outil pour reconnaître </a:t>
            </a:r>
            <a:br>
              <a:rPr lang="fr-FR" sz="2000" dirty="0">
                <a:solidFill>
                  <a:srgbClr val="374649"/>
                </a:solidFill>
              </a:rPr>
            </a:br>
            <a:r>
              <a:rPr lang="fr-FR" sz="2000" dirty="0">
                <a:solidFill>
                  <a:srgbClr val="374649"/>
                </a:solidFill>
              </a:rPr>
              <a:t>les actions de ceux, qui au quotidien,</a:t>
            </a:r>
            <a:br>
              <a:rPr lang="fr-FR" sz="2000" dirty="0">
                <a:solidFill>
                  <a:srgbClr val="374649"/>
                </a:solidFill>
              </a:rPr>
            </a:br>
            <a:r>
              <a:rPr lang="fr-FR" sz="2000" dirty="0">
                <a:solidFill>
                  <a:srgbClr val="374649"/>
                </a:solidFill>
              </a:rPr>
              <a:t> travaillent à ce que la Sécurité soit partagée </a:t>
            </a:r>
            <a:br>
              <a:rPr lang="fr-FR" sz="2000" dirty="0">
                <a:solidFill>
                  <a:srgbClr val="374649"/>
                </a:solidFill>
              </a:rPr>
            </a:br>
            <a:r>
              <a:rPr lang="fr-FR" sz="2000" dirty="0">
                <a:solidFill>
                  <a:srgbClr val="374649"/>
                </a:solidFill>
              </a:rPr>
              <a:t>et vécue comme une valeur positive</a:t>
            </a:r>
          </a:p>
        </p:txBody>
      </p:sp>
      <p:pic>
        <p:nvPicPr>
          <p:cNvPr id="6" name="Image 5" descr="Une image contenant texte, signe&#10;&#10;Description générée automatiquement">
            <a:extLst>
              <a:ext uri="{FF2B5EF4-FFF2-40B4-BE49-F238E27FC236}">
                <a16:creationId xmlns:a16="http://schemas.microsoft.com/office/drawing/2014/main" id="{45EC62F0-FF7D-41D0-9260-A01598439968}"/>
              </a:ext>
            </a:extLst>
          </p:cNvPr>
          <p:cNvPicPr>
            <a:picLocks noChangeAspect="1"/>
          </p:cNvPicPr>
          <p:nvPr/>
        </p:nvPicPr>
        <p:blipFill>
          <a:blip r:embed="rId2"/>
          <a:stretch>
            <a:fillRect/>
          </a:stretch>
        </p:blipFill>
        <p:spPr>
          <a:xfrm>
            <a:off x="3906000" y="4531645"/>
            <a:ext cx="1332000" cy="1330884"/>
          </a:xfrm>
          <a:prstGeom prst="rect">
            <a:avLst/>
          </a:prstGeom>
        </p:spPr>
      </p:pic>
      <p:pic>
        <p:nvPicPr>
          <p:cNvPr id="7" name="Image 6">
            <a:extLst>
              <a:ext uri="{FF2B5EF4-FFF2-40B4-BE49-F238E27FC236}">
                <a16:creationId xmlns:a16="http://schemas.microsoft.com/office/drawing/2014/main" id="{A6D4D23C-03E1-9D59-5111-893EC872FE3C}"/>
              </a:ext>
            </a:extLst>
          </p:cNvPr>
          <p:cNvPicPr>
            <a:picLocks noChangeAspect="1"/>
          </p:cNvPicPr>
          <p:nvPr/>
        </p:nvPicPr>
        <p:blipFill>
          <a:blip r:embed="rId3"/>
          <a:stretch>
            <a:fillRect/>
          </a:stretch>
        </p:blipFill>
        <p:spPr>
          <a:xfrm>
            <a:off x="2989215" y="1673133"/>
            <a:ext cx="3263537" cy="1116473"/>
          </a:xfrm>
          <a:prstGeom prst="rect">
            <a:avLst/>
          </a:prstGeom>
        </p:spPr>
      </p:pic>
    </p:spTree>
    <p:extLst>
      <p:ext uri="{BB962C8B-B14F-4D97-AF65-F5344CB8AC3E}">
        <p14:creationId xmlns:p14="http://schemas.microsoft.com/office/powerpoint/2010/main" val="297735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38B06DD-3446-4B2E-BF39-669A580A7701}"/>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effectLst/>
                <a:uLnTx/>
                <a:uFillTx/>
                <a:latin typeface="Arial" panose="020B0604020202020204"/>
                <a:ea typeface="+mn-ea"/>
                <a:cs typeface="+mn-cs"/>
              </a:rPr>
              <a:t>Définition TotalEnergies / Compagnie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effectLst/>
                <a:uLnTx/>
                <a:uFillTx/>
                <a:latin typeface="Arial" panose="020B0604020202020204"/>
                <a:ea typeface="+mn-ea"/>
                <a:cs typeface="+mn-cs"/>
              </a:rPr>
              <a:t>Les entités dans lesquelles TotalEnergies SE détient directement ou indirectement une participation sont des personnes morales distinctes et autonomes. Les termes « TotalEnergies », « compagnie TotalEnergies » et « Compagnie » qui figurent dans ce document sont génériques et utilisés à des fins de convenance pour désigner TotalEnergies SE et les entités comprises dans le périmètre de consolidation. De même, les termes « nous », « nos », « notre » peuvent également être utilisés pour faire référence à ces entités ou à leurs collaborateurs.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effectLst/>
                <a:uLnTx/>
                <a:uFillTx/>
                <a:latin typeface="Arial" panose="020B0604020202020204"/>
                <a:ea typeface="+mn-ea"/>
                <a:cs typeface="+mn-cs"/>
              </a:rPr>
              <a:t>Avertissement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effectLst/>
                <a:uLnTx/>
                <a:uFillTx/>
                <a:latin typeface="Arial" panose="020B0604020202020204"/>
                <a:ea typeface="+mn-ea"/>
                <a:cs typeface="+mn-cs"/>
              </a:rPr>
              <a:t>Cette présentation peut contenir des déclarations prospectives, au sens du </a:t>
            </a:r>
            <a:r>
              <a:rPr kumimoji="0" lang="fr-FR" sz="1200" b="0" i="0" u="none" strike="noStrike" kern="1200" cap="none" spc="0" normalizeH="0" baseline="0" noProof="0" dirty="0" err="1">
                <a:ln>
                  <a:noFill/>
                </a:ln>
                <a:effectLst/>
                <a:uLnTx/>
                <a:uFillTx/>
                <a:latin typeface="Arial" panose="020B0604020202020204"/>
                <a:ea typeface="+mn-ea"/>
                <a:cs typeface="+mn-cs"/>
              </a:rPr>
              <a:t>Private</a:t>
            </a:r>
            <a:r>
              <a:rPr kumimoji="0" lang="fr-FR" sz="1200" b="0" i="0" u="none" strike="noStrike" kern="1200" cap="none" spc="0" normalizeH="0" baseline="0" noProof="0" dirty="0">
                <a:ln>
                  <a:noFill/>
                </a:ln>
                <a:effectLst/>
                <a:uLnTx/>
                <a:uFillTx/>
                <a:latin typeface="Arial" panose="020B0604020202020204"/>
                <a:ea typeface="+mn-ea"/>
                <a:cs typeface="+mn-cs"/>
              </a:rPr>
              <a:t> Securities </a:t>
            </a:r>
            <a:r>
              <a:rPr kumimoji="0" lang="fr-FR" sz="1200" b="0" i="0" u="none" strike="noStrike" kern="1200" cap="none" spc="0" normalizeH="0" baseline="0" noProof="0" dirty="0" err="1">
                <a:ln>
                  <a:noFill/>
                </a:ln>
                <a:effectLst/>
                <a:uLnTx/>
                <a:uFillTx/>
                <a:latin typeface="Arial" panose="020B0604020202020204"/>
                <a:ea typeface="+mn-ea"/>
                <a:cs typeface="+mn-cs"/>
              </a:rPr>
              <a:t>Litigation</a:t>
            </a:r>
            <a:r>
              <a:rPr kumimoji="0" lang="fr-FR" sz="1200" b="0" i="0" u="none" strike="noStrike" kern="1200" cap="none" spc="0" normalizeH="0" baseline="0" noProof="0" dirty="0">
                <a:ln>
                  <a:noFill/>
                </a:ln>
                <a:effectLst/>
                <a:uLnTx/>
                <a:uFillTx/>
                <a:latin typeface="Arial" panose="020B0604020202020204"/>
                <a:ea typeface="+mn-ea"/>
                <a:cs typeface="+mn-cs"/>
              </a:rPr>
              <a:t> Reform </a:t>
            </a:r>
            <a:r>
              <a:rPr kumimoji="0" lang="fr-FR" sz="1200" b="0" i="0" u="none" strike="noStrike" kern="1200" cap="none" spc="0" normalizeH="0" baseline="0" noProof="0" dirty="0" err="1">
                <a:ln>
                  <a:noFill/>
                </a:ln>
                <a:effectLst/>
                <a:uLnTx/>
                <a:uFillTx/>
                <a:latin typeface="Arial" panose="020B0604020202020204"/>
                <a:ea typeface="+mn-ea"/>
                <a:cs typeface="+mn-cs"/>
              </a:rPr>
              <a:t>Act</a:t>
            </a:r>
            <a:r>
              <a:rPr kumimoji="0" lang="fr-FR" sz="1200" b="0" i="0" u="none" strike="noStrike" kern="1200" cap="none" spc="0" normalizeH="0" baseline="0" noProof="0" dirty="0">
                <a:ln>
                  <a:noFill/>
                </a:ln>
                <a:effectLst/>
                <a:uLnTx/>
                <a:uFillTx/>
                <a:latin typeface="Arial" panose="020B0604020202020204"/>
                <a:ea typeface="+mn-ea"/>
                <a:cs typeface="+mn-cs"/>
              </a:rPr>
              <a:t> de 1995, relatives à la situation financière, aux résultats d'exploitation, aux activités, à la stratégie et aux projets de TotalEnergies, qui sont soumis à des facteurs de risque et à des incertitudes résultant de changements dans, notamment, le développement et l'innovation technologiques, les sources d'approvisionnement, le cadre juridique, les conditions de marché, les événements politiques ou économiques. TotalEnergies n'assume aucune obligation de mettre à jour publiquement les déclarations prospectives, que ce soit en raison de nouvelles informations, d'événements futurs ou autres. De plus amples informations sur les facteurs susceptibles d'affecter les résultats financiers de la Compagnie sont fournies dans les documents déposés par TotalEnergies auprès de l'Autorité des Marchés Financiers et de la US Securities and Exchange Commission. En conséquence, aucune certitude ne doit être accordée à l'exactitude ou à la justesse de ces déclarations.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effectLst/>
                <a:uLnTx/>
                <a:uFillTx/>
                <a:latin typeface="Arial" panose="020B0604020202020204"/>
                <a:ea typeface="+mn-ea"/>
                <a:cs typeface="+mn-cs"/>
              </a:rPr>
              <a:t>Propriété intellectuelle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effectLst/>
                <a:uLnTx/>
                <a:uFillTx/>
                <a:latin typeface="Arial" panose="020B0604020202020204"/>
                <a:ea typeface="+mn-ea"/>
                <a:cs typeface="+mn-cs"/>
              </a:rPr>
              <a:t>Toute reproduction, publication, transmission ou plus généralement toute exploitation des éléments de cette présentation est interdite, sauf autorisation écrite expresse de TotalEnergies.</a:t>
            </a:r>
          </a:p>
        </p:txBody>
      </p:sp>
      <p:sp>
        <p:nvSpPr>
          <p:cNvPr id="3" name="Titre 2">
            <a:extLst>
              <a:ext uri="{FF2B5EF4-FFF2-40B4-BE49-F238E27FC236}">
                <a16:creationId xmlns:a16="http://schemas.microsoft.com/office/drawing/2014/main" id="{5228BBA4-55C5-4878-8327-5BCBF08BCC23}"/>
              </a:ext>
            </a:extLst>
          </p:cNvPr>
          <p:cNvSpPr>
            <a:spLocks noGrp="1"/>
          </p:cNvSpPr>
          <p:nvPr>
            <p:ph type="title"/>
          </p:nvPr>
        </p:nvSpPr>
        <p:spPr/>
        <p:txBody>
          <a:bodyPr/>
          <a:lstStyle/>
          <a:p>
            <a:r>
              <a:rPr lang="fr-FR" dirty="0">
                <a:gradFill>
                  <a:gsLst>
                    <a:gs pos="2000">
                      <a:srgbClr val="FF0000"/>
                    </a:gs>
                    <a:gs pos="72000">
                      <a:srgbClr val="FF6E00"/>
                    </a:gs>
                  </a:gsLst>
                  <a:path path="circle">
                    <a:fillToRect l="100000" t="100000"/>
                  </a:path>
                </a:gradFill>
              </a:rPr>
              <a:t>Avertissement - Propriété intellectuelle</a:t>
            </a:r>
          </a:p>
        </p:txBody>
      </p:sp>
      <p:sp>
        <p:nvSpPr>
          <p:cNvPr id="4" name="Espace réservé du pied de page 3">
            <a:extLst>
              <a:ext uri="{FF2B5EF4-FFF2-40B4-BE49-F238E27FC236}">
                <a16:creationId xmlns:a16="http://schemas.microsoft.com/office/drawing/2014/main" id="{0C10BD9E-1611-4065-BD24-FF8E8FF87CFC}"/>
              </a:ext>
            </a:extLst>
          </p:cNvPr>
          <p:cNvSpPr>
            <a:spLocks noGrp="1"/>
          </p:cNvSpPr>
          <p:nvPr>
            <p:ph type="ftr" sz="quarter" idx="15"/>
          </p:nvPr>
        </p:nvSpPr>
        <p:spPr/>
        <p:txBody>
          <a:bodyPr/>
          <a:lstStyle/>
          <a:p>
            <a:r>
              <a:rPr lang="fr-FR" dirty="0"/>
              <a:t>Mai 2023 - Kit de présentation </a:t>
            </a:r>
            <a:r>
              <a:rPr lang="fr-FR" dirty="0" err="1"/>
              <a:t>Safety</a:t>
            </a:r>
            <a:r>
              <a:rPr lang="fr-FR" dirty="0"/>
              <a:t>+</a:t>
            </a:r>
          </a:p>
        </p:txBody>
      </p:sp>
      <p:sp>
        <p:nvSpPr>
          <p:cNvPr id="5" name="Espace réservé du numéro de diapositive 4">
            <a:extLst>
              <a:ext uri="{FF2B5EF4-FFF2-40B4-BE49-F238E27FC236}">
                <a16:creationId xmlns:a16="http://schemas.microsoft.com/office/drawing/2014/main" id="{0BF4AAA6-8D69-4619-8298-41B4881714E7}"/>
              </a:ext>
            </a:extLst>
          </p:cNvPr>
          <p:cNvSpPr>
            <a:spLocks noGrp="1"/>
          </p:cNvSpPr>
          <p:nvPr>
            <p:ph type="sldNum" sz="quarter" idx="16"/>
          </p:nvPr>
        </p:nvSpPr>
        <p:spPr/>
        <p:txBody>
          <a:bodyPr/>
          <a:lstStyle/>
          <a:p>
            <a:fld id="{975A587B-5814-4D9B-9598-FE9CB954CB01}" type="slidenum">
              <a:rPr lang="fr-FR" smtClean="0"/>
              <a:pPr/>
              <a:t>8</a:t>
            </a:fld>
            <a:endParaRPr lang="fr-FR" dirty="0"/>
          </a:p>
        </p:txBody>
      </p:sp>
    </p:spTree>
    <p:extLst>
      <p:ext uri="{BB962C8B-B14F-4D97-AF65-F5344CB8AC3E}">
        <p14:creationId xmlns:p14="http://schemas.microsoft.com/office/powerpoint/2010/main" val="35718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0E9AF765-557A-4977-8B0F-642B8DFE3616}"/>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8189E62B-66B4-487A-8883-230FAACC102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14D77540-9CD8-45F7-9E5B-8929E04646F9}"/>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Bleu 4-3 FR_v2.potx" id="{21F01429-A7E8-450E-A03D-6E9D756114C9}" vid="{583C37F1-3E8C-4F0F-AAD6-A381546CC2F4}"/>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Props1.xml><?xml version="1.0" encoding="utf-8"?>
<ds:datastoreItem xmlns:ds="http://schemas.openxmlformats.org/officeDocument/2006/customXml" ds:itemID="{98398D8A-ADEF-452C-A532-6A8E0130F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D445C-2D50-4D32-866B-FBF36BA08622}">
  <ds:schemaRefs>
    <ds:schemaRef ds:uri="http://schemas.microsoft.com/sharepoint/v3/contenttype/forms"/>
  </ds:schemaRefs>
</ds:datastoreItem>
</file>

<file path=customXml/itemProps3.xml><?xml version="1.0" encoding="utf-8"?>
<ds:datastoreItem xmlns:ds="http://schemas.openxmlformats.org/officeDocument/2006/customXml" ds:itemID="{EE7B6CBA-DAD3-4BD1-9931-F779B4B180B8}">
  <ds:schemaRefs>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purl.org/dc/dcmitype/"/>
    <ds:schemaRef ds:uri="c7df1beb-9555-4a34-a0bb-bc4222cc815e"/>
    <ds:schemaRef ds:uri="b93f7d12-03ed-48c2-84fb-322e67083590"/>
  </ds:schemaRefs>
</ds:datastoreItem>
</file>

<file path=docProps/app.xml><?xml version="1.0" encoding="utf-8"?>
<Properties xmlns="http://schemas.openxmlformats.org/officeDocument/2006/extended-properties" xmlns:vt="http://schemas.openxmlformats.org/officeDocument/2006/docPropsVTypes">
  <Template>PPT_Template Bleu Clair AA 4-3_FR</Template>
  <TotalTime>238</TotalTime>
  <Words>1028</Words>
  <Application>Microsoft Office PowerPoint</Application>
  <PresentationFormat>Affichage à l'écran (4:3)</PresentationFormat>
  <Paragraphs>111</Paragraphs>
  <Slides>8</Slides>
  <Notes>3</Notes>
  <HiddenSlides>0</HiddenSlides>
  <MMClips>0</MMClips>
  <ScaleCrop>false</ScaleCrop>
  <HeadingPairs>
    <vt:vector size="6" baseType="variant">
      <vt:variant>
        <vt:lpstr>Polices utilisées</vt:lpstr>
      </vt:variant>
      <vt:variant>
        <vt:i4>1</vt:i4>
      </vt:variant>
      <vt:variant>
        <vt:lpstr>Thème</vt:lpstr>
      </vt:variant>
      <vt:variant>
        <vt:i4>4</vt:i4>
      </vt:variant>
      <vt:variant>
        <vt:lpstr>Titres des diapositives</vt:lpstr>
      </vt:variant>
      <vt:variant>
        <vt:i4>8</vt:i4>
      </vt:variant>
    </vt:vector>
  </HeadingPairs>
  <TitlesOfParts>
    <vt:vector size="13" baseType="lpstr">
      <vt:lpstr>Arial</vt:lpstr>
      <vt:lpstr>TotalEnergies AA - Bleu</vt:lpstr>
      <vt:lpstr>TotalEnergies AA - Rouge</vt:lpstr>
      <vt:lpstr>TotalEnergies AA - Vert</vt:lpstr>
      <vt:lpstr>TotalEnergies AA - Orange</vt:lpstr>
      <vt:lpstr>Présentation PowerPoint</vt:lpstr>
      <vt:lpstr>Des fondamentaux pour  améliorer la performance sécurité</vt:lpstr>
      <vt:lpstr>Encourager à développer des actions pour la Sécurité</vt:lpstr>
      <vt:lpstr>Safety+ : un outil dédié aux initiatives et bonnes pratiques pour la Sécurité </vt:lpstr>
      <vt:lpstr>Sélectionner et reconnaître</vt:lpstr>
      <vt:lpstr>Les signes de reconnaissance</vt:lpstr>
      <vt:lpstr>Présentation PowerPoint</vt:lpstr>
      <vt:lpstr>Avertissement - Propriété intellectuelle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26 pt regular] lorem ipsum dolor sit amet</dc:title>
  <dc:creator>Aymeric CREANTOR</dc:creator>
  <cp:lastModifiedBy>Clayton FERIAUX</cp:lastModifiedBy>
  <cp:revision>27</cp:revision>
  <dcterms:created xsi:type="dcterms:W3CDTF">2021-08-12T13:45:47Z</dcterms:created>
  <dcterms:modified xsi:type="dcterms:W3CDTF">2023-05-24T08:01:27Z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2021-08-12T13:45:48Z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e5053466-c751-4bac-a1a8-32282141e50c</vt:lpwstr>
  </property>
  <property fmtid="{D5CDD505-2E9C-101B-9397-08002B2CF9AE}" pid="8" name="MSIP_Label_2b30ed1b-e95f-40b5-af89-828263f287a7_ContentBits">
    <vt:lpwstr>0</vt:lpwstr>
  </property>
  <property fmtid="{D5CDD505-2E9C-101B-9397-08002B2CF9AE}" pid="9" name="ContentTypeId">
    <vt:lpwstr>0x010100700117C2CCE7924285B64660865AB5EB</vt:lpwstr>
  </property>
  <property fmtid="{D5CDD505-2E9C-101B-9397-08002B2CF9AE}" pid="10" name="MediaServiceImageTags">
    <vt:lpwstr/>
  </property>
</Properties>
</file>