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6"/>
  </p:notesMasterIdLst>
  <p:handoutMasterIdLst>
    <p:handoutMasterId r:id="rId17"/>
  </p:handoutMasterIdLst>
  <p:sldIdLst>
    <p:sldId id="485" r:id="rId8"/>
    <p:sldId id="478" r:id="rId9"/>
    <p:sldId id="493" r:id="rId10"/>
    <p:sldId id="494" r:id="rId11"/>
    <p:sldId id="495" r:id="rId12"/>
    <p:sldId id="496" r:id="rId13"/>
    <p:sldId id="497" r:id="rId14"/>
    <p:sldId id="492" r:id="rId15"/>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4649"/>
    <a:srgbClr val="FF0000"/>
    <a:srgbClr val="FF6E00"/>
    <a:srgbClr val="009CEA"/>
    <a:srgbClr val="A4DCF8"/>
    <a:srgbClr val="D3DCDE"/>
    <a:srgbClr val="ED05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016AF7-B0E1-4A59-BF5E-B273AFBA62F6}" v="12" dt="2023-05-24T08:01:24.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6" autoAdjust="0"/>
    <p:restoredTop sz="96224" autoAdjust="0"/>
  </p:normalViewPr>
  <p:slideViewPr>
    <p:cSldViewPr snapToGrid="0">
      <p:cViewPr>
        <p:scale>
          <a:sx n="40" d="100"/>
          <a:sy n="40" d="100"/>
        </p:scale>
        <p:origin x="1880" y="46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D7016AF7-B0E1-4A59-BF5E-B273AFBA62F6}"/>
    <pc:docChg chg="undo redo custSel modSld">
      <pc:chgData name="Clayton FERIAUX" userId="9c5c5508-a7dc-4b9b-82fc-6eb9dc922111" providerId="ADAL" clId="{D7016AF7-B0E1-4A59-BF5E-B273AFBA62F6}" dt="2023-05-24T08:01:24.813" v="102" actId="14826"/>
      <pc:docMkLst>
        <pc:docMk/>
      </pc:docMkLst>
      <pc:sldChg chg="modSp mod">
        <pc:chgData name="Clayton FERIAUX" userId="9c5c5508-a7dc-4b9b-82fc-6eb9dc922111" providerId="ADAL" clId="{D7016AF7-B0E1-4A59-BF5E-B273AFBA62F6}" dt="2023-05-22T13:29:14.100" v="90" actId="207"/>
        <pc:sldMkLst>
          <pc:docMk/>
          <pc:sldMk cId="3451061856" sldId="478"/>
        </pc:sldMkLst>
        <pc:spChg chg="mod">
          <ac:chgData name="Clayton FERIAUX" userId="9c5c5508-a7dc-4b9b-82fc-6eb9dc922111" providerId="ADAL" clId="{D7016AF7-B0E1-4A59-BF5E-B273AFBA62F6}" dt="2023-05-22T13:29:14.100" v="90" actId="207"/>
          <ac:spMkLst>
            <pc:docMk/>
            <pc:sldMk cId="3451061856" sldId="478"/>
            <ac:spMk id="2" creationId="{97B700F5-A9EF-486A-BA1A-346AA723BEC2}"/>
          </ac:spMkLst>
        </pc:spChg>
        <pc:spChg chg="mod">
          <ac:chgData name="Clayton FERIAUX" userId="9c5c5508-a7dc-4b9b-82fc-6eb9dc922111" providerId="ADAL" clId="{D7016AF7-B0E1-4A59-BF5E-B273AFBA62F6}" dt="2023-05-16T15:57:32.822" v="39" actId="20577"/>
          <ac:spMkLst>
            <pc:docMk/>
            <pc:sldMk cId="3451061856" sldId="478"/>
            <ac:spMk id="3" creationId="{C9845849-D802-408F-8A84-2A3611051809}"/>
          </ac:spMkLst>
        </pc:spChg>
        <pc:spChg chg="mod">
          <ac:chgData name="Clayton FERIAUX" userId="9c5c5508-a7dc-4b9b-82fc-6eb9dc922111" providerId="ADAL" clId="{D7016AF7-B0E1-4A59-BF5E-B273AFBA62F6}" dt="2023-05-16T16:01:16.889" v="66" actId="207"/>
          <ac:spMkLst>
            <pc:docMk/>
            <pc:sldMk cId="3451061856" sldId="478"/>
            <ac:spMk id="17" creationId="{98FA3468-7967-42A9-8841-3E643D96C214}"/>
          </ac:spMkLst>
        </pc:spChg>
      </pc:sldChg>
      <pc:sldChg chg="modSp mod">
        <pc:chgData name="Clayton FERIAUX" userId="9c5c5508-a7dc-4b9b-82fc-6eb9dc922111" providerId="ADAL" clId="{D7016AF7-B0E1-4A59-BF5E-B273AFBA62F6}" dt="2023-05-24T08:01:24.813" v="102" actId="14826"/>
        <pc:sldMkLst>
          <pc:docMk/>
          <pc:sldMk cId="856252516" sldId="485"/>
        </pc:sldMkLst>
        <pc:spChg chg="mod">
          <ac:chgData name="Clayton FERIAUX" userId="9c5c5508-a7dc-4b9b-82fc-6eb9dc922111" providerId="ADAL" clId="{D7016AF7-B0E1-4A59-BF5E-B273AFBA62F6}" dt="2023-05-22T12:50:57.252" v="89" actId="207"/>
          <ac:spMkLst>
            <pc:docMk/>
            <pc:sldMk cId="856252516" sldId="485"/>
            <ac:spMk id="3" creationId="{D3CF3197-343E-4301-BBB0-E4AF82B287C0}"/>
          </ac:spMkLst>
        </pc:spChg>
        <pc:spChg chg="mod">
          <ac:chgData name="Clayton FERIAUX" userId="9c5c5508-a7dc-4b9b-82fc-6eb9dc922111" providerId="ADAL" clId="{D7016AF7-B0E1-4A59-BF5E-B273AFBA62F6}" dt="2023-05-23T12:06:18.476" v="100" actId="20577"/>
          <ac:spMkLst>
            <pc:docMk/>
            <pc:sldMk cId="856252516" sldId="485"/>
            <ac:spMk id="8" creationId="{224618C8-9428-4140-A146-A420B766D6A9}"/>
          </ac:spMkLst>
        </pc:spChg>
        <pc:picChg chg="mod">
          <ac:chgData name="Clayton FERIAUX" userId="9c5c5508-a7dc-4b9b-82fc-6eb9dc922111" providerId="ADAL" clId="{D7016AF7-B0E1-4A59-BF5E-B273AFBA62F6}" dt="2023-05-24T08:01:24.813" v="102" actId="14826"/>
          <ac:picMkLst>
            <pc:docMk/>
            <pc:sldMk cId="856252516" sldId="485"/>
            <ac:picMk id="5" creationId="{62189873-DEDC-492D-9DB4-60B4FCA9164B}"/>
          </ac:picMkLst>
        </pc:picChg>
      </pc:sldChg>
      <pc:sldChg chg="modSp mod">
        <pc:chgData name="Clayton FERIAUX" userId="9c5c5508-a7dc-4b9b-82fc-6eb9dc922111" providerId="ADAL" clId="{D7016AF7-B0E1-4A59-BF5E-B273AFBA62F6}" dt="2023-05-22T13:29:55.787" v="97" actId="207"/>
        <pc:sldMkLst>
          <pc:docMk/>
          <pc:sldMk cId="3571898119" sldId="492"/>
        </pc:sldMkLst>
        <pc:spChg chg="mod">
          <ac:chgData name="Clayton FERIAUX" userId="9c5c5508-a7dc-4b9b-82fc-6eb9dc922111" providerId="ADAL" clId="{D7016AF7-B0E1-4A59-BF5E-B273AFBA62F6}" dt="2023-05-22T13:29:55.787" v="97" actId="207"/>
          <ac:spMkLst>
            <pc:docMk/>
            <pc:sldMk cId="3571898119" sldId="492"/>
            <ac:spMk id="3" creationId="{5228BBA4-55C5-4878-8327-5BCBF08BCC23}"/>
          </ac:spMkLst>
        </pc:spChg>
        <pc:spChg chg="mod">
          <ac:chgData name="Clayton FERIAUX" userId="9c5c5508-a7dc-4b9b-82fc-6eb9dc922111" providerId="ADAL" clId="{D7016AF7-B0E1-4A59-BF5E-B273AFBA62F6}" dt="2023-05-16T16:09:41.766" v="77" actId="20577"/>
          <ac:spMkLst>
            <pc:docMk/>
            <pc:sldMk cId="3571898119" sldId="492"/>
            <ac:spMk id="4" creationId="{0C10BD9E-1611-4065-BD24-FF8E8FF87CFC}"/>
          </ac:spMkLst>
        </pc:spChg>
      </pc:sldChg>
      <pc:sldChg chg="modSp mod">
        <pc:chgData name="Clayton FERIAUX" userId="9c5c5508-a7dc-4b9b-82fc-6eb9dc922111" providerId="ADAL" clId="{D7016AF7-B0E1-4A59-BF5E-B273AFBA62F6}" dt="2023-05-22T13:29:21.991" v="91" actId="207"/>
        <pc:sldMkLst>
          <pc:docMk/>
          <pc:sldMk cId="2636781271" sldId="493"/>
        </pc:sldMkLst>
        <pc:spChg chg="mod">
          <ac:chgData name="Clayton FERIAUX" userId="9c5c5508-a7dc-4b9b-82fc-6eb9dc922111" providerId="ADAL" clId="{D7016AF7-B0E1-4A59-BF5E-B273AFBA62F6}" dt="2023-05-22T13:29:21.991" v="91" actId="207"/>
          <ac:spMkLst>
            <pc:docMk/>
            <pc:sldMk cId="2636781271" sldId="493"/>
            <ac:spMk id="3" creationId="{D763D763-D3F3-4A4E-B3CC-D0D9C66A0BF2}"/>
          </ac:spMkLst>
        </pc:spChg>
        <pc:spChg chg="mod">
          <ac:chgData name="Clayton FERIAUX" userId="9c5c5508-a7dc-4b9b-82fc-6eb9dc922111" providerId="ADAL" clId="{D7016AF7-B0E1-4A59-BF5E-B273AFBA62F6}" dt="2023-05-16T15:57:41.070" v="44" actId="20577"/>
          <ac:spMkLst>
            <pc:docMk/>
            <pc:sldMk cId="2636781271" sldId="493"/>
            <ac:spMk id="4" creationId="{B7441079-E870-4601-8330-79F8C705FF0C}"/>
          </ac:spMkLst>
        </pc:spChg>
        <pc:spChg chg="mod">
          <ac:chgData name="Clayton FERIAUX" userId="9c5c5508-a7dc-4b9b-82fc-6eb9dc922111" providerId="ADAL" clId="{D7016AF7-B0E1-4A59-BF5E-B273AFBA62F6}" dt="2023-05-22T12:48:44.813" v="82" actId="207"/>
          <ac:spMkLst>
            <pc:docMk/>
            <pc:sldMk cId="2636781271" sldId="493"/>
            <ac:spMk id="9" creationId="{0E963821-B0B9-4DE7-B69F-66D2EEEF610E}"/>
          </ac:spMkLst>
        </pc:spChg>
      </pc:sldChg>
      <pc:sldChg chg="modSp mod">
        <pc:chgData name="Clayton FERIAUX" userId="9c5c5508-a7dc-4b9b-82fc-6eb9dc922111" providerId="ADAL" clId="{D7016AF7-B0E1-4A59-BF5E-B273AFBA62F6}" dt="2023-05-22T13:29:27.231" v="92" actId="207"/>
        <pc:sldMkLst>
          <pc:docMk/>
          <pc:sldMk cId="1983038554" sldId="494"/>
        </pc:sldMkLst>
        <pc:spChg chg="mod">
          <ac:chgData name="Clayton FERIAUX" userId="9c5c5508-a7dc-4b9b-82fc-6eb9dc922111" providerId="ADAL" clId="{D7016AF7-B0E1-4A59-BF5E-B273AFBA62F6}" dt="2023-05-22T13:29:27.231" v="92" actId="207"/>
          <ac:spMkLst>
            <pc:docMk/>
            <pc:sldMk cId="1983038554" sldId="494"/>
            <ac:spMk id="3" creationId="{985BD987-CCC6-4A92-80EB-5496CE2D87AC}"/>
          </ac:spMkLst>
        </pc:spChg>
        <pc:spChg chg="mod">
          <ac:chgData name="Clayton FERIAUX" userId="9c5c5508-a7dc-4b9b-82fc-6eb9dc922111" providerId="ADAL" clId="{D7016AF7-B0E1-4A59-BF5E-B273AFBA62F6}" dt="2023-05-16T15:57:53.151" v="49" actId="20577"/>
          <ac:spMkLst>
            <pc:docMk/>
            <pc:sldMk cId="1983038554" sldId="494"/>
            <ac:spMk id="4" creationId="{F0790C85-E49B-41A3-87FF-C548C084B3EE}"/>
          </ac:spMkLst>
        </pc:spChg>
        <pc:spChg chg="mod">
          <ac:chgData name="Clayton FERIAUX" userId="9c5c5508-a7dc-4b9b-82fc-6eb9dc922111" providerId="ADAL" clId="{D7016AF7-B0E1-4A59-BF5E-B273AFBA62F6}" dt="2023-05-16T16:03:27.702" v="71" actId="208"/>
          <ac:spMkLst>
            <pc:docMk/>
            <pc:sldMk cId="1983038554" sldId="494"/>
            <ac:spMk id="16" creationId="{3E07077F-C8A3-40EC-A875-06AA5901DD76}"/>
          </ac:spMkLst>
        </pc:spChg>
        <pc:spChg chg="mod">
          <ac:chgData name="Clayton FERIAUX" userId="9c5c5508-a7dc-4b9b-82fc-6eb9dc922111" providerId="ADAL" clId="{D7016AF7-B0E1-4A59-BF5E-B273AFBA62F6}" dt="2023-05-16T16:03:31.083" v="72" actId="208"/>
          <ac:spMkLst>
            <pc:docMk/>
            <pc:sldMk cId="1983038554" sldId="494"/>
            <ac:spMk id="17" creationId="{3E64517C-2879-4DAD-94DE-F1E526AB90CD}"/>
          </ac:spMkLst>
        </pc:spChg>
      </pc:sldChg>
      <pc:sldChg chg="addSp delSp modSp mod">
        <pc:chgData name="Clayton FERIAUX" userId="9c5c5508-a7dc-4b9b-82fc-6eb9dc922111" providerId="ADAL" clId="{D7016AF7-B0E1-4A59-BF5E-B273AFBA62F6}" dt="2023-05-22T13:29:38.779" v="93" actId="207"/>
        <pc:sldMkLst>
          <pc:docMk/>
          <pc:sldMk cId="773090985" sldId="495"/>
        </pc:sldMkLst>
        <pc:spChg chg="mod">
          <ac:chgData name="Clayton FERIAUX" userId="9c5c5508-a7dc-4b9b-82fc-6eb9dc922111" providerId="ADAL" clId="{D7016AF7-B0E1-4A59-BF5E-B273AFBA62F6}" dt="2023-05-22T13:29:38.779" v="93" actId="207"/>
          <ac:spMkLst>
            <pc:docMk/>
            <pc:sldMk cId="773090985" sldId="495"/>
            <ac:spMk id="3" creationId="{C7F17424-8578-4C8D-B379-F9F6B39ABE49}"/>
          </ac:spMkLst>
        </pc:spChg>
        <pc:spChg chg="mod">
          <ac:chgData name="Clayton FERIAUX" userId="9c5c5508-a7dc-4b9b-82fc-6eb9dc922111" providerId="ADAL" clId="{D7016AF7-B0E1-4A59-BF5E-B273AFBA62F6}" dt="2023-05-16T15:58:01.615" v="54" actId="20577"/>
          <ac:spMkLst>
            <pc:docMk/>
            <pc:sldMk cId="773090985" sldId="495"/>
            <ac:spMk id="4" creationId="{9351633E-207E-43E2-9E94-DCB8B667565D}"/>
          </ac:spMkLst>
        </pc:spChg>
        <pc:spChg chg="mod">
          <ac:chgData name="Clayton FERIAUX" userId="9c5c5508-a7dc-4b9b-82fc-6eb9dc922111" providerId="ADAL" clId="{D7016AF7-B0E1-4A59-BF5E-B273AFBA62F6}" dt="2023-05-16T15:56:00.942" v="14" actId="207"/>
          <ac:spMkLst>
            <pc:docMk/>
            <pc:sldMk cId="773090985" sldId="495"/>
            <ac:spMk id="42" creationId="{6347735B-B963-48BD-B4F1-DCAC76D1DAB0}"/>
          </ac:spMkLst>
        </pc:spChg>
        <pc:picChg chg="add mod modCrop">
          <ac:chgData name="Clayton FERIAUX" userId="9c5c5508-a7dc-4b9b-82fc-6eb9dc922111" providerId="ADAL" clId="{D7016AF7-B0E1-4A59-BF5E-B273AFBA62F6}" dt="2023-05-16T15:55:33.972" v="13" actId="1036"/>
          <ac:picMkLst>
            <pc:docMk/>
            <pc:sldMk cId="773090985" sldId="495"/>
            <ac:picMk id="6" creationId="{4B5E6D11-1C19-5DBE-B317-458E95E61DF6}"/>
          </ac:picMkLst>
        </pc:picChg>
        <pc:picChg chg="del mod">
          <ac:chgData name="Clayton FERIAUX" userId="9c5c5508-a7dc-4b9b-82fc-6eb9dc922111" providerId="ADAL" clId="{D7016AF7-B0E1-4A59-BF5E-B273AFBA62F6}" dt="2023-05-16T15:54:15.229" v="3" actId="478"/>
          <ac:picMkLst>
            <pc:docMk/>
            <pc:sldMk cId="773090985" sldId="495"/>
            <ac:picMk id="48" creationId="{A8768D83-326E-4F0B-B96B-EA5B197ABE54}"/>
          </ac:picMkLst>
        </pc:picChg>
        <pc:cxnChg chg="mod">
          <ac:chgData name="Clayton FERIAUX" userId="9c5c5508-a7dc-4b9b-82fc-6eb9dc922111" providerId="ADAL" clId="{D7016AF7-B0E1-4A59-BF5E-B273AFBA62F6}" dt="2023-05-16T16:13:33.661" v="80" actId="208"/>
          <ac:cxnSpMkLst>
            <pc:docMk/>
            <pc:sldMk cId="773090985" sldId="495"/>
            <ac:cxnSpMk id="47" creationId="{BCEA7C8E-1F77-46B7-B755-8E5F3422CA7B}"/>
          </ac:cxnSpMkLst>
        </pc:cxnChg>
      </pc:sldChg>
      <pc:sldChg chg="modSp mod">
        <pc:chgData name="Clayton FERIAUX" userId="9c5c5508-a7dc-4b9b-82fc-6eb9dc922111" providerId="ADAL" clId="{D7016AF7-B0E1-4A59-BF5E-B273AFBA62F6}" dt="2023-05-22T13:29:44.776" v="94" actId="207"/>
        <pc:sldMkLst>
          <pc:docMk/>
          <pc:sldMk cId="694269479" sldId="496"/>
        </pc:sldMkLst>
        <pc:spChg chg="mod">
          <ac:chgData name="Clayton FERIAUX" userId="9c5c5508-a7dc-4b9b-82fc-6eb9dc922111" providerId="ADAL" clId="{D7016AF7-B0E1-4A59-BF5E-B273AFBA62F6}" dt="2023-05-22T13:29:44.776" v="94" actId="207"/>
          <ac:spMkLst>
            <pc:docMk/>
            <pc:sldMk cId="694269479" sldId="496"/>
            <ac:spMk id="3" creationId="{6E3C9714-0704-4DA2-B332-A24EE6590F47}"/>
          </ac:spMkLst>
        </pc:spChg>
        <pc:spChg chg="mod">
          <ac:chgData name="Clayton FERIAUX" userId="9c5c5508-a7dc-4b9b-82fc-6eb9dc922111" providerId="ADAL" clId="{D7016AF7-B0E1-4A59-BF5E-B273AFBA62F6}" dt="2023-05-16T15:58:09.627" v="59" actId="20577"/>
          <ac:spMkLst>
            <pc:docMk/>
            <pc:sldMk cId="694269479" sldId="496"/>
            <ac:spMk id="4" creationId="{FA428619-C168-43EB-8F3C-C97BB1B6F98E}"/>
          </ac:spMkLst>
        </pc:spChg>
        <pc:spChg chg="mod">
          <ac:chgData name="Clayton FERIAUX" userId="9c5c5508-a7dc-4b9b-82fc-6eb9dc922111" providerId="ADAL" clId="{D7016AF7-B0E1-4A59-BF5E-B273AFBA62F6}" dt="2023-05-16T15:56:20.249" v="16" actId="207"/>
          <ac:spMkLst>
            <pc:docMk/>
            <pc:sldMk cId="694269479" sldId="496"/>
            <ac:spMk id="8" creationId="{3C8C986C-5014-4C5E-889A-3947EB7239B8}"/>
          </ac:spMkLst>
        </pc:spChg>
        <pc:spChg chg="mod">
          <ac:chgData name="Clayton FERIAUX" userId="9c5c5508-a7dc-4b9b-82fc-6eb9dc922111" providerId="ADAL" clId="{D7016AF7-B0E1-4A59-BF5E-B273AFBA62F6}" dt="2023-05-16T16:11:16.405" v="78" actId="208"/>
          <ac:spMkLst>
            <pc:docMk/>
            <pc:sldMk cId="694269479" sldId="496"/>
            <ac:spMk id="9" creationId="{448DCC9A-7D5C-448B-9282-337EAD0BC1BA}"/>
          </ac:spMkLst>
        </pc:spChg>
        <pc:spChg chg="mod">
          <ac:chgData name="Clayton FERIAUX" userId="9c5c5508-a7dc-4b9b-82fc-6eb9dc922111" providerId="ADAL" clId="{D7016AF7-B0E1-4A59-BF5E-B273AFBA62F6}" dt="2023-05-16T16:11:22.359" v="79" actId="208"/>
          <ac:spMkLst>
            <pc:docMk/>
            <pc:sldMk cId="694269479" sldId="496"/>
            <ac:spMk id="10" creationId="{77C8B4E9-4F1E-4004-BB36-562F00A61C7B}"/>
          </ac:spMkLst>
        </pc:spChg>
      </pc:sldChg>
      <pc:sldChg chg="addSp delSp modSp mod">
        <pc:chgData name="Clayton FERIAUX" userId="9c5c5508-a7dc-4b9b-82fc-6eb9dc922111" providerId="ADAL" clId="{D7016AF7-B0E1-4A59-BF5E-B273AFBA62F6}" dt="2023-05-22T12:50:10.419" v="84" actId="207"/>
        <pc:sldMkLst>
          <pc:docMk/>
          <pc:sldMk cId="2977354656" sldId="497"/>
        </pc:sldMkLst>
        <pc:spChg chg="mod">
          <ac:chgData name="Clayton FERIAUX" userId="9c5c5508-a7dc-4b9b-82fc-6eb9dc922111" providerId="ADAL" clId="{D7016AF7-B0E1-4A59-BF5E-B273AFBA62F6}" dt="2023-05-16T15:58:19.669" v="64" actId="20577"/>
          <ac:spMkLst>
            <pc:docMk/>
            <pc:sldMk cId="2977354656" sldId="497"/>
            <ac:spMk id="2" creationId="{CA0F451B-A18B-4612-BCC4-A23F67BEB0A3}"/>
          </ac:spMkLst>
        </pc:spChg>
        <pc:spChg chg="mod">
          <ac:chgData name="Clayton FERIAUX" userId="9c5c5508-a7dc-4b9b-82fc-6eb9dc922111" providerId="ADAL" clId="{D7016AF7-B0E1-4A59-BF5E-B273AFBA62F6}" dt="2023-05-22T12:50:10.419" v="84" actId="207"/>
          <ac:spMkLst>
            <pc:docMk/>
            <pc:sldMk cId="2977354656" sldId="497"/>
            <ac:spMk id="4" creationId="{08984EED-F2ED-40AD-8CE9-7D7B99AA299E}"/>
          </ac:spMkLst>
        </pc:spChg>
        <pc:picChg chg="add mod">
          <ac:chgData name="Clayton FERIAUX" userId="9c5c5508-a7dc-4b9b-82fc-6eb9dc922111" providerId="ADAL" clId="{D7016AF7-B0E1-4A59-BF5E-B273AFBA62F6}" dt="2023-05-16T15:57:20.285" v="34" actId="1076"/>
          <ac:picMkLst>
            <pc:docMk/>
            <pc:sldMk cId="2977354656" sldId="497"/>
            <ac:picMk id="7" creationId="{A6D4D23C-03E1-9D59-5111-893EC872FE3C}"/>
          </ac:picMkLst>
        </pc:picChg>
        <pc:picChg chg="add del mod">
          <ac:chgData name="Clayton FERIAUX" userId="9c5c5508-a7dc-4b9b-82fc-6eb9dc922111" providerId="ADAL" clId="{D7016AF7-B0E1-4A59-BF5E-B273AFBA62F6}" dt="2023-05-16T15:56:59.039" v="29" actId="478"/>
          <ac:picMkLst>
            <pc:docMk/>
            <pc:sldMk cId="2977354656" sldId="497"/>
            <ac:picMk id="8" creationId="{4C3E0DE5-4825-4011-A689-B8C98FCB445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24/05/2023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24/05/2023</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66813" y="1241425"/>
            <a:ext cx="4464050" cy="334962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66813" y="1241425"/>
            <a:ext cx="4464050" cy="334962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714085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3637866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CA36791A-7A48-4B14-8BA2-B43D6823F1C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E409BB48-16B8-484C-B663-417E47D68FD0}"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dirty="0"/>
              <a:t>Décembre 2021 - Kit de présentation </a:t>
            </a:r>
            <a:r>
              <a:rPr lang="fr-FR" dirty="0" err="1"/>
              <a:t>Safety</a:t>
            </a:r>
            <a:r>
              <a:rPr lang="fr-FR" dirty="0"/>
              <a:t>+</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29BDAA0-7B9D-4D8C-8B58-90273839AB12}"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dirty="0"/>
              <a:t>Décembre 2021 - Kit de présentation </a:t>
            </a:r>
            <a:r>
              <a:rPr lang="fr-FR" dirty="0" err="1"/>
              <a:t>Safety</a:t>
            </a:r>
            <a:r>
              <a:rPr lang="fr-FR" dirty="0"/>
              <a:t>+</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E60159B-085F-485B-A2A8-A0B41DC90DEB}"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5088977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80738600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6270051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548A19A-3535-4597-A5A3-9621A79B9168}"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9268776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DD8AECCC-1C75-4EFB-A1E9-929231D35988}"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7281539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ECD7198B-7A76-41D7-8A4C-B70561D01A14}"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0088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D72847DD-D58A-4725-A191-2C328FF8E866}"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263502523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4FFB1F28-D839-4391-A5E2-0A0988D98EF6}"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72958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D07D30F7-30D9-4768-8562-9526018F781C}"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66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5D84E8D7-A62A-4B05-B1DA-A9A562D9651B}"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5389136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7284A46E-2487-4B2C-BB25-2AACE0058BDC}"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944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EF71D38B-8F02-4763-918A-5FAD079C8CD4}"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6235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7E7D3F23-BB60-4B72-B0C4-D5062064F88F}"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6231990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4100535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2878227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36279505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6497749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69CE298-60DD-4160-B6B3-FACF8EC0E9F6}"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2433599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F308B99D-072E-4F3E-9D12-10AE3C5101B6}"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66853802"/>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59E44744-0836-4147-B5E9-662F046DD2F8}"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16248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7C95D2D1-365B-4A14-A43E-9287E552487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323361497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B565B6B-3071-4D4A-8F1B-2359E974F1D4}"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51630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B79C2E2-A0F6-4890-B17E-09538108E980}"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846718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EACCFB92-C8E8-43C7-9DD6-ADBAA033D9CA}"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189461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B21E0777-99B5-4078-8106-79006DAE1098}"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45814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A1A72A4F-5124-4A38-9D22-7E0640DB8A0B}"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4F5A9CD-26AD-4876-99DB-617D26790E7C}"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893329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5660C98-4D8E-4B43-8141-9E28BEE20E58}"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83324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32978100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348300" y="2469600"/>
            <a:ext cx="720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348300" y="3985200"/>
            <a:ext cx="7200000" cy="46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348300" y="4496400"/>
            <a:ext cx="720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901350719"/>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20AD6CB0-4E8E-42B1-A2C5-9C4C0D9C7B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770900" y="2469600"/>
            <a:ext cx="4050000" cy="1440000"/>
          </a:xfrm>
        </p:spPr>
        <p:txBody>
          <a:bodyPr anchor="b">
            <a:noAutofit/>
          </a:bodyPr>
          <a:lstStyle>
            <a:lvl1pPr algn="l">
              <a:lnSpc>
                <a:spcPct val="90000"/>
              </a:lnSpc>
              <a:defRPr sz="26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770900" y="3985200"/>
            <a:ext cx="4050000" cy="828000"/>
          </a:xfrm>
        </p:spPr>
        <p:txBody>
          <a:bodyPr anchor="t">
            <a:noAutofit/>
          </a:bodyPr>
          <a:lstStyle>
            <a:lvl1pPr marL="0" indent="0" algn="l">
              <a:lnSpc>
                <a:spcPct val="90000"/>
              </a:lnSpc>
              <a:buNone/>
              <a:defRPr sz="2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4770900" y="4763100"/>
            <a:ext cx="4050000" cy="720000"/>
          </a:xfrm>
        </p:spPr>
        <p:txBody>
          <a:bodyPr>
            <a:noAutofit/>
          </a:bodyPr>
          <a:lstStyle>
            <a:lvl1pPr marL="0" indent="0">
              <a:buNone/>
              <a:defRPr sz="1600">
                <a:solidFill>
                  <a:schemeClr val="tx1"/>
                </a:solidFill>
              </a:defRPr>
            </a:lvl1pPr>
            <a:lvl2pPr marL="81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9477336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49086E5-3419-46A2-8D3B-1F33840ED6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348300" y="2299144"/>
            <a:ext cx="4320000" cy="720000"/>
          </a:xfrm>
        </p:spPr>
        <p:txBody>
          <a:bodyPr>
            <a:noAutofit/>
          </a:bodyPr>
          <a:lstStyle>
            <a:lvl1pPr>
              <a:defRPr sz="3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348300" y="3188344"/>
            <a:ext cx="4320000" cy="3240000"/>
          </a:xfrm>
        </p:spPr>
        <p:txBody>
          <a:bodyPr>
            <a:noAutofit/>
          </a:bodyPr>
          <a:lstStyle>
            <a:lvl1pPr marL="324000" indent="-324000">
              <a:spcBef>
                <a:spcPts val="450"/>
              </a:spcBef>
              <a:buFont typeface="+mj-lt"/>
              <a:buAutoNum type="arabicPeriod"/>
              <a:defRPr sz="16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53656519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3351600"/>
            <a:ext cx="8459999"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67306" y="4381200"/>
            <a:ext cx="8460000" cy="504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367307" y="1490400"/>
            <a:ext cx="3600000" cy="1764000"/>
          </a:xfrm>
        </p:spPr>
        <p:txBody>
          <a:bodyPr>
            <a:noAutofit/>
          </a:bodyPr>
          <a:lstStyle>
            <a:lvl1pPr marL="0" indent="0">
              <a:buNone/>
              <a:defRPr sz="128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3D554EA-4A21-4601-BA55-1FDF365759C1}"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59253229"/>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57354452-DCA4-43C6-8CC4-27C7FF1D5D4F}"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63704142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E2F99D67-52A7-4D96-A457-0FDA409B11FA}"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9281114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5D6BC5A-C86D-4401-AA03-8F85AA12692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4856286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770900" y="3351600"/>
            <a:ext cx="4050000" cy="972000"/>
          </a:xfrm>
        </p:spPr>
        <p:txBody>
          <a:bodyPr>
            <a:noAutofit/>
          </a:bodyPr>
          <a:lstStyle>
            <a:lvl1pPr>
              <a:lnSpc>
                <a:spcPct val="90000"/>
              </a:lnSpc>
              <a:defRPr sz="30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770900" y="4381200"/>
            <a:ext cx="4050000" cy="900000"/>
          </a:xfrm>
        </p:spPr>
        <p:txBody>
          <a:bodyPr anchor="t">
            <a:noAutofit/>
          </a:bodyPr>
          <a:lstStyle>
            <a:lvl1pPr marL="0" indent="0">
              <a:lnSpc>
                <a:spcPct val="90000"/>
              </a:lnSpc>
              <a:buNone/>
              <a:defRPr sz="20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770900" y="1490400"/>
            <a:ext cx="4050000" cy="1764000"/>
          </a:xfrm>
        </p:spPr>
        <p:txBody>
          <a:bodyPr>
            <a:noAutofit/>
          </a:bodyPr>
          <a:lstStyle>
            <a:lvl1pPr marL="0" indent="0">
              <a:buNone/>
              <a:defRPr sz="128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4270942F-E5D9-4183-9132-A8542A42780B}" type="datetime1">
              <a:rPr lang="fr-FR" smtClean="0"/>
              <a:t>24/05/2023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Août 2021 - Kit de présentation Safety+</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9A4656F2-7F2C-4DA5-9D37-CEF4E411FA87}"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4333324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dirty="0"/>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C6F8E18-F3CE-42C4-97DF-DD0D394C3A16}"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68593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352409" y="1266422"/>
            <a:ext cx="1620000" cy="1188000"/>
          </a:xfrm>
        </p:spPr>
        <p:txBody>
          <a:bodyPr anchor="ctr">
            <a:noAutofit/>
          </a:bodyPr>
          <a:lstStyle>
            <a:lvl1pPr marL="0" indent="0">
              <a:buNone/>
              <a:defRPr sz="70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2430525" y="12664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352409" y="2422022"/>
            <a:ext cx="1620000" cy="1188000"/>
          </a:xfrm>
        </p:spPr>
        <p:txBody>
          <a:bodyPr anchor="ctr">
            <a:noAutofit/>
          </a:bodyPr>
          <a:lstStyle>
            <a:lvl1pPr marL="0" indent="0">
              <a:buNone/>
              <a:defRPr sz="700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2430525" y="24220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352409" y="3577622"/>
            <a:ext cx="1620000" cy="1188000"/>
          </a:xfrm>
        </p:spPr>
        <p:txBody>
          <a:bodyPr anchor="ctr">
            <a:noAutofit/>
          </a:bodyPr>
          <a:lstStyle>
            <a:lvl1pPr marL="0" indent="0">
              <a:buNone/>
              <a:defRPr sz="7000" b="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2430525" y="3577622"/>
            <a:ext cx="6372884" cy="1188000"/>
          </a:xfrm>
        </p:spPr>
        <p:txBody>
          <a:bodyPr anchor="ctr">
            <a:noAutofit/>
          </a:bodyPr>
          <a:lstStyle>
            <a:lvl1pPr marL="0" indent="0">
              <a:buNone/>
              <a:defRPr sz="1600" b="1">
                <a:solidFill>
                  <a:schemeClr val="tx1"/>
                </a:solidFill>
              </a:defRPr>
            </a:lvl1pPr>
            <a:lvl2pPr marL="135000" indent="-135000">
              <a:spcBef>
                <a:spcPts val="450"/>
              </a:spcBef>
              <a:buSzPct val="100000"/>
              <a:buFont typeface="Arial" panose="020B0604020202020204" pitchFamily="34" charset="0"/>
              <a:buChar char="•"/>
              <a:tabLst/>
              <a:defRPr sz="1600">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1998000" y="16426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1998000" y="27982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1998000" y="3953822"/>
            <a:ext cx="248400" cy="4356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350" b="1"/>
            </a:lvl1pPr>
            <a:lvl2pPr marL="94500" indent="108347">
              <a:spcBef>
                <a:spcPts val="45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B7022EFC-6FCE-47D2-BB5E-E2513EC6771C}"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62640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65AD5051-CD58-47C7-83F2-DDC53C5DC719}" type="datetime1">
              <a:rPr lang="fr-FR" smtClean="0"/>
              <a:t>24/05/2023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9772620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FDEDAE1E-0716-42DD-9DE0-51C4C04C4FDD}"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834847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67307" y="2845977"/>
            <a:ext cx="8460000" cy="1440000"/>
          </a:xfrm>
        </p:spPr>
        <p:txBody>
          <a:bodyPr anchor="t">
            <a:noAutofit/>
          </a:bodyPr>
          <a:lstStyle>
            <a:lvl1pPr>
              <a:lnSpc>
                <a:spcPct val="90000"/>
              </a:lnSpc>
              <a:defRPr sz="4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A3546EFF-96B7-4170-99D6-7D93045F55A8}" type="datetime1">
              <a:rPr lang="fr-FR" smtClean="0"/>
              <a:t>24/05/2023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Août 2021 - Kit de présentation Safety+</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15097176"/>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DDB191C-F705-4581-A768-6BC5AF07E06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669262" y="216036"/>
            <a:ext cx="2259470" cy="1787479"/>
          </a:xfrm>
          <a:prstGeom prst="rect">
            <a:avLst/>
          </a:prstGeom>
          <a:ln>
            <a:noFill/>
          </a:ln>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332000" y="2845977"/>
            <a:ext cx="6480000" cy="684000"/>
          </a:xfrm>
        </p:spPr>
        <p:txBody>
          <a:bodyPr anchor="t">
            <a:noAutofit/>
          </a:bodyPr>
          <a:lstStyle>
            <a:lvl1pPr algn="ctr">
              <a:defRPr sz="3400">
                <a:solidFill>
                  <a:schemeClr val="tx1"/>
                </a:solidFill>
              </a:defRPr>
            </a:lvl1pPr>
          </a:lstStyle>
          <a:p>
            <a:r>
              <a:rPr lang="fr-FR" dirty="0"/>
              <a:t>Modifiez le style du titre</a:t>
            </a:r>
          </a:p>
        </p:txBody>
      </p:sp>
    </p:spTree>
    <p:extLst>
      <p:ext uri="{BB962C8B-B14F-4D97-AF65-F5344CB8AC3E}">
        <p14:creationId xmlns:p14="http://schemas.microsoft.com/office/powerpoint/2010/main" val="368368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29C302A-3E70-4473-9E5E-C06D3BC8FB16}"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Août 2021 - Kit de présentation Safety+</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2"/>
            <a:ext cx="4570320" cy="6857999"/>
          </a:xfrm>
          <a:solidFill>
            <a:schemeClr val="bg1">
              <a:lumMod val="95000"/>
            </a:schemeClr>
          </a:solidFill>
        </p:spPr>
        <p:txBody>
          <a:bodyPr anchor="ctr"/>
          <a:lstStyle>
            <a:lvl1pPr marL="0" indent="0" algn="ctr">
              <a:buNone/>
              <a:defRPr sz="1400">
                <a:solidFill>
                  <a:schemeClr val="tx2"/>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70900" y="1260000"/>
            <a:ext cx="4068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4770899" y="242844"/>
            <a:ext cx="2772000" cy="864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70FFF4F-007B-4AD7-9505-F58A4BDDA161}"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
        <p:nvSpPr>
          <p:cNvPr id="10" name="Espace réservé du texte 8">
            <a:extLst>
              <a:ext uri="{FF2B5EF4-FFF2-40B4-BE49-F238E27FC236}">
                <a16:creationId xmlns:a16="http://schemas.microsoft.com/office/drawing/2014/main" id="{46EA8343-B47F-4E3E-A907-417C146F1BA1}"/>
              </a:ext>
            </a:extLst>
          </p:cNvPr>
          <p:cNvSpPr>
            <a:spLocks noGrp="1"/>
          </p:cNvSpPr>
          <p:nvPr>
            <p:ph type="body" sz="quarter" idx="15" hasCustomPrompt="1"/>
          </p:nvPr>
        </p:nvSpPr>
        <p:spPr>
          <a:xfrm>
            <a:off x="619184"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3528000"/>
            <a:ext cx="8460000" cy="2736000"/>
          </a:xfrm>
        </p:spPr>
        <p:txBody>
          <a:bodyPr/>
          <a:lstStyle>
            <a:lvl1pPr>
              <a:defRPr>
                <a:solidFill>
                  <a:schemeClr val="tx1"/>
                </a:solidFill>
              </a:defRPr>
            </a:lvl1pPr>
            <a:lvl2pPr>
              <a:spcBef>
                <a:spcPts val="3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442315" y="1260000"/>
            <a:ext cx="8370094" cy="2160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49024A20-871F-4F29-9023-3E1F7B923230}" type="datetime1">
              <a:rPr lang="fr-FR" smtClean="0"/>
              <a:t>24/05/2023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352409" y="1260000"/>
            <a:ext cx="3600000" cy="504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4069080" y="1260000"/>
            <a:ext cx="4734329" cy="504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352409" y="242844"/>
            <a:ext cx="7200000" cy="864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19213B84-884B-448C-B021-A39D347172B8}" type="datetime1">
              <a:rPr lang="fr-FR" smtClean="0"/>
              <a:t>24/05/2023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Août 2021 - Kit de présentation Safety+</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1AA45600-A588-48ED-A5EB-B1F5F46CEED0}"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dirty="0"/>
              <a:t>Décembre 2021 - Kit de présentation </a:t>
            </a:r>
            <a:r>
              <a:rPr lang="fr-FR" dirty="0" err="1"/>
              <a:t>Safety</a:t>
            </a:r>
            <a:r>
              <a:rPr lang="fr-FR" dirty="0"/>
              <a:t>+</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153EA752-3C33-49B9-821A-D496CE02D4F9}"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a:t>Août 2021 - Kit de présentation Safety+</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981496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152970DC-E838-4B49-A0AF-24BE3503535B}"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a:t>Août 2021 - Kit de présentation Safety+</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9188087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575114" y="138217"/>
            <a:ext cx="1239923" cy="980971"/>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619184"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352409" y="242844"/>
            <a:ext cx="7200000" cy="864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352409" y="1260000"/>
            <a:ext cx="8460000" cy="504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3428771" y="6449983"/>
            <a:ext cx="1080000" cy="252000"/>
          </a:xfrm>
          <a:prstGeom prst="rect">
            <a:avLst/>
          </a:prstGeom>
        </p:spPr>
        <p:txBody>
          <a:bodyPr vert="horz" lIns="91440" tIns="45720" rIns="91440" bIns="45720" rtlCol="0" anchor="ctr">
            <a:noAutofit/>
          </a:bodyPr>
          <a:lstStyle>
            <a:lvl1pPr algn="l">
              <a:defRPr sz="800">
                <a:solidFill>
                  <a:schemeClr val="tx1"/>
                </a:solidFill>
              </a:defRPr>
            </a:lvl1pPr>
          </a:lstStyle>
          <a:p>
            <a:fld id="{0E807D76-685D-4E40-955C-D364C9F067C2}" type="datetime1">
              <a:rPr lang="fr-FR" smtClean="0"/>
              <a:t>24/05/2023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642510" y="6449983"/>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a:t>Août 2021 - Kit de présentation Safety+</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164256" y="6449983"/>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031414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p:titleStyle>
    <p:body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mailto:safetyplus-contact@totalenergies.com" TargetMode="External"/><Relationship Id="rId2" Type="http://schemas.openxmlformats.org/officeDocument/2006/relationships/hyperlink" Target="https://safetyplus.totalenergies.com/fr" TargetMode="Externa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jpg"/><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jpg"/><Relationship Id="rId2" Type="http://schemas.openxmlformats.org/officeDocument/2006/relationships/hyperlink" Target="https://toolbox-hse.totalenergies.com/sites/g/files/wompnd1006/f/atoms/files/jms_2018_guide_reconnaissance_fr_hd_stc.pdf" TargetMode="External"/><Relationship Id="rId1" Type="http://schemas.openxmlformats.org/officeDocument/2006/relationships/slideLayout" Target="../slideLayouts/slideLayout6.xml"/><Relationship Id="rId6" Type="http://schemas.openxmlformats.org/officeDocument/2006/relationships/image" Target="../media/image6.jpeg"/><Relationship Id="rId11" Type="http://schemas.openxmlformats.org/officeDocument/2006/relationships/image" Target="../media/image24.png"/><Relationship Id="rId5" Type="http://schemas.openxmlformats.org/officeDocument/2006/relationships/image" Target="../media/image20.png"/><Relationship Id="rId10" Type="http://schemas.microsoft.com/office/2007/relationships/hdphoto" Target="../media/hdphoto2.wdp"/><Relationship Id="rId4" Type="http://schemas.openxmlformats.org/officeDocument/2006/relationships/image" Target="../media/image19.jp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a:extLst>
              <a:ext uri="{FF2B5EF4-FFF2-40B4-BE49-F238E27FC236}">
                <a16:creationId xmlns:a16="http://schemas.microsoft.com/office/drawing/2014/main" id="{62189873-DEDC-492D-9DB4-60B4FCA9164B}"/>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l="13371" r="13371"/>
          <a:stretch/>
        </p:blipFill>
        <p:spPr>
          <a:xfrm>
            <a:off x="0" y="2"/>
            <a:ext cx="4570320" cy="6857999"/>
          </a:xfrm>
        </p:spPr>
      </p:pic>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770900" y="3985199"/>
            <a:ext cx="4373100" cy="1510253"/>
          </a:xfrm>
        </p:spPr>
        <p:txBody>
          <a:bodyPr/>
          <a:lstStyle/>
          <a:p>
            <a:r>
              <a:rPr lang="fr-FR" sz="2700" dirty="0">
                <a:solidFill>
                  <a:srgbClr val="374649"/>
                </a:solidFill>
              </a:rPr>
              <a:t>Un outil pour soutenir </a:t>
            </a:r>
          </a:p>
          <a:p>
            <a:r>
              <a:rPr lang="fr-FR" sz="2700" dirty="0">
                <a:solidFill>
                  <a:srgbClr val="374649"/>
                </a:solidFill>
              </a:rPr>
              <a:t>la reconnaissance des actions significatives </a:t>
            </a:r>
          </a:p>
          <a:p>
            <a:r>
              <a:rPr lang="fr-FR" sz="2700" dirty="0">
                <a:solidFill>
                  <a:srgbClr val="374649"/>
                </a:solidFill>
              </a:rPr>
              <a:t>pour la Sécurité</a:t>
            </a:r>
          </a:p>
        </p:txBody>
      </p:sp>
      <p:sp>
        <p:nvSpPr>
          <p:cNvPr id="8" name="Espace réservé du texte 7">
            <a:extLst>
              <a:ext uri="{FF2B5EF4-FFF2-40B4-BE49-F238E27FC236}">
                <a16:creationId xmlns:a16="http://schemas.microsoft.com/office/drawing/2014/main" id="{224618C8-9428-4140-A146-A420B766D6A9}"/>
              </a:ext>
            </a:extLst>
          </p:cNvPr>
          <p:cNvSpPr>
            <a:spLocks noGrp="1"/>
          </p:cNvSpPr>
          <p:nvPr>
            <p:ph type="body" sz="quarter" idx="14"/>
          </p:nvPr>
        </p:nvSpPr>
        <p:spPr>
          <a:xfrm>
            <a:off x="4770900" y="5612024"/>
            <a:ext cx="4050000" cy="720000"/>
          </a:xfrm>
        </p:spPr>
        <p:txBody>
          <a:bodyPr/>
          <a:lstStyle/>
          <a:p>
            <a:r>
              <a:rPr lang="fr-FR" dirty="0"/>
              <a:t>DG/STS/HSE – Mai 2023</a:t>
            </a:r>
          </a:p>
        </p:txBody>
      </p:sp>
      <p:pic>
        <p:nvPicPr>
          <p:cNvPr id="6" name="Image 5" descr="Une image contenant Police, texte, symbole, logo&#10;&#10;Description générée automatiquement">
            <a:extLst>
              <a:ext uri="{FF2B5EF4-FFF2-40B4-BE49-F238E27FC236}">
                <a16:creationId xmlns:a16="http://schemas.microsoft.com/office/drawing/2014/main" id="{8CA60CCF-9930-A27D-A13F-0C7AF49C1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162" y="3124418"/>
            <a:ext cx="2784130" cy="806058"/>
          </a:xfrm>
          <a:prstGeom prst="rect">
            <a:avLst/>
          </a:prstGeom>
        </p:spPr>
      </p:pic>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B700F5-A9EF-486A-BA1A-346AA723BEC2}"/>
              </a:ext>
            </a:extLst>
          </p:cNvPr>
          <p:cNvSpPr>
            <a:spLocks noGrp="1"/>
          </p:cNvSpPr>
          <p:nvPr>
            <p:ph type="title"/>
          </p:nvPr>
        </p:nvSpPr>
        <p:spPr>
          <a:xfrm>
            <a:off x="352409" y="242844"/>
            <a:ext cx="7200000" cy="864000"/>
          </a:xfrm>
        </p:spPr>
        <p:txBody>
          <a:bodyPr>
            <a:noAutofit/>
          </a:bodyPr>
          <a:lstStyle/>
          <a:p>
            <a:r>
              <a:rPr lang="fr-FR" sz="3000" dirty="0">
                <a:gradFill>
                  <a:gsLst>
                    <a:gs pos="2000">
                      <a:srgbClr val="FF0000"/>
                    </a:gs>
                    <a:gs pos="72000">
                      <a:srgbClr val="FF6E00"/>
                    </a:gs>
                  </a:gsLst>
                  <a:path path="circle">
                    <a:fillToRect l="100000" t="100000"/>
                  </a:path>
                </a:gradFill>
              </a:rPr>
              <a:t>Des fondamentaux pour </a:t>
            </a:r>
            <a:br>
              <a:rPr lang="fr-FR" sz="3000" dirty="0">
                <a:gradFill>
                  <a:gsLst>
                    <a:gs pos="2000">
                      <a:srgbClr val="FF0000"/>
                    </a:gs>
                    <a:gs pos="72000">
                      <a:srgbClr val="FF6E00"/>
                    </a:gs>
                  </a:gsLst>
                  <a:path path="circle">
                    <a:fillToRect l="100000" t="100000"/>
                  </a:path>
                </a:gradFill>
              </a:rPr>
            </a:br>
            <a:r>
              <a:rPr lang="fr-FR" sz="3000" dirty="0">
                <a:gradFill>
                  <a:gsLst>
                    <a:gs pos="2000">
                      <a:srgbClr val="FF0000"/>
                    </a:gs>
                    <a:gs pos="72000">
                      <a:srgbClr val="FF6E00"/>
                    </a:gs>
                  </a:gsLst>
                  <a:path path="circle">
                    <a:fillToRect l="100000" t="100000"/>
                  </a:path>
                </a:gradFill>
              </a:rPr>
              <a:t>améliorer la performance sécurité</a:t>
            </a:r>
          </a:p>
        </p:txBody>
      </p:sp>
      <p:sp>
        <p:nvSpPr>
          <p:cNvPr id="3" name="Espace réservé du pied de page 2">
            <a:extLst>
              <a:ext uri="{FF2B5EF4-FFF2-40B4-BE49-F238E27FC236}">
                <a16:creationId xmlns:a16="http://schemas.microsoft.com/office/drawing/2014/main" id="{C9845849-D802-408F-8A84-2A3611051809}"/>
              </a:ext>
            </a:extLst>
          </p:cNvPr>
          <p:cNvSpPr>
            <a:spLocks noGrp="1"/>
          </p:cNvSpPr>
          <p:nvPr>
            <p:ph type="ftr" sz="quarter" idx="11"/>
          </p:nvPr>
        </p:nvSpPr>
        <p:spPr>
          <a:xfrm>
            <a:off x="642510" y="6449983"/>
            <a:ext cx="2700000" cy="252000"/>
          </a:xfrm>
        </p:spPr>
        <p:txBody>
          <a:bodyPr>
            <a:noAutofit/>
          </a:bodyPr>
          <a:lstStyle/>
          <a:p>
            <a:pPr lvl="0"/>
            <a:r>
              <a:rPr lang="fr-FR" dirty="0"/>
              <a:t>Mai</a:t>
            </a:r>
            <a:r>
              <a:rPr lang="fr-FR" noProof="0" dirty="0"/>
              <a:t> 2023 - Kit de présentation </a:t>
            </a:r>
            <a:r>
              <a:rPr lang="fr-FR" noProof="0" dirty="0" err="1"/>
              <a:t>Safety</a:t>
            </a:r>
            <a:r>
              <a:rPr lang="fr-FR" noProof="0" dirty="0"/>
              <a:t>+</a:t>
            </a:r>
          </a:p>
        </p:txBody>
      </p:sp>
      <p:sp>
        <p:nvSpPr>
          <p:cNvPr id="4" name="Espace réservé du numéro de diapositive 3">
            <a:extLst>
              <a:ext uri="{FF2B5EF4-FFF2-40B4-BE49-F238E27FC236}">
                <a16:creationId xmlns:a16="http://schemas.microsoft.com/office/drawing/2014/main" id="{1A6B276E-9D72-4B47-A67E-BD46BB521A0D}"/>
              </a:ext>
            </a:extLst>
          </p:cNvPr>
          <p:cNvSpPr>
            <a:spLocks noGrp="1"/>
          </p:cNvSpPr>
          <p:nvPr>
            <p:ph type="sldNum" sz="quarter" idx="12"/>
          </p:nvPr>
        </p:nvSpPr>
        <p:spPr>
          <a:xfrm>
            <a:off x="164256" y="6449983"/>
            <a:ext cx="432000" cy="252000"/>
          </a:xfrm>
        </p:spPr>
        <p:txBody>
          <a:bodyPr>
            <a:noAutofit/>
          </a:bodyPr>
          <a:lstStyle/>
          <a:p>
            <a:pPr lvl="0"/>
            <a:fld id="{975A587B-5814-4D9B-9598-FE9CB954CB01}" type="slidenum">
              <a:rPr lang="fr-FR" noProof="0" smtClean="0"/>
              <a:pPr lvl="0"/>
              <a:t>2</a:t>
            </a:fld>
            <a:endParaRPr lang="fr-FR" noProof="0" dirty="0"/>
          </a:p>
        </p:txBody>
      </p:sp>
      <p:sp>
        <p:nvSpPr>
          <p:cNvPr id="5" name="Rectangle : avec coins arrondis en haut 4">
            <a:extLst>
              <a:ext uri="{FF2B5EF4-FFF2-40B4-BE49-F238E27FC236}">
                <a16:creationId xmlns:a16="http://schemas.microsoft.com/office/drawing/2014/main" id="{681708B5-16F6-4DF4-B6BA-4CF3E8452BC7}"/>
              </a:ext>
            </a:extLst>
          </p:cNvPr>
          <p:cNvSpPr/>
          <p:nvPr/>
        </p:nvSpPr>
        <p:spPr>
          <a:xfrm rot="16200000">
            <a:off x="6103162" y="3210025"/>
            <a:ext cx="1654822" cy="4426857"/>
          </a:xfrm>
          <a:prstGeom prst="round2SameRect">
            <a:avLst>
              <a:gd name="adj1" fmla="val 2674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Espace réservé du texte 1">
            <a:extLst>
              <a:ext uri="{FF2B5EF4-FFF2-40B4-BE49-F238E27FC236}">
                <a16:creationId xmlns:a16="http://schemas.microsoft.com/office/drawing/2014/main" id="{23F6F553-19B1-49A5-8ACD-349761D96AB3}"/>
              </a:ext>
            </a:extLst>
          </p:cNvPr>
          <p:cNvSpPr txBox="1">
            <a:spLocks/>
          </p:cNvSpPr>
          <p:nvPr/>
        </p:nvSpPr>
        <p:spPr>
          <a:xfrm>
            <a:off x="4871504" y="4814229"/>
            <a:ext cx="4235178" cy="1301482"/>
          </a:xfrm>
          <a:prstGeom prst="rect">
            <a:avLst/>
          </a:prstGeom>
        </p:spPr>
        <p:txBody>
          <a:bodyPr>
            <a:noAutofit/>
          </a:bodyPr>
          <a:lstStyle>
            <a:lvl1pPr marL="180000" indent="-180000" algn="l" defTabSz="6858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fr-FR" sz="1400" dirty="0">
                <a:solidFill>
                  <a:schemeClr val="bg1"/>
                </a:solidFill>
              </a:rPr>
              <a:t>La Sécurité est une des valeurs de TotalEnergies : elle motive nos décisions et nos comportements</a:t>
            </a:r>
          </a:p>
          <a:p>
            <a:pPr marL="0" indent="0">
              <a:buFont typeface="Arial" panose="020B0604020202020204" pitchFamily="34" charset="0"/>
              <a:buNone/>
            </a:pPr>
            <a:endParaRPr lang="fr-FR" sz="200" dirty="0">
              <a:solidFill>
                <a:schemeClr val="bg1"/>
              </a:solidFill>
            </a:endParaRPr>
          </a:p>
          <a:p>
            <a:pPr marL="0" indent="0">
              <a:buFont typeface="Arial" panose="020B0604020202020204" pitchFamily="34" charset="0"/>
              <a:buNone/>
            </a:pPr>
            <a:r>
              <a:rPr lang="fr-FR" sz="1400" dirty="0">
                <a:solidFill>
                  <a:schemeClr val="bg1"/>
                </a:solidFill>
              </a:rPr>
              <a:t>Des programmes sont déployés pour engager chaque collaborateur de la Compagnie et ceux </a:t>
            </a:r>
          </a:p>
          <a:p>
            <a:pPr marL="0" indent="0">
              <a:buFont typeface="Arial" panose="020B0604020202020204" pitchFamily="34" charset="0"/>
              <a:buNone/>
            </a:pPr>
            <a:r>
              <a:rPr lang="fr-FR" sz="1400" dirty="0">
                <a:solidFill>
                  <a:schemeClr val="bg1"/>
                </a:solidFill>
              </a:rPr>
              <a:t>des entreprises partenaires à agir dans ce sens </a:t>
            </a:r>
            <a:endParaRPr lang="fr-FR" sz="1600" dirty="0">
              <a:solidFill>
                <a:schemeClr val="bg1"/>
              </a:solidFill>
            </a:endParaRPr>
          </a:p>
        </p:txBody>
      </p:sp>
      <p:sp>
        <p:nvSpPr>
          <p:cNvPr id="8" name="Rectangle 7">
            <a:extLst>
              <a:ext uri="{FF2B5EF4-FFF2-40B4-BE49-F238E27FC236}">
                <a16:creationId xmlns:a16="http://schemas.microsoft.com/office/drawing/2014/main" id="{A3C3AED5-A67B-4C24-AEA2-13F8120DF4D9}"/>
              </a:ext>
            </a:extLst>
          </p:cNvPr>
          <p:cNvSpPr/>
          <p:nvPr/>
        </p:nvSpPr>
        <p:spPr>
          <a:xfrm>
            <a:off x="645893" y="6099552"/>
            <a:ext cx="2350140" cy="342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chemeClr val="tx1"/>
                </a:solidFill>
              </a:rPr>
              <a:t>1</a:t>
            </a:r>
            <a:r>
              <a:rPr lang="fr-FR" sz="1000" b="1" baseline="30000" dirty="0">
                <a:solidFill>
                  <a:schemeClr val="tx1"/>
                </a:solidFill>
              </a:rPr>
              <a:t>ère</a:t>
            </a:r>
            <a:r>
              <a:rPr lang="fr-FR" sz="1000" b="1" dirty="0">
                <a:solidFill>
                  <a:schemeClr val="tx1"/>
                </a:solidFill>
              </a:rPr>
              <a:t> Journée Mondiale de la Sécurité</a:t>
            </a:r>
          </a:p>
        </p:txBody>
      </p:sp>
      <p:sp>
        <p:nvSpPr>
          <p:cNvPr id="9" name="Rectangle 8">
            <a:extLst>
              <a:ext uri="{FF2B5EF4-FFF2-40B4-BE49-F238E27FC236}">
                <a16:creationId xmlns:a16="http://schemas.microsoft.com/office/drawing/2014/main" id="{5CAA8417-AC06-4B75-AB19-C5D56299A93E}"/>
              </a:ext>
            </a:extLst>
          </p:cNvPr>
          <p:cNvSpPr/>
          <p:nvPr/>
        </p:nvSpPr>
        <p:spPr>
          <a:xfrm>
            <a:off x="840112" y="5714255"/>
            <a:ext cx="2405727" cy="2240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12 Règles d’or au poste de travail</a:t>
            </a:r>
          </a:p>
        </p:txBody>
      </p:sp>
      <p:sp>
        <p:nvSpPr>
          <p:cNvPr id="10" name="Rectangle 9">
            <a:extLst>
              <a:ext uri="{FF2B5EF4-FFF2-40B4-BE49-F238E27FC236}">
                <a16:creationId xmlns:a16="http://schemas.microsoft.com/office/drawing/2014/main" id="{9A60EAA8-7C99-4911-8B0C-4CC398E880CF}"/>
              </a:ext>
            </a:extLst>
          </p:cNvPr>
          <p:cNvSpPr/>
          <p:nvPr/>
        </p:nvSpPr>
        <p:spPr>
          <a:xfrm>
            <a:off x="1176444" y="5295516"/>
            <a:ext cx="1307405" cy="22793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Safety Moment</a:t>
            </a:r>
          </a:p>
        </p:txBody>
      </p:sp>
      <p:sp>
        <p:nvSpPr>
          <p:cNvPr id="11" name="Rectangle 10">
            <a:extLst>
              <a:ext uri="{FF2B5EF4-FFF2-40B4-BE49-F238E27FC236}">
                <a16:creationId xmlns:a16="http://schemas.microsoft.com/office/drawing/2014/main" id="{C8AA18A6-716E-446A-9B67-53C71DE88CFB}"/>
              </a:ext>
            </a:extLst>
          </p:cNvPr>
          <p:cNvSpPr/>
          <p:nvPr/>
        </p:nvSpPr>
        <p:spPr>
          <a:xfrm>
            <a:off x="1688577" y="4769441"/>
            <a:ext cx="2632669" cy="39156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Total </a:t>
            </a:r>
            <a:r>
              <a:rPr lang="fr-FR" sz="1000" b="1" dirty="0" err="1">
                <a:solidFill>
                  <a:schemeClr val="tx1"/>
                </a:solidFill>
              </a:rPr>
              <a:t>Commitment</a:t>
            </a:r>
            <a:r>
              <a:rPr lang="fr-FR" sz="1000" b="1" dirty="0">
                <a:solidFill>
                  <a:schemeClr val="tx1"/>
                </a:solidFill>
              </a:rPr>
              <a:t>  </a:t>
            </a:r>
          </a:p>
          <a:p>
            <a:pPr marL="0" lvl="1"/>
            <a:r>
              <a:rPr lang="fr-FR" sz="1000" dirty="0">
                <a:solidFill>
                  <a:schemeClr val="tx1"/>
                </a:solidFill>
              </a:rPr>
              <a:t>La sécurité pour moi, pour toi, pour tous</a:t>
            </a:r>
          </a:p>
        </p:txBody>
      </p:sp>
      <p:sp>
        <p:nvSpPr>
          <p:cNvPr id="12" name="Rectangle 11">
            <a:extLst>
              <a:ext uri="{FF2B5EF4-FFF2-40B4-BE49-F238E27FC236}">
                <a16:creationId xmlns:a16="http://schemas.microsoft.com/office/drawing/2014/main" id="{A03AED6F-4A4E-4366-9340-90390B64A092}"/>
              </a:ext>
            </a:extLst>
          </p:cNvPr>
          <p:cNvSpPr/>
          <p:nvPr/>
        </p:nvSpPr>
        <p:spPr>
          <a:xfrm>
            <a:off x="2291406" y="4236867"/>
            <a:ext cx="1908794" cy="4052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 Stop </a:t>
            </a:r>
            <a:r>
              <a:rPr lang="fr-FR" sz="1000" b="1" dirty="0" err="1">
                <a:solidFill>
                  <a:schemeClr val="tx1"/>
                </a:solidFill>
              </a:rPr>
              <a:t>Card</a:t>
            </a:r>
            <a:endParaRPr lang="fr-FR" sz="1000" b="1" dirty="0">
              <a:solidFill>
                <a:schemeClr val="tx1"/>
              </a:solidFill>
            </a:endParaRPr>
          </a:p>
          <a:p>
            <a:pPr marL="0" lvl="1"/>
            <a:r>
              <a:rPr lang="fr-FR" sz="1000" b="1" dirty="0">
                <a:solidFill>
                  <a:schemeClr val="tx1"/>
                </a:solidFill>
              </a:rPr>
              <a:t>- Safety </a:t>
            </a:r>
            <a:r>
              <a:rPr lang="fr-FR" sz="1000" b="1" dirty="0" err="1">
                <a:solidFill>
                  <a:schemeClr val="tx1"/>
                </a:solidFill>
              </a:rPr>
              <a:t>Contract</a:t>
            </a:r>
            <a:r>
              <a:rPr lang="fr-FR" sz="1000" b="1" dirty="0">
                <a:solidFill>
                  <a:schemeClr val="tx1"/>
                </a:solidFill>
              </a:rPr>
              <a:t> </a:t>
            </a:r>
            <a:r>
              <a:rPr lang="fr-FR" sz="1000" b="1" dirty="0" err="1">
                <a:solidFill>
                  <a:schemeClr val="tx1"/>
                </a:solidFill>
              </a:rPr>
              <a:t>Owners</a:t>
            </a:r>
            <a:endParaRPr lang="fr-FR" sz="1000" b="1" dirty="0">
              <a:solidFill>
                <a:schemeClr val="tx1"/>
              </a:solidFill>
            </a:endParaRPr>
          </a:p>
        </p:txBody>
      </p:sp>
      <p:sp>
        <p:nvSpPr>
          <p:cNvPr id="13" name="Rectangle 12">
            <a:extLst>
              <a:ext uri="{FF2B5EF4-FFF2-40B4-BE49-F238E27FC236}">
                <a16:creationId xmlns:a16="http://schemas.microsoft.com/office/drawing/2014/main" id="{51246598-7CE2-48D4-8329-454D0A89ED7F}"/>
              </a:ext>
            </a:extLst>
          </p:cNvPr>
          <p:cNvSpPr/>
          <p:nvPr/>
        </p:nvSpPr>
        <p:spPr>
          <a:xfrm>
            <a:off x="3011023" y="3656027"/>
            <a:ext cx="2967694" cy="46410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12 Règles d’or au poste de travail </a:t>
            </a:r>
            <a:br>
              <a:rPr lang="fr-FR" sz="1000" b="1" dirty="0">
                <a:solidFill>
                  <a:schemeClr val="tx1"/>
                </a:solidFill>
              </a:rPr>
            </a:br>
            <a:r>
              <a:rPr lang="fr-FR" sz="1000" i="1" u="sng" dirty="0">
                <a:solidFill>
                  <a:schemeClr val="tx1"/>
                </a:solidFill>
              </a:rPr>
              <a:t>reformulées en obligations et interdictions</a:t>
            </a:r>
            <a:endParaRPr lang="fr-FR" sz="1000" dirty="0">
              <a:solidFill>
                <a:schemeClr val="tx1"/>
              </a:solidFill>
            </a:endParaRPr>
          </a:p>
        </p:txBody>
      </p:sp>
      <p:sp>
        <p:nvSpPr>
          <p:cNvPr id="14" name="Rectangle 13">
            <a:extLst>
              <a:ext uri="{FF2B5EF4-FFF2-40B4-BE49-F238E27FC236}">
                <a16:creationId xmlns:a16="http://schemas.microsoft.com/office/drawing/2014/main" id="{6216ABC5-20AB-475A-87C5-684C32BB9E34}"/>
              </a:ext>
            </a:extLst>
          </p:cNvPr>
          <p:cNvSpPr/>
          <p:nvPr/>
        </p:nvSpPr>
        <p:spPr>
          <a:xfrm>
            <a:off x="4055000" y="2990281"/>
            <a:ext cx="2212162" cy="51029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r>
              <a:rPr lang="fr-FR" sz="1000" b="1" dirty="0">
                <a:solidFill>
                  <a:schemeClr val="tx1"/>
                </a:solidFill>
              </a:rPr>
              <a:t>- Programme de reconnaissance des actions de sécurité</a:t>
            </a:r>
          </a:p>
          <a:p>
            <a:pPr marL="0" lvl="1"/>
            <a:r>
              <a:rPr lang="fr-FR" sz="1000" b="1" dirty="0">
                <a:solidFill>
                  <a:schemeClr val="tx1"/>
                </a:solidFill>
              </a:rPr>
              <a:t>- Lancement de Safety+</a:t>
            </a:r>
          </a:p>
        </p:txBody>
      </p:sp>
      <p:sp>
        <p:nvSpPr>
          <p:cNvPr id="15" name="Rectangle 14">
            <a:extLst>
              <a:ext uri="{FF2B5EF4-FFF2-40B4-BE49-F238E27FC236}">
                <a16:creationId xmlns:a16="http://schemas.microsoft.com/office/drawing/2014/main" id="{A4A67077-889C-4F58-BC00-45E0545351EC}"/>
              </a:ext>
            </a:extLst>
          </p:cNvPr>
          <p:cNvSpPr/>
          <p:nvPr/>
        </p:nvSpPr>
        <p:spPr>
          <a:xfrm>
            <a:off x="5003492" y="2482713"/>
            <a:ext cx="1634040" cy="40470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chemeClr val="tx1"/>
                </a:solidFill>
              </a:rPr>
              <a:t>Objectif Compagnie </a:t>
            </a:r>
          </a:p>
          <a:p>
            <a:pPr marL="0" lvl="1" algn="ctr"/>
            <a:r>
              <a:rPr lang="fr-FR" sz="1000" b="1" dirty="0">
                <a:solidFill>
                  <a:schemeClr val="tx1"/>
                </a:solidFill>
              </a:rPr>
              <a:t>‘Zéro accident mortel’</a:t>
            </a:r>
          </a:p>
        </p:txBody>
      </p:sp>
      <p:sp>
        <p:nvSpPr>
          <p:cNvPr id="16" name="Rectangle 15">
            <a:extLst>
              <a:ext uri="{FF2B5EF4-FFF2-40B4-BE49-F238E27FC236}">
                <a16:creationId xmlns:a16="http://schemas.microsoft.com/office/drawing/2014/main" id="{B04599FC-67C4-41E7-ABA3-413E322A7347}"/>
              </a:ext>
            </a:extLst>
          </p:cNvPr>
          <p:cNvSpPr/>
          <p:nvPr/>
        </p:nvSpPr>
        <p:spPr>
          <a:xfrm>
            <a:off x="6325653" y="2017557"/>
            <a:ext cx="2299201" cy="7109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374649"/>
                </a:solidFill>
              </a:rPr>
              <a:t>Programme </a:t>
            </a:r>
          </a:p>
          <a:p>
            <a:pPr marL="0" lvl="1" algn="ctr"/>
            <a:r>
              <a:rPr lang="fr-FR" sz="1000" b="1" dirty="0">
                <a:solidFill>
                  <a:srgbClr val="374649"/>
                </a:solidFill>
              </a:rPr>
              <a:t>« Nos vies avant tout »</a:t>
            </a:r>
          </a:p>
          <a:p>
            <a:pPr marL="0" lvl="1" algn="ctr"/>
            <a:r>
              <a:rPr lang="fr-FR" sz="1000" dirty="0">
                <a:solidFill>
                  <a:srgbClr val="374649"/>
                </a:solidFill>
              </a:rPr>
              <a:t>Feu vert sécurité, Life </a:t>
            </a:r>
            <a:r>
              <a:rPr lang="fr-FR" sz="1000" dirty="0" err="1">
                <a:solidFill>
                  <a:srgbClr val="374649"/>
                </a:solidFill>
              </a:rPr>
              <a:t>saving</a:t>
            </a:r>
            <a:r>
              <a:rPr lang="fr-FR" sz="1000" dirty="0">
                <a:solidFill>
                  <a:srgbClr val="374649"/>
                </a:solidFill>
              </a:rPr>
              <a:t> checks, Tournée sécurité conjointe</a:t>
            </a:r>
          </a:p>
        </p:txBody>
      </p:sp>
      <p:sp>
        <p:nvSpPr>
          <p:cNvPr id="17" name="Forme 40">
            <a:extLst>
              <a:ext uri="{FF2B5EF4-FFF2-40B4-BE49-F238E27FC236}">
                <a16:creationId xmlns:a16="http://schemas.microsoft.com/office/drawing/2014/main" id="{98FA3468-7967-42A9-8841-3E643D96C214}"/>
              </a:ext>
            </a:extLst>
          </p:cNvPr>
          <p:cNvSpPr/>
          <p:nvPr/>
        </p:nvSpPr>
        <p:spPr>
          <a:xfrm rot="281351">
            <a:off x="682567" y="899362"/>
            <a:ext cx="7987467" cy="5838327"/>
          </a:xfrm>
          <a:custGeom>
            <a:avLst/>
            <a:gdLst>
              <a:gd name="connsiteX0" fmla="*/ 0 w 7280074"/>
              <a:gd name="connsiteY0" fmla="*/ 4838243 h 4838243"/>
              <a:gd name="connsiteX1" fmla="*/ 6121170 w 7280074"/>
              <a:gd name="connsiteY1" fmla="*/ 604780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210861 w 7280074"/>
              <a:gd name="connsiteY5" fmla="*/ 140081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210861 w 7280074"/>
              <a:gd name="connsiteY5" fmla="*/ 140081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79004 w 7280074"/>
              <a:gd name="connsiteY4" fmla="*/ 2005597 h 4838243"/>
              <a:gd name="connsiteX5" fmla="*/ 6194092 w 7280074"/>
              <a:gd name="connsiteY5" fmla="*/ 1209996 h 4838243"/>
              <a:gd name="connsiteX6" fmla="*/ 0 w 7280074"/>
              <a:gd name="connsiteY6" fmla="*/ 4838243 h 4838243"/>
              <a:gd name="connsiteX0" fmla="*/ 0 w 7280074"/>
              <a:gd name="connsiteY0" fmla="*/ 4838243 h 4838243"/>
              <a:gd name="connsiteX1" fmla="*/ 6155735 w 7280074"/>
              <a:gd name="connsiteY1" fmla="*/ 820391 h 4838243"/>
              <a:gd name="connsiteX2" fmla="*/ 6053027 w 7280074"/>
              <a:gd name="connsiteY2" fmla="*/ 0 h 4838243"/>
              <a:gd name="connsiteX3" fmla="*/ 7280074 w 7280074"/>
              <a:gd name="connsiteY3" fmla="*/ 760886 h 4838243"/>
              <a:gd name="connsiteX4" fmla="*/ 6251947 w 7280074"/>
              <a:gd name="connsiteY4" fmla="*/ 1664384 h 4838243"/>
              <a:gd name="connsiteX5" fmla="*/ 6194092 w 7280074"/>
              <a:gd name="connsiteY5" fmla="*/ 1209996 h 4838243"/>
              <a:gd name="connsiteX6" fmla="*/ 0 w 7280074"/>
              <a:gd name="connsiteY6" fmla="*/ 4838243 h 4838243"/>
              <a:gd name="connsiteX0" fmla="*/ 0 w 7280074"/>
              <a:gd name="connsiteY0" fmla="*/ 4447448 h 4447448"/>
              <a:gd name="connsiteX1" fmla="*/ 6155735 w 7280074"/>
              <a:gd name="connsiteY1" fmla="*/ 429596 h 4447448"/>
              <a:gd name="connsiteX2" fmla="*/ 6115677 w 7280074"/>
              <a:gd name="connsiteY2" fmla="*/ 0 h 4447448"/>
              <a:gd name="connsiteX3" fmla="*/ 7280074 w 7280074"/>
              <a:gd name="connsiteY3" fmla="*/ 370091 h 4447448"/>
              <a:gd name="connsiteX4" fmla="*/ 6251947 w 7280074"/>
              <a:gd name="connsiteY4" fmla="*/ 1273589 h 4447448"/>
              <a:gd name="connsiteX5" fmla="*/ 6194092 w 7280074"/>
              <a:gd name="connsiteY5" fmla="*/ 819201 h 4447448"/>
              <a:gd name="connsiteX6" fmla="*/ 0 w 7280074"/>
              <a:gd name="connsiteY6" fmla="*/ 4447448 h 4447448"/>
              <a:gd name="connsiteX0" fmla="*/ 0 w 7191711"/>
              <a:gd name="connsiteY0" fmla="*/ 4447448 h 4447448"/>
              <a:gd name="connsiteX1" fmla="*/ 6155735 w 7191711"/>
              <a:gd name="connsiteY1" fmla="*/ 429596 h 4447448"/>
              <a:gd name="connsiteX2" fmla="*/ 6115677 w 7191711"/>
              <a:gd name="connsiteY2" fmla="*/ 0 h 4447448"/>
              <a:gd name="connsiteX3" fmla="*/ 7191711 w 7191711"/>
              <a:gd name="connsiteY3" fmla="*/ 508655 h 4447448"/>
              <a:gd name="connsiteX4" fmla="*/ 6251947 w 7191711"/>
              <a:gd name="connsiteY4" fmla="*/ 1273589 h 4447448"/>
              <a:gd name="connsiteX5" fmla="*/ 6194092 w 7191711"/>
              <a:gd name="connsiteY5" fmla="*/ 819201 h 4447448"/>
              <a:gd name="connsiteX6" fmla="*/ 0 w 7191711"/>
              <a:gd name="connsiteY6" fmla="*/ 4447448 h 4447448"/>
              <a:gd name="connsiteX0" fmla="*/ 0 w 7108182"/>
              <a:gd name="connsiteY0" fmla="*/ 4447448 h 4447448"/>
              <a:gd name="connsiteX1" fmla="*/ 6155735 w 7108182"/>
              <a:gd name="connsiteY1" fmla="*/ 429596 h 4447448"/>
              <a:gd name="connsiteX2" fmla="*/ 6115677 w 7108182"/>
              <a:gd name="connsiteY2" fmla="*/ 0 h 4447448"/>
              <a:gd name="connsiteX3" fmla="*/ 7108182 w 7108182"/>
              <a:gd name="connsiteY3" fmla="*/ 591156 h 4447448"/>
              <a:gd name="connsiteX4" fmla="*/ 6251947 w 7108182"/>
              <a:gd name="connsiteY4" fmla="*/ 1273589 h 4447448"/>
              <a:gd name="connsiteX5" fmla="*/ 6194092 w 7108182"/>
              <a:gd name="connsiteY5" fmla="*/ 819201 h 4447448"/>
              <a:gd name="connsiteX6" fmla="*/ 0 w 7108182"/>
              <a:gd name="connsiteY6" fmla="*/ 4447448 h 4447448"/>
              <a:gd name="connsiteX0" fmla="*/ 0 w 7108182"/>
              <a:gd name="connsiteY0" fmla="*/ 4447448 h 4447448"/>
              <a:gd name="connsiteX1" fmla="*/ 6155735 w 7108182"/>
              <a:gd name="connsiteY1" fmla="*/ 429596 h 4447448"/>
              <a:gd name="connsiteX2" fmla="*/ 6115677 w 7108182"/>
              <a:gd name="connsiteY2" fmla="*/ 0 h 4447448"/>
              <a:gd name="connsiteX3" fmla="*/ 7108182 w 7108182"/>
              <a:gd name="connsiteY3" fmla="*/ 591156 h 4447448"/>
              <a:gd name="connsiteX4" fmla="*/ 6251947 w 7108182"/>
              <a:gd name="connsiteY4" fmla="*/ 1273589 h 4447448"/>
              <a:gd name="connsiteX5" fmla="*/ 6194092 w 7108182"/>
              <a:gd name="connsiteY5" fmla="*/ 819201 h 4447448"/>
              <a:gd name="connsiteX6" fmla="*/ 0 w 7108182"/>
              <a:gd name="connsiteY6" fmla="*/ 4447448 h 4447448"/>
              <a:gd name="connsiteX0" fmla="*/ 0 w 7102214"/>
              <a:gd name="connsiteY0" fmla="*/ 4447448 h 4447448"/>
              <a:gd name="connsiteX1" fmla="*/ 6155735 w 7102214"/>
              <a:gd name="connsiteY1" fmla="*/ 429596 h 4447448"/>
              <a:gd name="connsiteX2" fmla="*/ 6115677 w 7102214"/>
              <a:gd name="connsiteY2" fmla="*/ 0 h 4447448"/>
              <a:gd name="connsiteX3" fmla="*/ 7102214 w 7102214"/>
              <a:gd name="connsiteY3" fmla="*/ 467716 h 4447448"/>
              <a:gd name="connsiteX4" fmla="*/ 6251947 w 7102214"/>
              <a:gd name="connsiteY4" fmla="*/ 1273589 h 4447448"/>
              <a:gd name="connsiteX5" fmla="*/ 6194092 w 7102214"/>
              <a:gd name="connsiteY5" fmla="*/ 819201 h 4447448"/>
              <a:gd name="connsiteX6" fmla="*/ 0 w 7102214"/>
              <a:gd name="connsiteY6" fmla="*/ 4447448 h 4447448"/>
              <a:gd name="connsiteX0" fmla="*/ 0 w 7153443"/>
              <a:gd name="connsiteY0" fmla="*/ 4447448 h 4447448"/>
              <a:gd name="connsiteX1" fmla="*/ 6155735 w 7153443"/>
              <a:gd name="connsiteY1" fmla="*/ 429596 h 4447448"/>
              <a:gd name="connsiteX2" fmla="*/ 6115677 w 7153443"/>
              <a:gd name="connsiteY2" fmla="*/ 0 h 4447448"/>
              <a:gd name="connsiteX3" fmla="*/ 7153443 w 7153443"/>
              <a:gd name="connsiteY3" fmla="*/ 528614 h 4447448"/>
              <a:gd name="connsiteX4" fmla="*/ 6251947 w 7153443"/>
              <a:gd name="connsiteY4" fmla="*/ 1273589 h 4447448"/>
              <a:gd name="connsiteX5" fmla="*/ 6194092 w 7153443"/>
              <a:gd name="connsiteY5" fmla="*/ 819201 h 4447448"/>
              <a:gd name="connsiteX6" fmla="*/ 0 w 7153443"/>
              <a:gd name="connsiteY6" fmla="*/ 4447448 h 4447448"/>
              <a:gd name="connsiteX0" fmla="*/ 0 w 7153443"/>
              <a:gd name="connsiteY0" fmla="*/ 4330433 h 4330433"/>
              <a:gd name="connsiteX1" fmla="*/ 6155735 w 7153443"/>
              <a:gd name="connsiteY1" fmla="*/ 312581 h 4330433"/>
              <a:gd name="connsiteX2" fmla="*/ 6140388 w 7153443"/>
              <a:gd name="connsiteY2" fmla="*/ 0 h 4330433"/>
              <a:gd name="connsiteX3" fmla="*/ 7153443 w 7153443"/>
              <a:gd name="connsiteY3" fmla="*/ 411599 h 4330433"/>
              <a:gd name="connsiteX4" fmla="*/ 6251947 w 7153443"/>
              <a:gd name="connsiteY4" fmla="*/ 1156574 h 4330433"/>
              <a:gd name="connsiteX5" fmla="*/ 6194092 w 7153443"/>
              <a:gd name="connsiteY5" fmla="*/ 702186 h 4330433"/>
              <a:gd name="connsiteX6" fmla="*/ 0 w 7153443"/>
              <a:gd name="connsiteY6" fmla="*/ 4330433 h 4330433"/>
              <a:gd name="connsiteX0" fmla="*/ 0 w 7153443"/>
              <a:gd name="connsiteY0" fmla="*/ 4330433 h 4330433"/>
              <a:gd name="connsiteX1" fmla="*/ 6155735 w 7153443"/>
              <a:gd name="connsiteY1" fmla="*/ 312581 h 4330433"/>
              <a:gd name="connsiteX2" fmla="*/ 6140388 w 7153443"/>
              <a:gd name="connsiteY2" fmla="*/ 0 h 4330433"/>
              <a:gd name="connsiteX3" fmla="*/ 7153443 w 7153443"/>
              <a:gd name="connsiteY3" fmla="*/ 411599 h 4330433"/>
              <a:gd name="connsiteX4" fmla="*/ 6237532 w 7153443"/>
              <a:gd name="connsiteY4" fmla="*/ 1025593 h 4330433"/>
              <a:gd name="connsiteX5" fmla="*/ 6194092 w 7153443"/>
              <a:gd name="connsiteY5" fmla="*/ 702186 h 4330433"/>
              <a:gd name="connsiteX6" fmla="*/ 0 w 7153443"/>
              <a:gd name="connsiteY6" fmla="*/ 4330433 h 4330433"/>
              <a:gd name="connsiteX0" fmla="*/ 0 w 7150560"/>
              <a:gd name="connsiteY0" fmla="*/ 4330433 h 4330433"/>
              <a:gd name="connsiteX1" fmla="*/ 6155735 w 7150560"/>
              <a:gd name="connsiteY1" fmla="*/ 312581 h 4330433"/>
              <a:gd name="connsiteX2" fmla="*/ 6140388 w 7150560"/>
              <a:gd name="connsiteY2" fmla="*/ 0 h 4330433"/>
              <a:gd name="connsiteX3" fmla="*/ 7150560 w 7150560"/>
              <a:gd name="connsiteY3" fmla="*/ 460670 h 4330433"/>
              <a:gd name="connsiteX4" fmla="*/ 6237532 w 7150560"/>
              <a:gd name="connsiteY4" fmla="*/ 1025593 h 4330433"/>
              <a:gd name="connsiteX5" fmla="*/ 6194092 w 7150560"/>
              <a:gd name="connsiteY5" fmla="*/ 702186 h 4330433"/>
              <a:gd name="connsiteX6" fmla="*/ 0 w 7150560"/>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37532 w 7143147"/>
              <a:gd name="connsiteY4" fmla="*/ 1025593 h 4330433"/>
              <a:gd name="connsiteX5" fmla="*/ 6194092 w 7143147"/>
              <a:gd name="connsiteY5" fmla="*/ 702186 h 4330433"/>
              <a:gd name="connsiteX6" fmla="*/ 0 w 7143147"/>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194092 w 7143147"/>
              <a:gd name="connsiteY5" fmla="*/ 702186 h 4330433"/>
              <a:gd name="connsiteX6" fmla="*/ 0 w 7143147"/>
              <a:gd name="connsiteY6" fmla="*/ 4330433 h 4330433"/>
              <a:gd name="connsiteX0" fmla="*/ 0 w 7143147"/>
              <a:gd name="connsiteY0" fmla="*/ 4330433 h 4330433"/>
              <a:gd name="connsiteX1" fmla="*/ 6155735 w 7143147"/>
              <a:gd name="connsiteY1" fmla="*/ 312581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255455 w 7143147"/>
              <a:gd name="connsiteY5" fmla="*/ 679160 h 4330433"/>
              <a:gd name="connsiteX6" fmla="*/ 0 w 7143147"/>
              <a:gd name="connsiteY6" fmla="*/ 4330433 h 4330433"/>
              <a:gd name="connsiteX0" fmla="*/ 0 w 7143147"/>
              <a:gd name="connsiteY0" fmla="*/ 4330433 h 4330433"/>
              <a:gd name="connsiteX1" fmla="*/ 6219570 w 7143147"/>
              <a:gd name="connsiteY1" fmla="*/ 301256 h 4330433"/>
              <a:gd name="connsiteX2" fmla="*/ 6140388 w 7143147"/>
              <a:gd name="connsiteY2" fmla="*/ 0 h 4330433"/>
              <a:gd name="connsiteX3" fmla="*/ 7143147 w 7143147"/>
              <a:gd name="connsiteY3" fmla="*/ 425565 h 4330433"/>
              <a:gd name="connsiteX4" fmla="*/ 6245357 w 7143147"/>
              <a:gd name="connsiteY4" fmla="*/ 999924 h 4330433"/>
              <a:gd name="connsiteX5" fmla="*/ 6255455 w 7143147"/>
              <a:gd name="connsiteY5" fmla="*/ 679160 h 4330433"/>
              <a:gd name="connsiteX6" fmla="*/ 0 w 7143147"/>
              <a:gd name="connsiteY6" fmla="*/ 4330433 h 4330433"/>
              <a:gd name="connsiteX0" fmla="*/ 0 w 7143147"/>
              <a:gd name="connsiteY0" fmla="*/ 4307263 h 4307263"/>
              <a:gd name="connsiteX1" fmla="*/ 6219570 w 7143147"/>
              <a:gd name="connsiteY1" fmla="*/ 278086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255455 w 7143147"/>
              <a:gd name="connsiteY5" fmla="*/ 655990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255455 w 7143147"/>
              <a:gd name="connsiteY5" fmla="*/ 655990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245357 w 7143147"/>
              <a:gd name="connsiteY4" fmla="*/ 976754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444155 w 7143147"/>
              <a:gd name="connsiteY4" fmla="*/ 970891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514781 w 7143147"/>
              <a:gd name="connsiteY4" fmla="*/ 888861 h 4307263"/>
              <a:gd name="connsiteX5" fmla="*/ 6420650 w 7143147"/>
              <a:gd name="connsiteY5" fmla="*/ 577653 h 4307263"/>
              <a:gd name="connsiteX6" fmla="*/ 0 w 7143147"/>
              <a:gd name="connsiteY6" fmla="*/ 4307263 h 4307263"/>
              <a:gd name="connsiteX0" fmla="*/ 0 w 7143147"/>
              <a:gd name="connsiteY0" fmla="*/ 4307263 h 4307263"/>
              <a:gd name="connsiteX1" fmla="*/ 6377412 w 7143147"/>
              <a:gd name="connsiteY1" fmla="*/ 269110 h 4307263"/>
              <a:gd name="connsiteX2" fmla="*/ 6307208 w 7143147"/>
              <a:gd name="connsiteY2" fmla="*/ 0 h 4307263"/>
              <a:gd name="connsiteX3" fmla="*/ 7143147 w 7143147"/>
              <a:gd name="connsiteY3" fmla="*/ 402395 h 4307263"/>
              <a:gd name="connsiteX4" fmla="*/ 6467839 w 7143147"/>
              <a:gd name="connsiteY4" fmla="*/ 864316 h 4307263"/>
              <a:gd name="connsiteX5" fmla="*/ 6420650 w 7143147"/>
              <a:gd name="connsiteY5" fmla="*/ 577653 h 4307263"/>
              <a:gd name="connsiteX6" fmla="*/ 0 w 7143147"/>
              <a:gd name="connsiteY6" fmla="*/ 4307263 h 4307263"/>
              <a:gd name="connsiteX0" fmla="*/ 0 w 7143147"/>
              <a:gd name="connsiteY0" fmla="*/ 4272004 h 4272004"/>
              <a:gd name="connsiteX1" fmla="*/ 6377412 w 7143147"/>
              <a:gd name="connsiteY1" fmla="*/ 233851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20650 w 7143147"/>
              <a:gd name="connsiteY5" fmla="*/ 542394 h 4272004"/>
              <a:gd name="connsiteX6" fmla="*/ 0 w 7143147"/>
              <a:gd name="connsiteY6" fmla="*/ 4272004 h 4272004"/>
              <a:gd name="connsiteX0" fmla="*/ 0 w 7143147"/>
              <a:gd name="connsiteY0" fmla="*/ 4272004 h 4272004"/>
              <a:gd name="connsiteX1" fmla="*/ 6421362 w 7143147"/>
              <a:gd name="connsiteY1" fmla="*/ 247680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20650 w 7143147"/>
              <a:gd name="connsiteY5" fmla="*/ 542394 h 4272004"/>
              <a:gd name="connsiteX6" fmla="*/ 0 w 7143147"/>
              <a:gd name="connsiteY6" fmla="*/ 4272004 h 4272004"/>
              <a:gd name="connsiteX0" fmla="*/ 0 w 7143147"/>
              <a:gd name="connsiteY0" fmla="*/ 4272004 h 4272004"/>
              <a:gd name="connsiteX1" fmla="*/ 6421362 w 7143147"/>
              <a:gd name="connsiteY1" fmla="*/ 247680 h 4272004"/>
              <a:gd name="connsiteX2" fmla="*/ 6357143 w 7143147"/>
              <a:gd name="connsiteY2" fmla="*/ 0 h 4272004"/>
              <a:gd name="connsiteX3" fmla="*/ 7143147 w 7143147"/>
              <a:gd name="connsiteY3" fmla="*/ 367136 h 4272004"/>
              <a:gd name="connsiteX4" fmla="*/ 6467839 w 7143147"/>
              <a:gd name="connsiteY4" fmla="*/ 829057 h 4272004"/>
              <a:gd name="connsiteX5" fmla="*/ 6493585 w 7143147"/>
              <a:gd name="connsiteY5" fmla="*/ 516475 h 4272004"/>
              <a:gd name="connsiteX6" fmla="*/ 0 w 7143147"/>
              <a:gd name="connsiteY6" fmla="*/ 4272004 h 4272004"/>
              <a:gd name="connsiteX0" fmla="*/ 0 w 7093896"/>
              <a:gd name="connsiteY0" fmla="*/ 4272004 h 4272004"/>
              <a:gd name="connsiteX1" fmla="*/ 6421362 w 7093896"/>
              <a:gd name="connsiteY1" fmla="*/ 247680 h 4272004"/>
              <a:gd name="connsiteX2" fmla="*/ 6357143 w 7093896"/>
              <a:gd name="connsiteY2" fmla="*/ 0 h 4272004"/>
              <a:gd name="connsiteX3" fmla="*/ 7093896 w 7093896"/>
              <a:gd name="connsiteY3" fmla="*/ 286481 h 4272004"/>
              <a:gd name="connsiteX4" fmla="*/ 6467839 w 7093896"/>
              <a:gd name="connsiteY4" fmla="*/ 829057 h 4272004"/>
              <a:gd name="connsiteX5" fmla="*/ 6493585 w 7093896"/>
              <a:gd name="connsiteY5" fmla="*/ 516475 h 4272004"/>
              <a:gd name="connsiteX6" fmla="*/ 0 w 7093896"/>
              <a:gd name="connsiteY6" fmla="*/ 4272004 h 4272004"/>
              <a:gd name="connsiteX0" fmla="*/ 0 w 7093896"/>
              <a:gd name="connsiteY0" fmla="*/ 4272004 h 4272004"/>
              <a:gd name="connsiteX1" fmla="*/ 6421362 w 7093896"/>
              <a:gd name="connsiteY1" fmla="*/ 247680 h 4272004"/>
              <a:gd name="connsiteX2" fmla="*/ 6357143 w 7093896"/>
              <a:gd name="connsiteY2" fmla="*/ 0 h 4272004"/>
              <a:gd name="connsiteX3" fmla="*/ 7093896 w 7093896"/>
              <a:gd name="connsiteY3" fmla="*/ 286481 h 4272004"/>
              <a:gd name="connsiteX4" fmla="*/ 6505802 w 7093896"/>
              <a:gd name="connsiteY4" fmla="*/ 821454 h 4272004"/>
              <a:gd name="connsiteX5" fmla="*/ 6493585 w 7093896"/>
              <a:gd name="connsiteY5" fmla="*/ 516475 h 4272004"/>
              <a:gd name="connsiteX6" fmla="*/ 0 w 7093896"/>
              <a:gd name="connsiteY6" fmla="*/ 4272004 h 4272004"/>
              <a:gd name="connsiteX0" fmla="*/ 0 w 7093896"/>
              <a:gd name="connsiteY0" fmla="*/ 4272004 h 4272004"/>
              <a:gd name="connsiteX1" fmla="*/ 6471982 w 7093896"/>
              <a:gd name="connsiteY1" fmla="*/ 237544 h 4272004"/>
              <a:gd name="connsiteX2" fmla="*/ 6357143 w 7093896"/>
              <a:gd name="connsiteY2" fmla="*/ 0 h 4272004"/>
              <a:gd name="connsiteX3" fmla="*/ 7093896 w 7093896"/>
              <a:gd name="connsiteY3" fmla="*/ 286481 h 4272004"/>
              <a:gd name="connsiteX4" fmla="*/ 6505802 w 7093896"/>
              <a:gd name="connsiteY4" fmla="*/ 821454 h 4272004"/>
              <a:gd name="connsiteX5" fmla="*/ 6493585 w 7093896"/>
              <a:gd name="connsiteY5" fmla="*/ 516475 h 4272004"/>
              <a:gd name="connsiteX6" fmla="*/ 0 w 7093896"/>
              <a:gd name="connsiteY6" fmla="*/ 4272004 h 4272004"/>
              <a:gd name="connsiteX0" fmla="*/ 0 w 7093896"/>
              <a:gd name="connsiteY0" fmla="*/ 4309217 h 4309217"/>
              <a:gd name="connsiteX1" fmla="*/ 6471982 w 7093896"/>
              <a:gd name="connsiteY1" fmla="*/ 274757 h 4309217"/>
              <a:gd name="connsiteX2" fmla="*/ 6373475 w 7093896"/>
              <a:gd name="connsiteY2" fmla="*/ 0 h 4309217"/>
              <a:gd name="connsiteX3" fmla="*/ 7093896 w 7093896"/>
              <a:gd name="connsiteY3" fmla="*/ 323694 h 4309217"/>
              <a:gd name="connsiteX4" fmla="*/ 6505802 w 7093896"/>
              <a:gd name="connsiteY4" fmla="*/ 858667 h 4309217"/>
              <a:gd name="connsiteX5" fmla="*/ 6493585 w 7093896"/>
              <a:gd name="connsiteY5" fmla="*/ 553688 h 4309217"/>
              <a:gd name="connsiteX6" fmla="*/ 0 w 7093896"/>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05802 w 7108859"/>
              <a:gd name="connsiteY4" fmla="*/ 858667 h 4309217"/>
              <a:gd name="connsiteX5" fmla="*/ 6493585 w 7108859"/>
              <a:gd name="connsiteY5" fmla="*/ 553688 h 4309217"/>
              <a:gd name="connsiteX6" fmla="*/ 0 w 7108859"/>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05802 w 7108859"/>
              <a:gd name="connsiteY4" fmla="*/ 858667 h 4309217"/>
              <a:gd name="connsiteX5" fmla="*/ 6541211 w 7108859"/>
              <a:gd name="connsiteY5" fmla="*/ 532836 h 4309217"/>
              <a:gd name="connsiteX6" fmla="*/ 0 w 7108859"/>
              <a:gd name="connsiteY6" fmla="*/ 4309217 h 4309217"/>
              <a:gd name="connsiteX0" fmla="*/ 0 w 7108859"/>
              <a:gd name="connsiteY0" fmla="*/ 4309217 h 4309217"/>
              <a:gd name="connsiteX1" fmla="*/ 6471982 w 7108859"/>
              <a:gd name="connsiteY1" fmla="*/ 274757 h 4309217"/>
              <a:gd name="connsiteX2" fmla="*/ 6373475 w 7108859"/>
              <a:gd name="connsiteY2" fmla="*/ 0 h 4309217"/>
              <a:gd name="connsiteX3" fmla="*/ 7108859 w 7108859"/>
              <a:gd name="connsiteY3" fmla="*/ 377271 h 4309217"/>
              <a:gd name="connsiteX4" fmla="*/ 6544449 w 7108859"/>
              <a:gd name="connsiteY4" fmla="*/ 805670 h 4309217"/>
              <a:gd name="connsiteX5" fmla="*/ 6541211 w 7108859"/>
              <a:gd name="connsiteY5" fmla="*/ 532836 h 4309217"/>
              <a:gd name="connsiteX6" fmla="*/ 0 w 7108859"/>
              <a:gd name="connsiteY6" fmla="*/ 4309217 h 4309217"/>
              <a:gd name="connsiteX0" fmla="*/ 0 w 7108859"/>
              <a:gd name="connsiteY0" fmla="*/ 4309217 h 4309217"/>
              <a:gd name="connsiteX1" fmla="*/ 6518926 w 7108859"/>
              <a:gd name="connsiteY1" fmla="*/ 299301 h 4309217"/>
              <a:gd name="connsiteX2" fmla="*/ 6373475 w 7108859"/>
              <a:gd name="connsiteY2" fmla="*/ 0 h 4309217"/>
              <a:gd name="connsiteX3" fmla="*/ 7108859 w 7108859"/>
              <a:gd name="connsiteY3" fmla="*/ 377271 h 4309217"/>
              <a:gd name="connsiteX4" fmla="*/ 6544449 w 7108859"/>
              <a:gd name="connsiteY4" fmla="*/ 805670 h 4309217"/>
              <a:gd name="connsiteX5" fmla="*/ 6541211 w 7108859"/>
              <a:gd name="connsiteY5" fmla="*/ 532836 h 4309217"/>
              <a:gd name="connsiteX6" fmla="*/ 0 w 7108859"/>
              <a:gd name="connsiteY6" fmla="*/ 4309217 h 4309217"/>
              <a:gd name="connsiteX0" fmla="*/ 0 w 7108859"/>
              <a:gd name="connsiteY0" fmla="*/ 4326954 h 4326954"/>
              <a:gd name="connsiteX1" fmla="*/ 6518926 w 7108859"/>
              <a:gd name="connsiteY1" fmla="*/ 317038 h 4326954"/>
              <a:gd name="connsiteX2" fmla="*/ 6462059 w 7108859"/>
              <a:gd name="connsiteY2" fmla="*/ 0 h 4326954"/>
              <a:gd name="connsiteX3" fmla="*/ 7108859 w 7108859"/>
              <a:gd name="connsiteY3" fmla="*/ 395008 h 4326954"/>
              <a:gd name="connsiteX4" fmla="*/ 6544449 w 7108859"/>
              <a:gd name="connsiteY4" fmla="*/ 823407 h 4326954"/>
              <a:gd name="connsiteX5" fmla="*/ 6541211 w 7108859"/>
              <a:gd name="connsiteY5" fmla="*/ 550573 h 4326954"/>
              <a:gd name="connsiteX6" fmla="*/ 0 w 7108859"/>
              <a:gd name="connsiteY6" fmla="*/ 4326954 h 4326954"/>
              <a:gd name="connsiteX0" fmla="*/ 0 w 7108859"/>
              <a:gd name="connsiteY0" fmla="*/ 4267729 h 4267729"/>
              <a:gd name="connsiteX1" fmla="*/ 6518926 w 7108859"/>
              <a:gd name="connsiteY1" fmla="*/ 257813 h 4267729"/>
              <a:gd name="connsiteX2" fmla="*/ 6505325 w 7108859"/>
              <a:gd name="connsiteY2" fmla="*/ 0 h 4267729"/>
              <a:gd name="connsiteX3" fmla="*/ 7108859 w 7108859"/>
              <a:gd name="connsiteY3" fmla="*/ 335783 h 4267729"/>
              <a:gd name="connsiteX4" fmla="*/ 6544449 w 7108859"/>
              <a:gd name="connsiteY4" fmla="*/ 764182 h 4267729"/>
              <a:gd name="connsiteX5" fmla="*/ 6541211 w 7108859"/>
              <a:gd name="connsiteY5" fmla="*/ 491348 h 4267729"/>
              <a:gd name="connsiteX6" fmla="*/ 0 w 7108859"/>
              <a:gd name="connsiteY6" fmla="*/ 4267729 h 4267729"/>
              <a:gd name="connsiteX0" fmla="*/ 0 w 7108859"/>
              <a:gd name="connsiteY0" fmla="*/ 4267729 h 4267729"/>
              <a:gd name="connsiteX1" fmla="*/ 6518926 w 7108859"/>
              <a:gd name="connsiteY1" fmla="*/ 257813 h 4267729"/>
              <a:gd name="connsiteX2" fmla="*/ 6505325 w 7108859"/>
              <a:gd name="connsiteY2" fmla="*/ 0 h 4267729"/>
              <a:gd name="connsiteX3" fmla="*/ 7108859 w 7108859"/>
              <a:gd name="connsiteY3" fmla="*/ 335783 h 4267729"/>
              <a:gd name="connsiteX4" fmla="*/ 6544449 w 7108859"/>
              <a:gd name="connsiteY4" fmla="*/ 764182 h 4267729"/>
              <a:gd name="connsiteX5" fmla="*/ 6541211 w 7108859"/>
              <a:gd name="connsiteY5" fmla="*/ 491348 h 4267729"/>
              <a:gd name="connsiteX6" fmla="*/ 0 w 7108859"/>
              <a:gd name="connsiteY6" fmla="*/ 4267729 h 426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8859" h="4267729">
                <a:moveTo>
                  <a:pt x="0" y="4267729"/>
                </a:moveTo>
                <a:cubicBezTo>
                  <a:pt x="808897" y="2117399"/>
                  <a:pt x="3210449" y="846603"/>
                  <a:pt x="6518926" y="257813"/>
                </a:cubicBezTo>
                <a:lnTo>
                  <a:pt x="6505325" y="0"/>
                </a:lnTo>
                <a:lnTo>
                  <a:pt x="7108859" y="335783"/>
                </a:lnTo>
                <a:lnTo>
                  <a:pt x="6544449" y="764182"/>
                </a:lnTo>
                <a:cubicBezTo>
                  <a:pt x="6543370" y="673237"/>
                  <a:pt x="6542290" y="582293"/>
                  <a:pt x="6541211" y="491348"/>
                </a:cubicBezTo>
                <a:cubicBezTo>
                  <a:pt x="3610796" y="912692"/>
                  <a:pt x="1213346" y="2244902"/>
                  <a:pt x="0" y="4267729"/>
                </a:cubicBezTo>
                <a:close/>
              </a:path>
            </a:pathLst>
          </a:custGeom>
          <a:gradFill flip="none" rotWithShape="1">
            <a:gsLst>
              <a:gs pos="69000">
                <a:srgbClr val="FF6E00"/>
              </a:gs>
              <a:gs pos="17000">
                <a:srgbClr val="FF0000"/>
              </a:gs>
            </a:gsLst>
            <a:path path="circle">
              <a:fillToRect r="100000" b="100000"/>
            </a:path>
            <a:tileRect l="-100000" t="-100000"/>
          </a:gra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fr-FR" dirty="0"/>
          </a:p>
        </p:txBody>
      </p:sp>
      <p:sp>
        <p:nvSpPr>
          <p:cNvPr id="18" name="Rectangle 17">
            <a:extLst>
              <a:ext uri="{FF2B5EF4-FFF2-40B4-BE49-F238E27FC236}">
                <a16:creationId xmlns:a16="http://schemas.microsoft.com/office/drawing/2014/main" id="{D89E559F-E6CD-41E5-BD4D-07930705F972}"/>
              </a:ext>
            </a:extLst>
          </p:cNvPr>
          <p:cNvSpPr/>
          <p:nvPr/>
        </p:nvSpPr>
        <p:spPr>
          <a:xfrm>
            <a:off x="-105577" y="6022932"/>
            <a:ext cx="913349" cy="34277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2007</a:t>
            </a:r>
          </a:p>
        </p:txBody>
      </p:sp>
      <p:sp>
        <p:nvSpPr>
          <p:cNvPr id="19" name="Rectangle 18">
            <a:extLst>
              <a:ext uri="{FF2B5EF4-FFF2-40B4-BE49-F238E27FC236}">
                <a16:creationId xmlns:a16="http://schemas.microsoft.com/office/drawing/2014/main" id="{873CAEEB-5766-4906-BA35-E372FCC4A9DA}"/>
              </a:ext>
            </a:extLst>
          </p:cNvPr>
          <p:cNvSpPr/>
          <p:nvPr/>
        </p:nvSpPr>
        <p:spPr>
          <a:xfrm>
            <a:off x="245917" y="5629236"/>
            <a:ext cx="625523" cy="2205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2010</a:t>
            </a:r>
          </a:p>
        </p:txBody>
      </p:sp>
      <p:sp>
        <p:nvSpPr>
          <p:cNvPr id="20" name="Rectangle 19">
            <a:extLst>
              <a:ext uri="{FF2B5EF4-FFF2-40B4-BE49-F238E27FC236}">
                <a16:creationId xmlns:a16="http://schemas.microsoft.com/office/drawing/2014/main" id="{464D0077-BE24-4A76-A6A4-64EB6A42B8BC}"/>
              </a:ext>
            </a:extLst>
          </p:cNvPr>
          <p:cNvSpPr/>
          <p:nvPr/>
        </p:nvSpPr>
        <p:spPr>
          <a:xfrm>
            <a:off x="448833" y="5177327"/>
            <a:ext cx="634505" cy="2316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2012</a:t>
            </a:r>
          </a:p>
        </p:txBody>
      </p:sp>
      <p:sp>
        <p:nvSpPr>
          <p:cNvPr id="21" name="Rectangle 20">
            <a:extLst>
              <a:ext uri="{FF2B5EF4-FFF2-40B4-BE49-F238E27FC236}">
                <a16:creationId xmlns:a16="http://schemas.microsoft.com/office/drawing/2014/main" id="{D4E6EB48-F3C5-4798-BABD-762CCA618DFC}"/>
              </a:ext>
            </a:extLst>
          </p:cNvPr>
          <p:cNvSpPr/>
          <p:nvPr/>
        </p:nvSpPr>
        <p:spPr>
          <a:xfrm>
            <a:off x="800652" y="4691179"/>
            <a:ext cx="634505" cy="2316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2013</a:t>
            </a:r>
          </a:p>
        </p:txBody>
      </p:sp>
      <p:sp>
        <p:nvSpPr>
          <p:cNvPr id="22" name="Rectangle 21">
            <a:extLst>
              <a:ext uri="{FF2B5EF4-FFF2-40B4-BE49-F238E27FC236}">
                <a16:creationId xmlns:a16="http://schemas.microsoft.com/office/drawing/2014/main" id="{711BE899-6E8B-456F-858F-E7681EB88ADA}"/>
              </a:ext>
            </a:extLst>
          </p:cNvPr>
          <p:cNvSpPr/>
          <p:nvPr/>
        </p:nvSpPr>
        <p:spPr>
          <a:xfrm>
            <a:off x="1254272" y="4123768"/>
            <a:ext cx="702041"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2015</a:t>
            </a:r>
          </a:p>
        </p:txBody>
      </p:sp>
      <p:sp>
        <p:nvSpPr>
          <p:cNvPr id="23" name="Rectangle 22">
            <a:extLst>
              <a:ext uri="{FF2B5EF4-FFF2-40B4-BE49-F238E27FC236}">
                <a16:creationId xmlns:a16="http://schemas.microsoft.com/office/drawing/2014/main" id="{1B9D5976-CBA8-4D73-B090-2BF465C069E5}"/>
              </a:ext>
            </a:extLst>
          </p:cNvPr>
          <p:cNvSpPr/>
          <p:nvPr/>
        </p:nvSpPr>
        <p:spPr>
          <a:xfrm>
            <a:off x="2187329" y="3268952"/>
            <a:ext cx="702041"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2017</a:t>
            </a:r>
          </a:p>
        </p:txBody>
      </p:sp>
      <p:sp>
        <p:nvSpPr>
          <p:cNvPr id="24" name="Rectangle 23">
            <a:extLst>
              <a:ext uri="{FF2B5EF4-FFF2-40B4-BE49-F238E27FC236}">
                <a16:creationId xmlns:a16="http://schemas.microsoft.com/office/drawing/2014/main" id="{91288C03-8133-45BE-AA97-EA461327B8D3}"/>
              </a:ext>
            </a:extLst>
          </p:cNvPr>
          <p:cNvSpPr/>
          <p:nvPr/>
        </p:nvSpPr>
        <p:spPr>
          <a:xfrm>
            <a:off x="3479348" y="2491778"/>
            <a:ext cx="661745" cy="2316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2018</a:t>
            </a:r>
          </a:p>
        </p:txBody>
      </p:sp>
      <p:sp>
        <p:nvSpPr>
          <p:cNvPr id="25" name="Rectangle 24">
            <a:extLst>
              <a:ext uri="{FF2B5EF4-FFF2-40B4-BE49-F238E27FC236}">
                <a16:creationId xmlns:a16="http://schemas.microsoft.com/office/drawing/2014/main" id="{A0BE8C7C-2DB6-43E9-BC77-5117F4E38FD4}"/>
              </a:ext>
            </a:extLst>
          </p:cNvPr>
          <p:cNvSpPr/>
          <p:nvPr/>
        </p:nvSpPr>
        <p:spPr>
          <a:xfrm>
            <a:off x="5320838" y="1776108"/>
            <a:ext cx="518263" cy="24145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2019</a:t>
            </a:r>
          </a:p>
        </p:txBody>
      </p:sp>
      <p:sp>
        <p:nvSpPr>
          <p:cNvPr id="26" name="Rectangle 25">
            <a:extLst>
              <a:ext uri="{FF2B5EF4-FFF2-40B4-BE49-F238E27FC236}">
                <a16:creationId xmlns:a16="http://schemas.microsoft.com/office/drawing/2014/main" id="{B7F1F245-D6F1-42BE-80CA-91D88AE2AABA}"/>
              </a:ext>
            </a:extLst>
          </p:cNvPr>
          <p:cNvSpPr/>
          <p:nvPr/>
        </p:nvSpPr>
        <p:spPr>
          <a:xfrm>
            <a:off x="7207063" y="1362877"/>
            <a:ext cx="536376" cy="29736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lgn="ctr"/>
            <a:r>
              <a:rPr lang="fr-FR" sz="1000" b="1" dirty="0">
                <a:solidFill>
                  <a:srgbClr val="FF0000"/>
                </a:solidFill>
              </a:rPr>
              <a:t>2020</a:t>
            </a:r>
          </a:p>
        </p:txBody>
      </p:sp>
    </p:spTree>
    <p:extLst>
      <p:ext uri="{BB962C8B-B14F-4D97-AF65-F5344CB8AC3E}">
        <p14:creationId xmlns:p14="http://schemas.microsoft.com/office/powerpoint/2010/main" val="34510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763D763-D3F3-4A4E-B3CC-D0D9C66A0BF2}"/>
              </a:ext>
            </a:extLst>
          </p:cNvPr>
          <p:cNvSpPr>
            <a:spLocks noGrp="1"/>
          </p:cNvSpPr>
          <p:nvPr>
            <p:ph type="title"/>
          </p:nvPr>
        </p:nvSpPr>
        <p:spPr/>
        <p:txBody>
          <a:bodyPr/>
          <a:lstStyle/>
          <a:p>
            <a:r>
              <a:rPr lang="fr-FR" sz="3000" dirty="0">
                <a:gradFill>
                  <a:gsLst>
                    <a:gs pos="2000">
                      <a:srgbClr val="FF0000"/>
                    </a:gs>
                    <a:gs pos="72000">
                      <a:srgbClr val="FF6E00"/>
                    </a:gs>
                  </a:gsLst>
                  <a:path path="circle">
                    <a:fillToRect l="100000" t="100000"/>
                  </a:path>
                </a:gradFill>
              </a:rPr>
              <a:t>Encourager à développer des actions pour la Sécurité</a:t>
            </a:r>
          </a:p>
        </p:txBody>
      </p:sp>
      <p:sp>
        <p:nvSpPr>
          <p:cNvPr id="4" name="Espace réservé du pied de page 3">
            <a:extLst>
              <a:ext uri="{FF2B5EF4-FFF2-40B4-BE49-F238E27FC236}">
                <a16:creationId xmlns:a16="http://schemas.microsoft.com/office/drawing/2014/main" id="{B7441079-E870-4601-8330-79F8C705FF0C}"/>
              </a:ext>
            </a:extLst>
          </p:cNvPr>
          <p:cNvSpPr>
            <a:spLocks noGrp="1"/>
          </p:cNvSpPr>
          <p:nvPr>
            <p:ph type="ftr" sz="quarter" idx="15"/>
          </p:nvPr>
        </p:nvSpPr>
        <p:spPr/>
        <p:txBody>
          <a:bodyPr/>
          <a:lstStyle/>
          <a:p>
            <a:r>
              <a:rPr lang="fr-FR" dirty="0"/>
              <a:t>Mai 2023 - Kit de présentation </a:t>
            </a:r>
            <a:r>
              <a:rPr lang="fr-FR" dirty="0" err="1"/>
              <a:t>Safety</a:t>
            </a:r>
            <a:r>
              <a:rPr lang="fr-FR" dirty="0"/>
              <a:t>+</a:t>
            </a:r>
          </a:p>
        </p:txBody>
      </p:sp>
      <p:sp>
        <p:nvSpPr>
          <p:cNvPr id="5" name="Espace réservé du numéro de diapositive 4">
            <a:extLst>
              <a:ext uri="{FF2B5EF4-FFF2-40B4-BE49-F238E27FC236}">
                <a16:creationId xmlns:a16="http://schemas.microsoft.com/office/drawing/2014/main" id="{96000C3C-D431-40D0-BEBE-127FA1FB8ED3}"/>
              </a:ext>
            </a:extLst>
          </p:cNvPr>
          <p:cNvSpPr>
            <a:spLocks noGrp="1"/>
          </p:cNvSpPr>
          <p:nvPr>
            <p:ph type="sldNum" sz="quarter" idx="16"/>
          </p:nvPr>
        </p:nvSpPr>
        <p:spPr/>
        <p:txBody>
          <a:bodyPr/>
          <a:lstStyle/>
          <a:p>
            <a:fld id="{975A587B-5814-4D9B-9598-FE9CB954CB01}" type="slidenum">
              <a:rPr lang="fr-FR" smtClean="0"/>
              <a:pPr/>
              <a:t>3</a:t>
            </a:fld>
            <a:endParaRPr lang="fr-FR" dirty="0"/>
          </a:p>
        </p:txBody>
      </p:sp>
      <p:grpSp>
        <p:nvGrpSpPr>
          <p:cNvPr id="6" name="Groupe 5">
            <a:extLst>
              <a:ext uri="{FF2B5EF4-FFF2-40B4-BE49-F238E27FC236}">
                <a16:creationId xmlns:a16="http://schemas.microsoft.com/office/drawing/2014/main" id="{89C2068B-29D2-4EDE-B23A-C4BDA94CD1FD}"/>
              </a:ext>
            </a:extLst>
          </p:cNvPr>
          <p:cNvGrpSpPr>
            <a:grpSpLocks noChangeAspect="1"/>
          </p:cNvGrpSpPr>
          <p:nvPr/>
        </p:nvGrpSpPr>
        <p:grpSpPr>
          <a:xfrm>
            <a:off x="5604089" y="1547355"/>
            <a:ext cx="3348000" cy="3348000"/>
            <a:chOff x="5196115" y="1143101"/>
            <a:chExt cx="3492000" cy="3492000"/>
          </a:xfrm>
        </p:grpSpPr>
        <p:sp>
          <p:nvSpPr>
            <p:cNvPr id="7" name="Organigramme : Connecteur 6">
              <a:extLst>
                <a:ext uri="{FF2B5EF4-FFF2-40B4-BE49-F238E27FC236}">
                  <a16:creationId xmlns:a16="http://schemas.microsoft.com/office/drawing/2014/main" id="{1A0E2752-1EA4-4323-9D1C-C2F750927103}"/>
                </a:ext>
              </a:extLst>
            </p:cNvPr>
            <p:cNvSpPr/>
            <p:nvPr/>
          </p:nvSpPr>
          <p:spPr>
            <a:xfrm>
              <a:off x="5196115" y="1143101"/>
              <a:ext cx="3492000" cy="3492000"/>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space réservé du texte 1">
              <a:extLst>
                <a:ext uri="{FF2B5EF4-FFF2-40B4-BE49-F238E27FC236}">
                  <a16:creationId xmlns:a16="http://schemas.microsoft.com/office/drawing/2014/main" id="{56E9C63A-EABC-41F0-8257-C5EF637BE297}"/>
                </a:ext>
              </a:extLst>
            </p:cNvPr>
            <p:cNvSpPr txBox="1">
              <a:spLocks noChangeAspect="1"/>
            </p:cNvSpPr>
            <p:nvPr/>
          </p:nvSpPr>
          <p:spPr>
            <a:xfrm>
              <a:off x="5691620" y="1726506"/>
              <a:ext cx="2628000" cy="1965610"/>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fr-FR" dirty="0">
                  <a:solidFill>
                    <a:schemeClr val="bg1"/>
                  </a:solidFill>
                </a:rPr>
                <a:t>TotalEnergies tend à généraliser la reconnaissance aux niveaux local, branche et Compagnie, tout en soutenant le rôle clé du management local</a:t>
              </a:r>
            </a:p>
          </p:txBody>
        </p:sp>
      </p:grpSp>
      <p:sp>
        <p:nvSpPr>
          <p:cNvPr id="9" name="Espace réservé du texte 1">
            <a:extLst>
              <a:ext uri="{FF2B5EF4-FFF2-40B4-BE49-F238E27FC236}">
                <a16:creationId xmlns:a16="http://schemas.microsoft.com/office/drawing/2014/main" id="{0E963821-B0B9-4DE7-B69F-66D2EEEF610E}"/>
              </a:ext>
            </a:extLst>
          </p:cNvPr>
          <p:cNvSpPr>
            <a:spLocks noGrp="1"/>
          </p:cNvSpPr>
          <p:nvPr>
            <p:ph type="body" sz="quarter" idx="13"/>
          </p:nvPr>
        </p:nvSpPr>
        <p:spPr>
          <a:xfrm>
            <a:off x="360002" y="1651256"/>
            <a:ext cx="3486760" cy="4680000"/>
          </a:xfrm>
        </p:spPr>
        <p:txBody>
          <a:bodyPr>
            <a:noAutofit/>
          </a:bodyPr>
          <a:lstStyle/>
          <a:p>
            <a:r>
              <a:rPr lang="fr-FR" sz="2000" dirty="0"/>
              <a:t>Au </a:t>
            </a:r>
            <a:r>
              <a:rPr lang="fr-FR" sz="2000" dirty="0">
                <a:solidFill>
                  <a:srgbClr val="374649"/>
                </a:solidFill>
              </a:rPr>
              <a:t>quotidien</a:t>
            </a:r>
            <a:r>
              <a:rPr lang="fr-FR" sz="2000" dirty="0"/>
              <a:t>, des initiatives dans le domaine sont engagées et mises en place sur </a:t>
            </a:r>
            <a:r>
              <a:rPr lang="fr-FR" sz="2000" b="1" dirty="0"/>
              <a:t>l’ensemble des sites et filiales</a:t>
            </a:r>
            <a:r>
              <a:rPr lang="fr-FR" sz="2000" dirty="0"/>
              <a:t> de la Compagnie</a:t>
            </a:r>
          </a:p>
          <a:p>
            <a:pPr marL="0" indent="0">
              <a:buNone/>
            </a:pPr>
            <a:endParaRPr lang="fr-FR" sz="2000" dirty="0"/>
          </a:p>
          <a:p>
            <a:r>
              <a:rPr lang="fr-FR" sz="2000" dirty="0"/>
              <a:t>Des systèmes de reconnaissance </a:t>
            </a:r>
            <a:r>
              <a:rPr lang="fr-FR" sz="2000" b="1" dirty="0"/>
              <a:t>existent</a:t>
            </a:r>
            <a:r>
              <a:rPr lang="fr-FR" sz="2000" dirty="0"/>
              <a:t> sur des sites et filiales de la Compagnie pour reconnaître l’engagement des collaborateurs</a:t>
            </a:r>
          </a:p>
        </p:txBody>
      </p:sp>
      <p:pic>
        <p:nvPicPr>
          <p:cNvPr id="11" name="Image 10" descr="Une image contenant texte, personne, gens, posant&#10;&#10;Description générée automatiquement">
            <a:extLst>
              <a:ext uri="{FF2B5EF4-FFF2-40B4-BE49-F238E27FC236}">
                <a16:creationId xmlns:a16="http://schemas.microsoft.com/office/drawing/2014/main" id="{89EC67D9-D0FE-4CB2-934E-6A9134A7364D}"/>
              </a:ext>
            </a:extLst>
          </p:cNvPr>
          <p:cNvPicPr>
            <a:picLocks noChangeAspect="1"/>
          </p:cNvPicPr>
          <p:nvPr/>
        </p:nvPicPr>
        <p:blipFill>
          <a:blip r:embed="rId2"/>
          <a:stretch>
            <a:fillRect/>
          </a:stretch>
        </p:blipFill>
        <p:spPr>
          <a:xfrm>
            <a:off x="3846762" y="1651256"/>
            <a:ext cx="2304000" cy="2388000"/>
          </a:xfrm>
          <a:prstGeom prst="rect">
            <a:avLst/>
          </a:prstGeom>
        </p:spPr>
      </p:pic>
      <p:pic>
        <p:nvPicPr>
          <p:cNvPr id="10" name="Picture 2">
            <a:extLst>
              <a:ext uri="{FF2B5EF4-FFF2-40B4-BE49-F238E27FC236}">
                <a16:creationId xmlns:a16="http://schemas.microsoft.com/office/drawing/2014/main" id="{ADF63699-F32C-49D4-873F-129C574F57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401" t="3617" r="12004" b="11675"/>
          <a:stretch/>
        </p:blipFill>
        <p:spPr bwMode="auto">
          <a:xfrm>
            <a:off x="3994498" y="3498549"/>
            <a:ext cx="2412000" cy="241652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78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85BD987-CCC6-4A92-80EB-5496CE2D87AC}"/>
              </a:ext>
            </a:extLst>
          </p:cNvPr>
          <p:cNvSpPr>
            <a:spLocks noGrp="1"/>
          </p:cNvSpPr>
          <p:nvPr>
            <p:ph type="title"/>
          </p:nvPr>
        </p:nvSpPr>
        <p:spPr/>
        <p:txBody>
          <a:bodyPr/>
          <a:lstStyle/>
          <a:p>
            <a:r>
              <a:rPr lang="fr-FR" sz="3000" dirty="0">
                <a:gradFill>
                  <a:gsLst>
                    <a:gs pos="2000">
                      <a:srgbClr val="FF0000"/>
                    </a:gs>
                    <a:gs pos="72000">
                      <a:srgbClr val="FF6E00"/>
                    </a:gs>
                  </a:gsLst>
                  <a:path path="circle">
                    <a:fillToRect l="100000" t="100000"/>
                  </a:path>
                </a:gradFill>
              </a:rPr>
              <a:t>Safety+ : un outil dédié aux initiatives et bonnes pratiques pour la Sécurité </a:t>
            </a:r>
          </a:p>
        </p:txBody>
      </p:sp>
      <p:sp>
        <p:nvSpPr>
          <p:cNvPr id="4" name="Espace réservé du pied de page 3">
            <a:extLst>
              <a:ext uri="{FF2B5EF4-FFF2-40B4-BE49-F238E27FC236}">
                <a16:creationId xmlns:a16="http://schemas.microsoft.com/office/drawing/2014/main" id="{F0790C85-E49B-41A3-87FF-C548C084B3EE}"/>
              </a:ext>
            </a:extLst>
          </p:cNvPr>
          <p:cNvSpPr>
            <a:spLocks noGrp="1"/>
          </p:cNvSpPr>
          <p:nvPr>
            <p:ph type="ftr" sz="quarter" idx="15"/>
          </p:nvPr>
        </p:nvSpPr>
        <p:spPr/>
        <p:txBody>
          <a:bodyPr/>
          <a:lstStyle/>
          <a:p>
            <a:r>
              <a:rPr lang="fr-FR" dirty="0"/>
              <a:t>Mai 2023 - Kit de présentation </a:t>
            </a:r>
            <a:r>
              <a:rPr lang="fr-FR" dirty="0" err="1"/>
              <a:t>Safety</a:t>
            </a:r>
            <a:r>
              <a:rPr lang="fr-FR" dirty="0"/>
              <a:t>+</a:t>
            </a:r>
          </a:p>
        </p:txBody>
      </p:sp>
      <p:sp>
        <p:nvSpPr>
          <p:cNvPr id="5" name="Espace réservé du numéro de diapositive 4">
            <a:extLst>
              <a:ext uri="{FF2B5EF4-FFF2-40B4-BE49-F238E27FC236}">
                <a16:creationId xmlns:a16="http://schemas.microsoft.com/office/drawing/2014/main" id="{CDA44707-A3CE-4090-BADF-AC318AD71779}"/>
              </a:ext>
            </a:extLst>
          </p:cNvPr>
          <p:cNvSpPr>
            <a:spLocks noGrp="1"/>
          </p:cNvSpPr>
          <p:nvPr>
            <p:ph type="sldNum" sz="quarter" idx="16"/>
          </p:nvPr>
        </p:nvSpPr>
        <p:spPr/>
        <p:txBody>
          <a:bodyPr/>
          <a:lstStyle/>
          <a:p>
            <a:fld id="{975A587B-5814-4D9B-9598-FE9CB954CB01}" type="slidenum">
              <a:rPr lang="fr-FR" smtClean="0"/>
              <a:pPr/>
              <a:t>4</a:t>
            </a:fld>
            <a:endParaRPr lang="fr-FR" dirty="0"/>
          </a:p>
        </p:txBody>
      </p:sp>
      <p:sp>
        <p:nvSpPr>
          <p:cNvPr id="7" name="Espace réservé du texte 1">
            <a:extLst>
              <a:ext uri="{FF2B5EF4-FFF2-40B4-BE49-F238E27FC236}">
                <a16:creationId xmlns:a16="http://schemas.microsoft.com/office/drawing/2014/main" id="{9EFB9854-CF11-40D6-88F3-90E9FC9557B2}"/>
              </a:ext>
            </a:extLst>
          </p:cNvPr>
          <p:cNvSpPr>
            <a:spLocks noGrp="1"/>
          </p:cNvSpPr>
          <p:nvPr>
            <p:ph type="body" sz="quarter" idx="13"/>
          </p:nvPr>
        </p:nvSpPr>
        <p:spPr>
          <a:xfrm>
            <a:off x="2133600" y="1458047"/>
            <a:ext cx="7010397" cy="1830363"/>
          </a:xfrm>
        </p:spPr>
        <p:txBody>
          <a:bodyPr>
            <a:noAutofit/>
          </a:bodyPr>
          <a:lstStyle/>
          <a:p>
            <a:r>
              <a:rPr lang="fr-FR" sz="2000" dirty="0"/>
              <a:t>Safety+ est une plateforme digitale facile d’accès à la disposition des sites et des filiales pour </a:t>
            </a:r>
            <a:r>
              <a:rPr lang="fr-FR" sz="1400" b="1" dirty="0"/>
              <a:t>: </a:t>
            </a:r>
            <a:endParaRPr lang="fr-FR" sz="1400" dirty="0"/>
          </a:p>
          <a:p>
            <a:pPr lvl="1"/>
            <a:r>
              <a:rPr lang="fr-FR" sz="1200" b="1" dirty="0"/>
              <a:t>Rendre visible </a:t>
            </a:r>
            <a:r>
              <a:rPr lang="fr-FR" sz="1200" dirty="0"/>
              <a:t>les actions significatives de sécurité initiées au sein de son entité</a:t>
            </a:r>
          </a:p>
          <a:p>
            <a:pPr marL="180000" lvl="1" indent="0">
              <a:buNone/>
            </a:pPr>
            <a:endParaRPr lang="fr-FR" sz="200" dirty="0"/>
          </a:p>
          <a:p>
            <a:pPr lvl="1"/>
            <a:r>
              <a:rPr lang="fr-FR" sz="1200" b="1" dirty="0"/>
              <a:t>Valoriser</a:t>
            </a:r>
            <a:r>
              <a:rPr lang="fr-FR" sz="1200" dirty="0"/>
              <a:t> et partager ces actions avec tous les sites et filiales de la Compagnie. Puis les </a:t>
            </a:r>
            <a:r>
              <a:rPr lang="fr-FR" sz="1200" b="1" dirty="0"/>
              <a:t>promouvoir</a:t>
            </a:r>
            <a:r>
              <a:rPr lang="fr-FR" sz="1200" dirty="0"/>
              <a:t> à différents niveaux de la Compagnie</a:t>
            </a:r>
          </a:p>
          <a:p>
            <a:pPr marL="180000" lvl="1" indent="0">
              <a:buNone/>
            </a:pPr>
            <a:endParaRPr lang="fr-FR" sz="200" dirty="0"/>
          </a:p>
          <a:p>
            <a:pPr lvl="1"/>
            <a:r>
              <a:rPr lang="fr-FR" sz="1200" b="1" dirty="0"/>
              <a:t>Généraliser</a:t>
            </a:r>
            <a:r>
              <a:rPr lang="fr-FR" sz="1200" dirty="0"/>
              <a:t> la mise en œuvre </a:t>
            </a:r>
            <a:r>
              <a:rPr lang="fr-FR" sz="1200" b="1" dirty="0"/>
              <a:t>systématique</a:t>
            </a:r>
            <a:r>
              <a:rPr lang="fr-FR" sz="1200" dirty="0"/>
              <a:t> et </a:t>
            </a:r>
            <a:r>
              <a:rPr lang="fr-FR" sz="1200" b="1" dirty="0"/>
              <a:t>régulière</a:t>
            </a:r>
            <a:r>
              <a:rPr lang="fr-FR" sz="1200" dirty="0"/>
              <a:t> de la reconnaissance au niveau local, puis aux niveaux branche ou Compagnie</a:t>
            </a:r>
          </a:p>
        </p:txBody>
      </p:sp>
      <p:sp>
        <p:nvSpPr>
          <p:cNvPr id="8" name="ZoneTexte 7">
            <a:extLst>
              <a:ext uri="{FF2B5EF4-FFF2-40B4-BE49-F238E27FC236}">
                <a16:creationId xmlns:a16="http://schemas.microsoft.com/office/drawing/2014/main" id="{3BF8652B-B64E-442D-9A03-C1A8473A30D2}"/>
              </a:ext>
            </a:extLst>
          </p:cNvPr>
          <p:cNvSpPr txBox="1"/>
          <p:nvPr/>
        </p:nvSpPr>
        <p:spPr>
          <a:xfrm>
            <a:off x="4197" y="3232775"/>
            <a:ext cx="2625067" cy="246221"/>
          </a:xfrm>
          <a:prstGeom prst="rect">
            <a:avLst/>
          </a:prstGeom>
          <a:noFill/>
        </p:spPr>
        <p:txBody>
          <a:bodyPr wrap="square" rtlCol="0">
            <a:spAutoFit/>
          </a:bodyPr>
          <a:lstStyle/>
          <a:p>
            <a:pPr algn="ctr"/>
            <a:r>
              <a:rPr lang="fr-FR" sz="1000" dirty="0">
                <a:solidFill>
                  <a:srgbClr val="ED0532"/>
                </a:solidFill>
                <a:hlinkClick r:id="rId2">
                  <a:extLst>
                    <a:ext uri="{A12FA001-AC4F-418D-AE19-62706E023703}">
                      <ahyp:hlinkClr xmlns:ahyp="http://schemas.microsoft.com/office/drawing/2018/hyperlinkcolor" val="tx"/>
                    </a:ext>
                  </a:extLst>
                </a:hlinkClick>
              </a:rPr>
              <a:t>https://safetyplus.totalenergies.com/fr </a:t>
            </a:r>
            <a:endParaRPr lang="fr-FR" sz="1000" dirty="0">
              <a:solidFill>
                <a:srgbClr val="ED0532"/>
              </a:solidFill>
            </a:endParaRPr>
          </a:p>
        </p:txBody>
      </p:sp>
      <p:sp>
        <p:nvSpPr>
          <p:cNvPr id="9" name="Espace réservé du texte 1">
            <a:extLst>
              <a:ext uri="{FF2B5EF4-FFF2-40B4-BE49-F238E27FC236}">
                <a16:creationId xmlns:a16="http://schemas.microsoft.com/office/drawing/2014/main" id="{9A402741-B3E4-4CEC-8B54-D1F66283D487}"/>
              </a:ext>
            </a:extLst>
          </p:cNvPr>
          <p:cNvSpPr txBox="1">
            <a:spLocks/>
          </p:cNvSpPr>
          <p:nvPr/>
        </p:nvSpPr>
        <p:spPr>
          <a:xfrm>
            <a:off x="479461" y="3649810"/>
            <a:ext cx="8519277" cy="1361630"/>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000" dirty="0"/>
              <a:t>Les contributeurs : </a:t>
            </a:r>
          </a:p>
          <a:p>
            <a:pPr lvl="1"/>
            <a:r>
              <a:rPr lang="fr-FR" sz="1200" dirty="0"/>
              <a:t>En individuel ou en groupe : collaborateur(s) de TotalEnergies ou des entreprises partenaires (uniquement pour la reconnaissance au niveau site/filiale)</a:t>
            </a:r>
          </a:p>
          <a:p>
            <a:pPr marL="180000" lvl="1" indent="0">
              <a:buNone/>
            </a:pPr>
            <a:endParaRPr lang="fr-FR" sz="300" dirty="0"/>
          </a:p>
          <a:p>
            <a:r>
              <a:rPr lang="fr-FR" sz="2000" dirty="0"/>
              <a:t>Le périmètre : </a:t>
            </a:r>
          </a:p>
          <a:p>
            <a:pPr lvl="1"/>
            <a:r>
              <a:rPr lang="fr-FR" sz="1200" dirty="0"/>
              <a:t>Tous les sites et filiales de la Compagnie</a:t>
            </a:r>
          </a:p>
        </p:txBody>
      </p:sp>
      <p:sp>
        <p:nvSpPr>
          <p:cNvPr id="10" name="Espace réservé du texte 1">
            <a:extLst>
              <a:ext uri="{FF2B5EF4-FFF2-40B4-BE49-F238E27FC236}">
                <a16:creationId xmlns:a16="http://schemas.microsoft.com/office/drawing/2014/main" id="{2FD3D78C-F3EC-4CAC-B021-63760565A007}"/>
              </a:ext>
            </a:extLst>
          </p:cNvPr>
          <p:cNvSpPr txBox="1">
            <a:spLocks/>
          </p:cNvSpPr>
          <p:nvPr/>
        </p:nvSpPr>
        <p:spPr>
          <a:xfrm>
            <a:off x="479461" y="5354556"/>
            <a:ext cx="8519275" cy="889807"/>
          </a:xfrm>
          <a:prstGeom prst="rect">
            <a:avLst/>
          </a:prstGeom>
        </p:spPr>
        <p:txBody>
          <a:bodyPr vert="horz" lIns="91440" tIns="45720" rIns="91440" bIns="45720" rtlCol="0">
            <a:no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0000" lvl="1" indent="0">
              <a:buNone/>
            </a:pPr>
            <a:r>
              <a:rPr lang="fr-FR" sz="1200" b="1" dirty="0"/>
              <a:t>Comment administrer Safety+ ?</a:t>
            </a:r>
          </a:p>
          <a:p>
            <a:pPr marL="180000" lvl="1" indent="0">
              <a:buNone/>
            </a:pPr>
            <a:r>
              <a:rPr lang="fr-FR" sz="1200" dirty="0"/>
              <a:t>Les règles d’administration sont à organiser par chaque site et filiale qui souhaite utiliser la plateforme digitale </a:t>
            </a:r>
            <a:br>
              <a:rPr lang="fr-FR" sz="1200" dirty="0"/>
            </a:br>
            <a:r>
              <a:rPr lang="fr-FR" sz="1200" dirty="0"/>
              <a:t>qui facilite l’enregistrement et la sélection des actions significatives pour la Sécurité</a:t>
            </a:r>
            <a:br>
              <a:rPr lang="fr-FR" sz="1200" dirty="0"/>
            </a:br>
            <a:r>
              <a:rPr lang="fr-FR" sz="1200" dirty="0">
                <a:solidFill>
                  <a:srgbClr val="FF0000"/>
                </a:solidFill>
              </a:rPr>
              <a:t>Demande d’accès comme administrateur : </a:t>
            </a:r>
            <a:r>
              <a:rPr lang="fr-FR" sz="1200" dirty="0">
                <a:solidFill>
                  <a:srgbClr val="FF0000"/>
                </a:solidFill>
                <a:hlinkClick r:id="rId3">
                  <a:extLst>
                    <a:ext uri="{A12FA001-AC4F-418D-AE19-62706E023703}">
                      <ahyp:hlinkClr xmlns:ahyp="http://schemas.microsoft.com/office/drawing/2018/hyperlinkcolor" val="tx"/>
                    </a:ext>
                  </a:extLst>
                </a:hlinkClick>
              </a:rPr>
              <a:t>safetyplus-contact@totalenergies.com</a:t>
            </a:r>
            <a:r>
              <a:rPr lang="fr-FR" sz="1200" dirty="0">
                <a:solidFill>
                  <a:srgbClr val="FF0000"/>
                </a:solidFill>
              </a:rPr>
              <a:t> </a:t>
            </a:r>
          </a:p>
        </p:txBody>
      </p:sp>
      <p:pic>
        <p:nvPicPr>
          <p:cNvPr id="12" name="Image 11">
            <a:extLst>
              <a:ext uri="{FF2B5EF4-FFF2-40B4-BE49-F238E27FC236}">
                <a16:creationId xmlns:a16="http://schemas.microsoft.com/office/drawing/2014/main" id="{5AEEE4A9-4BC1-4DB7-AD6F-E62E744C0E48}"/>
              </a:ext>
            </a:extLst>
          </p:cNvPr>
          <p:cNvPicPr>
            <a:picLocks noChangeAspect="1"/>
          </p:cNvPicPr>
          <p:nvPr/>
        </p:nvPicPr>
        <p:blipFill>
          <a:blip r:embed="rId4">
            <a:clrChange>
              <a:clrFrom>
                <a:srgbClr val="F9F8F8"/>
              </a:clrFrom>
              <a:clrTo>
                <a:srgbClr val="F9F8F8">
                  <a:alpha val="0"/>
                </a:srgbClr>
              </a:clrTo>
            </a:clrChange>
          </a:blip>
          <a:stretch>
            <a:fillRect/>
          </a:stretch>
        </p:blipFill>
        <p:spPr>
          <a:xfrm>
            <a:off x="348862" y="1432775"/>
            <a:ext cx="1927341" cy="1800000"/>
          </a:xfrm>
          <a:prstGeom prst="rect">
            <a:avLst/>
          </a:prstGeom>
        </p:spPr>
      </p:pic>
      <p:sp>
        <p:nvSpPr>
          <p:cNvPr id="16" name="object 23">
            <a:extLst>
              <a:ext uri="{FF2B5EF4-FFF2-40B4-BE49-F238E27FC236}">
                <a16:creationId xmlns:a16="http://schemas.microsoft.com/office/drawing/2014/main" id="{3E07077F-C8A3-40EC-A875-06AA5901DD76}"/>
              </a:ext>
            </a:extLst>
          </p:cNvPr>
          <p:cNvSpPr/>
          <p:nvPr/>
        </p:nvSpPr>
        <p:spPr>
          <a:xfrm>
            <a:off x="584090" y="5296136"/>
            <a:ext cx="116839" cy="116839"/>
          </a:xfrm>
          <a:custGeom>
            <a:avLst/>
            <a:gdLst/>
            <a:ahLst/>
            <a:cxnLst/>
            <a:rect l="l" t="t" r="r" b="b"/>
            <a:pathLst>
              <a:path w="116839" h="116839">
                <a:moveTo>
                  <a:pt x="116395" y="0"/>
                </a:moveTo>
                <a:lnTo>
                  <a:pt x="0" y="0"/>
                </a:lnTo>
                <a:lnTo>
                  <a:pt x="0" y="116395"/>
                </a:lnTo>
              </a:path>
            </a:pathLst>
          </a:custGeom>
          <a:ln w="12700">
            <a:solidFill>
              <a:srgbClr val="FF0000"/>
            </a:solidFill>
          </a:ln>
        </p:spPr>
        <p:txBody>
          <a:bodyPr wrap="square" lIns="0" tIns="0" rIns="0" bIns="0" rtlCol="0"/>
          <a:lstStyle/>
          <a:p>
            <a:endParaRPr>
              <a:solidFill>
                <a:srgbClr val="FF0000"/>
              </a:solidFill>
            </a:endParaRPr>
          </a:p>
        </p:txBody>
      </p:sp>
      <p:sp>
        <p:nvSpPr>
          <p:cNvPr id="17" name="object 24">
            <a:extLst>
              <a:ext uri="{FF2B5EF4-FFF2-40B4-BE49-F238E27FC236}">
                <a16:creationId xmlns:a16="http://schemas.microsoft.com/office/drawing/2014/main" id="{3E64517C-2879-4DAD-94DE-F1E526AB90CD}"/>
              </a:ext>
            </a:extLst>
          </p:cNvPr>
          <p:cNvSpPr/>
          <p:nvPr/>
        </p:nvSpPr>
        <p:spPr>
          <a:xfrm>
            <a:off x="6414117" y="6127524"/>
            <a:ext cx="116839" cy="116839"/>
          </a:xfrm>
          <a:custGeom>
            <a:avLst/>
            <a:gdLst/>
            <a:ahLst/>
            <a:cxnLst/>
            <a:rect l="l" t="t" r="r" b="b"/>
            <a:pathLst>
              <a:path w="116839" h="116839">
                <a:moveTo>
                  <a:pt x="0" y="116395"/>
                </a:moveTo>
                <a:lnTo>
                  <a:pt x="116395" y="116395"/>
                </a:lnTo>
                <a:lnTo>
                  <a:pt x="116395" y="0"/>
                </a:lnTo>
              </a:path>
            </a:pathLst>
          </a:custGeom>
          <a:ln w="12700">
            <a:solidFill>
              <a:srgbClr val="FF0000"/>
            </a:solidFill>
          </a:ln>
        </p:spPr>
        <p:txBody>
          <a:bodyPr wrap="square" lIns="0" tIns="0" rIns="0" bIns="0" rtlCol="0"/>
          <a:lstStyle/>
          <a:p>
            <a:endParaRPr>
              <a:solidFill>
                <a:srgbClr val="FF0000"/>
              </a:solidFill>
            </a:endParaRPr>
          </a:p>
        </p:txBody>
      </p:sp>
      <p:pic>
        <p:nvPicPr>
          <p:cNvPr id="18" name="Image 17" descr="Une image contenant texte&#10;&#10;Description générée automatiquement">
            <a:extLst>
              <a:ext uri="{FF2B5EF4-FFF2-40B4-BE49-F238E27FC236}">
                <a16:creationId xmlns:a16="http://schemas.microsoft.com/office/drawing/2014/main" id="{7A7E209B-3FEC-4F61-AACF-D1AEEBFD16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347" y="2491287"/>
            <a:ext cx="439894" cy="247520"/>
          </a:xfrm>
          <a:prstGeom prst="rect">
            <a:avLst/>
          </a:prstGeom>
        </p:spPr>
      </p:pic>
      <p:pic>
        <p:nvPicPr>
          <p:cNvPr id="19" name="Image 18" descr="Une image contenant texte&#10;&#10;Description générée automatiquement">
            <a:extLst>
              <a:ext uri="{FF2B5EF4-FFF2-40B4-BE49-F238E27FC236}">
                <a16:creationId xmlns:a16="http://schemas.microsoft.com/office/drawing/2014/main" id="{58505100-D118-4F46-8EBC-897733669B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452" y="2606948"/>
            <a:ext cx="309702" cy="174263"/>
          </a:xfrm>
          <a:prstGeom prst="rect">
            <a:avLst/>
          </a:prstGeom>
        </p:spPr>
      </p:pic>
      <p:sp>
        <p:nvSpPr>
          <p:cNvPr id="2" name="Rectangle 1">
            <a:extLst>
              <a:ext uri="{FF2B5EF4-FFF2-40B4-BE49-F238E27FC236}">
                <a16:creationId xmlns:a16="http://schemas.microsoft.com/office/drawing/2014/main" id="{F3B60AE7-8744-1606-AC7E-4DAD58E7ADCB}"/>
              </a:ext>
            </a:extLst>
          </p:cNvPr>
          <p:cNvSpPr/>
          <p:nvPr/>
        </p:nvSpPr>
        <p:spPr>
          <a:xfrm>
            <a:off x="966651" y="2029097"/>
            <a:ext cx="792480" cy="296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Police, symbole, Graphique, logo&#10;&#10;Description générée automatiquement">
            <a:extLst>
              <a:ext uri="{FF2B5EF4-FFF2-40B4-BE49-F238E27FC236}">
                <a16:creationId xmlns:a16="http://schemas.microsoft.com/office/drawing/2014/main" id="{90175A3C-15B2-1C8B-9B00-C9209E3FC6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970" y="2140350"/>
            <a:ext cx="763744" cy="221118"/>
          </a:xfrm>
          <a:prstGeom prst="rect">
            <a:avLst/>
          </a:prstGeom>
        </p:spPr>
      </p:pic>
      <p:sp>
        <p:nvSpPr>
          <p:cNvPr id="14" name="Rectangle 13">
            <a:extLst>
              <a:ext uri="{FF2B5EF4-FFF2-40B4-BE49-F238E27FC236}">
                <a16:creationId xmlns:a16="http://schemas.microsoft.com/office/drawing/2014/main" id="{28B6BFA9-78C0-DCC5-0AD0-D463B091C965}"/>
              </a:ext>
            </a:extLst>
          </p:cNvPr>
          <p:cNvSpPr/>
          <p:nvPr/>
        </p:nvSpPr>
        <p:spPr>
          <a:xfrm>
            <a:off x="740229" y="2464526"/>
            <a:ext cx="383177"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descr="Une image contenant Police, symbole, Graphique, logo&#10;&#10;Description générée automatiquement">
            <a:extLst>
              <a:ext uri="{FF2B5EF4-FFF2-40B4-BE49-F238E27FC236}">
                <a16:creationId xmlns:a16="http://schemas.microsoft.com/office/drawing/2014/main" id="{DB4BBAD9-9638-22DD-1288-3C5A41DD3C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192" y="2545297"/>
            <a:ext cx="382763" cy="110817"/>
          </a:xfrm>
          <a:prstGeom prst="rect">
            <a:avLst/>
          </a:prstGeom>
        </p:spPr>
      </p:pic>
      <p:sp>
        <p:nvSpPr>
          <p:cNvPr id="21" name="Rectangle 20">
            <a:extLst>
              <a:ext uri="{FF2B5EF4-FFF2-40B4-BE49-F238E27FC236}">
                <a16:creationId xmlns:a16="http://schemas.microsoft.com/office/drawing/2014/main" id="{3BB7252A-B10B-6E71-3BA8-9D87C9996149}"/>
              </a:ext>
            </a:extLst>
          </p:cNvPr>
          <p:cNvSpPr/>
          <p:nvPr/>
        </p:nvSpPr>
        <p:spPr>
          <a:xfrm>
            <a:off x="1593669" y="2599509"/>
            <a:ext cx="269968" cy="14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descr="Une image contenant Police, symbole, Graphique, logo&#10;&#10;Description générée automatiquement">
            <a:extLst>
              <a:ext uri="{FF2B5EF4-FFF2-40B4-BE49-F238E27FC236}">
                <a16:creationId xmlns:a16="http://schemas.microsoft.com/office/drawing/2014/main" id="{DA252D17-22E7-94CC-9616-BA63C41549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9341" y="2647405"/>
            <a:ext cx="254294" cy="69037"/>
          </a:xfrm>
          <a:prstGeom prst="rect">
            <a:avLst/>
          </a:prstGeom>
        </p:spPr>
      </p:pic>
    </p:spTree>
    <p:extLst>
      <p:ext uri="{BB962C8B-B14F-4D97-AF65-F5344CB8AC3E}">
        <p14:creationId xmlns:p14="http://schemas.microsoft.com/office/powerpoint/2010/main" val="198303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7F17424-8578-4C8D-B379-F9F6B39ABE49}"/>
              </a:ext>
            </a:extLst>
          </p:cNvPr>
          <p:cNvSpPr>
            <a:spLocks noGrp="1"/>
          </p:cNvSpPr>
          <p:nvPr>
            <p:ph type="title"/>
          </p:nvPr>
        </p:nvSpPr>
        <p:spPr>
          <a:xfrm>
            <a:off x="352409" y="225427"/>
            <a:ext cx="7200000" cy="864000"/>
          </a:xfrm>
        </p:spPr>
        <p:txBody>
          <a:bodyPr/>
          <a:lstStyle/>
          <a:p>
            <a:r>
              <a:rPr lang="fr-FR" sz="3000" dirty="0">
                <a:gradFill>
                  <a:gsLst>
                    <a:gs pos="2000">
                      <a:srgbClr val="FF0000"/>
                    </a:gs>
                    <a:gs pos="72000">
                      <a:srgbClr val="FF6E00"/>
                    </a:gs>
                  </a:gsLst>
                  <a:path path="circle">
                    <a:fillToRect l="100000" t="100000"/>
                  </a:path>
                </a:gradFill>
              </a:rPr>
              <a:t>Sélectionner et reconnaître</a:t>
            </a:r>
          </a:p>
        </p:txBody>
      </p:sp>
      <p:sp>
        <p:nvSpPr>
          <p:cNvPr id="4" name="Espace réservé du pied de page 3">
            <a:extLst>
              <a:ext uri="{FF2B5EF4-FFF2-40B4-BE49-F238E27FC236}">
                <a16:creationId xmlns:a16="http://schemas.microsoft.com/office/drawing/2014/main" id="{9351633E-207E-43E2-9E94-DCB8B667565D}"/>
              </a:ext>
            </a:extLst>
          </p:cNvPr>
          <p:cNvSpPr>
            <a:spLocks noGrp="1"/>
          </p:cNvSpPr>
          <p:nvPr>
            <p:ph type="ftr" sz="quarter" idx="15"/>
          </p:nvPr>
        </p:nvSpPr>
        <p:spPr/>
        <p:txBody>
          <a:bodyPr/>
          <a:lstStyle/>
          <a:p>
            <a:r>
              <a:rPr lang="fr-FR" dirty="0"/>
              <a:t>Mai 2023 - Kit de présentation </a:t>
            </a:r>
            <a:r>
              <a:rPr lang="fr-FR" dirty="0" err="1"/>
              <a:t>Safety</a:t>
            </a:r>
            <a:r>
              <a:rPr lang="fr-FR" dirty="0"/>
              <a:t>+</a:t>
            </a:r>
          </a:p>
        </p:txBody>
      </p:sp>
      <p:sp>
        <p:nvSpPr>
          <p:cNvPr id="5" name="Espace réservé du numéro de diapositive 4">
            <a:extLst>
              <a:ext uri="{FF2B5EF4-FFF2-40B4-BE49-F238E27FC236}">
                <a16:creationId xmlns:a16="http://schemas.microsoft.com/office/drawing/2014/main" id="{FDF5B991-1C36-4555-89AF-C9D5250C8B04}"/>
              </a:ext>
            </a:extLst>
          </p:cNvPr>
          <p:cNvSpPr>
            <a:spLocks noGrp="1"/>
          </p:cNvSpPr>
          <p:nvPr>
            <p:ph type="sldNum" sz="quarter" idx="16"/>
          </p:nvPr>
        </p:nvSpPr>
        <p:spPr/>
        <p:txBody>
          <a:bodyPr/>
          <a:lstStyle/>
          <a:p>
            <a:fld id="{975A587B-5814-4D9B-9598-FE9CB954CB01}" type="slidenum">
              <a:rPr lang="fr-FR" smtClean="0"/>
              <a:pPr/>
              <a:t>5</a:t>
            </a:fld>
            <a:endParaRPr lang="fr-FR" dirty="0"/>
          </a:p>
        </p:txBody>
      </p:sp>
      <p:pic>
        <p:nvPicPr>
          <p:cNvPr id="8" name="Image 7" descr="20171211_Total_Me¦üdailles_FR-01.png">
            <a:extLst>
              <a:ext uri="{FF2B5EF4-FFF2-40B4-BE49-F238E27FC236}">
                <a16:creationId xmlns:a16="http://schemas.microsoft.com/office/drawing/2014/main" id="{650566E1-DC7A-478E-BF90-FE972A1A63D7}"/>
              </a:ext>
            </a:extLst>
          </p:cNvPr>
          <p:cNvPicPr>
            <a:picLocks noChangeAspect="1"/>
          </p:cNvPicPr>
          <p:nvPr/>
        </p:nvPicPr>
        <p:blipFill rotWithShape="1">
          <a:blip r:embed="rId2"/>
          <a:srcRect l="31036" t="28780" r="34809" b="28354"/>
          <a:stretch/>
        </p:blipFill>
        <p:spPr>
          <a:xfrm>
            <a:off x="1944985" y="3528957"/>
            <a:ext cx="906833" cy="1066862"/>
          </a:xfrm>
          <a:prstGeom prst="rect">
            <a:avLst/>
          </a:prstGeom>
        </p:spPr>
      </p:pic>
      <p:sp>
        <p:nvSpPr>
          <p:cNvPr id="9" name="ZoneTexte 8">
            <a:extLst>
              <a:ext uri="{FF2B5EF4-FFF2-40B4-BE49-F238E27FC236}">
                <a16:creationId xmlns:a16="http://schemas.microsoft.com/office/drawing/2014/main" id="{2C18EA92-44E7-4BE3-8BBF-4D68A2B4B2AA}"/>
              </a:ext>
            </a:extLst>
          </p:cNvPr>
          <p:cNvSpPr txBox="1"/>
          <p:nvPr/>
        </p:nvSpPr>
        <p:spPr>
          <a:xfrm>
            <a:off x="1686026" y="2614089"/>
            <a:ext cx="1457687"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a:t>
            </a:r>
            <a:r>
              <a:rPr lang="fr-FR" sz="1400" b="1" dirty="0">
                <a:solidFill>
                  <a:srgbClr val="ED0532"/>
                </a:solidFill>
              </a:rPr>
              <a:t>Prix local </a:t>
            </a:r>
            <a:r>
              <a:rPr lang="fr-FR" sz="1400" b="1" dirty="0">
                <a:solidFill>
                  <a:srgbClr val="ED0532"/>
                </a:solidFill>
                <a:sym typeface="Wingdings" panose="05000000000000000000" pitchFamily="2" charset="2"/>
              </a:rPr>
              <a:t></a:t>
            </a:r>
            <a:endParaRPr lang="fr-FR" sz="1400" b="1" dirty="0">
              <a:solidFill>
                <a:srgbClr val="ED0532"/>
              </a:solidFill>
            </a:endParaRPr>
          </a:p>
        </p:txBody>
      </p:sp>
      <p:sp>
        <p:nvSpPr>
          <p:cNvPr id="10" name="ZoneTexte 9">
            <a:extLst>
              <a:ext uri="{FF2B5EF4-FFF2-40B4-BE49-F238E27FC236}">
                <a16:creationId xmlns:a16="http://schemas.microsoft.com/office/drawing/2014/main" id="{CAF00D71-18FE-455B-B153-E853DEEAD22B}"/>
              </a:ext>
            </a:extLst>
          </p:cNvPr>
          <p:cNvSpPr txBox="1"/>
          <p:nvPr/>
        </p:nvSpPr>
        <p:spPr>
          <a:xfrm>
            <a:off x="4077707" y="5009528"/>
            <a:ext cx="1353086" cy="276999"/>
          </a:xfrm>
          <a:prstGeom prst="rect">
            <a:avLst/>
          </a:prstGeom>
          <a:noFill/>
        </p:spPr>
        <p:txBody>
          <a:bodyPr wrap="square" rtlCol="0">
            <a:spAutoFit/>
          </a:bodyPr>
          <a:lstStyle/>
          <a:p>
            <a:pPr algn="ctr"/>
            <a:r>
              <a:rPr lang="fr-FR" sz="1200" dirty="0">
                <a:solidFill>
                  <a:srgbClr val="374649"/>
                </a:solidFill>
                <a:sym typeface="Wingdings" panose="05000000000000000000" pitchFamily="2" charset="2"/>
              </a:rPr>
              <a:t>Régulièrement</a:t>
            </a:r>
            <a:endParaRPr lang="fr-FR" sz="1200" dirty="0">
              <a:solidFill>
                <a:srgbClr val="374649"/>
              </a:solidFill>
            </a:endParaRPr>
          </a:p>
        </p:txBody>
      </p:sp>
      <p:sp>
        <p:nvSpPr>
          <p:cNvPr id="11" name="ZoneTexte 10">
            <a:extLst>
              <a:ext uri="{FF2B5EF4-FFF2-40B4-BE49-F238E27FC236}">
                <a16:creationId xmlns:a16="http://schemas.microsoft.com/office/drawing/2014/main" id="{8F55FE1A-3F48-48CC-A2F9-B638AD848077}"/>
              </a:ext>
            </a:extLst>
          </p:cNvPr>
          <p:cNvSpPr txBox="1"/>
          <p:nvPr/>
        </p:nvSpPr>
        <p:spPr>
          <a:xfrm>
            <a:off x="3951783" y="2597551"/>
            <a:ext cx="1706363"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a:t>
            </a:r>
            <a:r>
              <a:rPr lang="fr-FR" sz="1400" b="1" dirty="0">
                <a:solidFill>
                  <a:srgbClr val="ED0532"/>
                </a:solidFill>
              </a:rPr>
              <a:t>Distinction </a:t>
            </a:r>
            <a:r>
              <a:rPr lang="fr-FR" sz="1400" b="1" dirty="0">
                <a:solidFill>
                  <a:srgbClr val="ED0532"/>
                </a:solidFill>
                <a:sym typeface="Wingdings" panose="05000000000000000000" pitchFamily="2" charset="2"/>
              </a:rPr>
              <a:t></a:t>
            </a:r>
            <a:endParaRPr lang="fr-FR" sz="1400" b="1" dirty="0">
              <a:solidFill>
                <a:srgbClr val="ED0532"/>
              </a:solidFill>
            </a:endParaRPr>
          </a:p>
        </p:txBody>
      </p:sp>
      <p:pic>
        <p:nvPicPr>
          <p:cNvPr id="12" name="Image 11" descr="20171211_Total_Me¦üdailles_FR-02.png">
            <a:extLst>
              <a:ext uri="{FF2B5EF4-FFF2-40B4-BE49-F238E27FC236}">
                <a16:creationId xmlns:a16="http://schemas.microsoft.com/office/drawing/2014/main" id="{5025BD71-E264-4393-A3C2-FC389EA50EA9}"/>
              </a:ext>
            </a:extLst>
          </p:cNvPr>
          <p:cNvPicPr>
            <a:picLocks noChangeAspect="1"/>
          </p:cNvPicPr>
          <p:nvPr/>
        </p:nvPicPr>
        <p:blipFill rotWithShape="1">
          <a:blip r:embed="rId3"/>
          <a:srcRect l="34074" t="29203" r="29112" b="25506"/>
          <a:stretch/>
        </p:blipFill>
        <p:spPr>
          <a:xfrm>
            <a:off x="4247173" y="3400845"/>
            <a:ext cx="1044000" cy="1204615"/>
          </a:xfrm>
          <a:prstGeom prst="rect">
            <a:avLst/>
          </a:prstGeom>
        </p:spPr>
      </p:pic>
      <p:sp>
        <p:nvSpPr>
          <p:cNvPr id="13" name="ZoneTexte 12">
            <a:extLst>
              <a:ext uri="{FF2B5EF4-FFF2-40B4-BE49-F238E27FC236}">
                <a16:creationId xmlns:a16="http://schemas.microsoft.com/office/drawing/2014/main" id="{619D9B22-8E81-4FE8-B0ED-6281A01578C9}"/>
              </a:ext>
            </a:extLst>
          </p:cNvPr>
          <p:cNvSpPr txBox="1"/>
          <p:nvPr/>
        </p:nvSpPr>
        <p:spPr>
          <a:xfrm>
            <a:off x="2098718" y="2021432"/>
            <a:ext cx="3011507" cy="461665"/>
          </a:xfrm>
          <a:prstGeom prst="rect">
            <a:avLst/>
          </a:prstGeom>
          <a:noFill/>
        </p:spPr>
        <p:txBody>
          <a:bodyPr wrap="square" rtlCol="0">
            <a:spAutoFit/>
          </a:bodyPr>
          <a:lstStyle/>
          <a:p>
            <a:pPr algn="ctr"/>
            <a:r>
              <a:rPr lang="fr-FR" sz="1200" b="1" dirty="0">
                <a:sym typeface="Wingdings" panose="05000000000000000000" pitchFamily="2" charset="2"/>
              </a:rPr>
              <a:t>Choix </a:t>
            </a:r>
            <a:br>
              <a:rPr lang="fr-FR" sz="1200" b="1" dirty="0">
                <a:sym typeface="Wingdings" panose="05000000000000000000" pitchFamily="2" charset="2"/>
              </a:rPr>
            </a:br>
            <a:r>
              <a:rPr lang="fr-FR" sz="1200" b="1" dirty="0">
                <a:sym typeface="Wingdings" panose="05000000000000000000" pitchFamily="2" charset="2"/>
              </a:rPr>
              <a:t>site/filiale/établissement</a:t>
            </a:r>
            <a:endParaRPr lang="fr-FR" sz="1200" b="1" dirty="0"/>
          </a:p>
        </p:txBody>
      </p:sp>
      <p:sp>
        <p:nvSpPr>
          <p:cNvPr id="14" name="ZoneTexte 13">
            <a:extLst>
              <a:ext uri="{FF2B5EF4-FFF2-40B4-BE49-F238E27FC236}">
                <a16:creationId xmlns:a16="http://schemas.microsoft.com/office/drawing/2014/main" id="{F93E36D9-14E6-4C05-BFBA-12C7427C043A}"/>
              </a:ext>
            </a:extLst>
          </p:cNvPr>
          <p:cNvSpPr txBox="1"/>
          <p:nvPr/>
        </p:nvSpPr>
        <p:spPr>
          <a:xfrm>
            <a:off x="1503140" y="4644894"/>
            <a:ext cx="1944465" cy="461665"/>
          </a:xfrm>
          <a:prstGeom prst="rect">
            <a:avLst/>
          </a:prstGeom>
          <a:noFill/>
        </p:spPr>
        <p:txBody>
          <a:bodyPr wrap="square" rtlCol="0">
            <a:spAutoFit/>
          </a:bodyPr>
          <a:lstStyle/>
          <a:p>
            <a:r>
              <a:rPr lang="fr-FR" sz="1200" b="1" dirty="0">
                <a:solidFill>
                  <a:srgbClr val="374649"/>
                </a:solidFill>
                <a:sym typeface="Wingdings" panose="05000000000000000000" pitchFamily="2" charset="2"/>
              </a:rPr>
              <a:t> </a:t>
            </a:r>
            <a:r>
              <a:rPr lang="fr-FR" sz="1200" b="1" dirty="0">
                <a:solidFill>
                  <a:srgbClr val="374649"/>
                </a:solidFill>
              </a:rPr>
              <a:t>Employé ou Stop </a:t>
            </a:r>
            <a:r>
              <a:rPr lang="fr-FR" sz="1200" b="1" dirty="0" err="1">
                <a:solidFill>
                  <a:srgbClr val="374649"/>
                </a:solidFill>
              </a:rPr>
              <a:t>Card</a:t>
            </a:r>
            <a:endParaRPr lang="fr-FR" sz="1200" b="1" dirty="0">
              <a:solidFill>
                <a:srgbClr val="374649"/>
              </a:solidFill>
            </a:endParaRPr>
          </a:p>
          <a:p>
            <a:r>
              <a:rPr lang="fr-FR" sz="1200" b="1" dirty="0">
                <a:solidFill>
                  <a:srgbClr val="374649"/>
                </a:solidFill>
                <a:sym typeface="Wingdings" panose="05000000000000000000" pitchFamily="2" charset="2"/>
              </a:rPr>
              <a:t> </a:t>
            </a:r>
            <a:r>
              <a:rPr lang="fr-FR" sz="1200" b="1" dirty="0">
                <a:solidFill>
                  <a:srgbClr val="374649"/>
                </a:solidFill>
              </a:rPr>
              <a:t>Service ou équipe</a:t>
            </a:r>
          </a:p>
        </p:txBody>
      </p:sp>
      <p:sp>
        <p:nvSpPr>
          <p:cNvPr id="15" name="ZoneTexte 14">
            <a:extLst>
              <a:ext uri="{FF2B5EF4-FFF2-40B4-BE49-F238E27FC236}">
                <a16:creationId xmlns:a16="http://schemas.microsoft.com/office/drawing/2014/main" id="{F974AE1D-9816-49D1-801B-CC9EE5539D33}"/>
              </a:ext>
            </a:extLst>
          </p:cNvPr>
          <p:cNvSpPr txBox="1"/>
          <p:nvPr/>
        </p:nvSpPr>
        <p:spPr>
          <a:xfrm>
            <a:off x="3887479" y="4643451"/>
            <a:ext cx="1834970" cy="276999"/>
          </a:xfrm>
          <a:prstGeom prst="rect">
            <a:avLst/>
          </a:prstGeom>
          <a:noFill/>
        </p:spPr>
        <p:txBody>
          <a:bodyPr wrap="square" rtlCol="0">
            <a:spAutoFit/>
          </a:bodyPr>
          <a:lstStyle/>
          <a:p>
            <a:r>
              <a:rPr lang="fr-FR" sz="1200" b="1" dirty="0">
                <a:solidFill>
                  <a:srgbClr val="374649"/>
                </a:solidFill>
                <a:sym typeface="Wingdings" panose="05000000000000000000" pitchFamily="2" charset="2"/>
              </a:rPr>
              <a:t> Individuel / Collectif</a:t>
            </a:r>
            <a:endParaRPr lang="fr-FR" sz="1200" b="1" dirty="0">
              <a:solidFill>
                <a:srgbClr val="374649"/>
              </a:solidFill>
            </a:endParaRPr>
          </a:p>
        </p:txBody>
      </p:sp>
      <p:sp>
        <p:nvSpPr>
          <p:cNvPr id="16" name="ZoneTexte 15">
            <a:extLst>
              <a:ext uri="{FF2B5EF4-FFF2-40B4-BE49-F238E27FC236}">
                <a16:creationId xmlns:a16="http://schemas.microsoft.com/office/drawing/2014/main" id="{CB45983F-A45C-497F-A4E6-212BBF973043}"/>
              </a:ext>
            </a:extLst>
          </p:cNvPr>
          <p:cNvSpPr txBox="1"/>
          <p:nvPr/>
        </p:nvSpPr>
        <p:spPr>
          <a:xfrm>
            <a:off x="1761349" y="5061150"/>
            <a:ext cx="1103066" cy="276999"/>
          </a:xfrm>
          <a:prstGeom prst="rect">
            <a:avLst/>
          </a:prstGeom>
          <a:noFill/>
        </p:spPr>
        <p:txBody>
          <a:bodyPr wrap="square" rtlCol="0">
            <a:spAutoFit/>
          </a:bodyPr>
          <a:lstStyle/>
          <a:p>
            <a:pPr algn="ctr"/>
            <a:r>
              <a:rPr lang="fr-FR" sz="1200" dirty="0">
                <a:solidFill>
                  <a:srgbClr val="374649"/>
                </a:solidFill>
                <a:sym typeface="Wingdings" panose="05000000000000000000" pitchFamily="2" charset="2"/>
              </a:rPr>
              <a:t>Chaque mois</a:t>
            </a:r>
            <a:endParaRPr lang="fr-FR" sz="1200" dirty="0">
              <a:solidFill>
                <a:srgbClr val="374649"/>
              </a:solidFill>
            </a:endParaRPr>
          </a:p>
        </p:txBody>
      </p:sp>
      <p:sp>
        <p:nvSpPr>
          <p:cNvPr id="17" name="ZoneTexte 16">
            <a:extLst>
              <a:ext uri="{FF2B5EF4-FFF2-40B4-BE49-F238E27FC236}">
                <a16:creationId xmlns:a16="http://schemas.microsoft.com/office/drawing/2014/main" id="{7EB7D580-29FD-40A6-8C37-B982D36E0DA4}"/>
              </a:ext>
            </a:extLst>
          </p:cNvPr>
          <p:cNvSpPr txBox="1"/>
          <p:nvPr/>
        </p:nvSpPr>
        <p:spPr>
          <a:xfrm>
            <a:off x="1608200" y="3004348"/>
            <a:ext cx="1642260" cy="400110"/>
          </a:xfrm>
          <a:prstGeom prst="rect">
            <a:avLst/>
          </a:prstGeom>
          <a:noFill/>
        </p:spPr>
        <p:txBody>
          <a:bodyPr wrap="square" rtlCol="0">
            <a:spAutoFit/>
          </a:bodyPr>
          <a:lstStyle/>
          <a:p>
            <a:pPr marL="12700" algn="ctr">
              <a:spcBef>
                <a:spcPts val="100"/>
              </a:spcBef>
              <a:tabLst>
                <a:tab pos="4796155" algn="l"/>
              </a:tabLst>
            </a:pPr>
            <a:r>
              <a:rPr lang="fr-FR" sz="1000" dirty="0"/>
              <a:t>Action locale sélectionnée et primée </a:t>
            </a:r>
          </a:p>
        </p:txBody>
      </p:sp>
      <p:sp>
        <p:nvSpPr>
          <p:cNvPr id="18" name="object 23">
            <a:extLst>
              <a:ext uri="{FF2B5EF4-FFF2-40B4-BE49-F238E27FC236}">
                <a16:creationId xmlns:a16="http://schemas.microsoft.com/office/drawing/2014/main" id="{AFE2A00E-B6B5-4069-BF28-332BE21A5081}"/>
              </a:ext>
            </a:extLst>
          </p:cNvPr>
          <p:cNvSpPr/>
          <p:nvPr/>
        </p:nvSpPr>
        <p:spPr>
          <a:xfrm>
            <a:off x="1702930" y="2972438"/>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19" name="object 24">
            <a:extLst>
              <a:ext uri="{FF2B5EF4-FFF2-40B4-BE49-F238E27FC236}">
                <a16:creationId xmlns:a16="http://schemas.microsoft.com/office/drawing/2014/main" id="{0202BEB6-00BA-4D84-A676-4E5F1738DB19}"/>
              </a:ext>
            </a:extLst>
          </p:cNvPr>
          <p:cNvSpPr/>
          <p:nvPr/>
        </p:nvSpPr>
        <p:spPr>
          <a:xfrm>
            <a:off x="3077642" y="3303272"/>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sp>
        <p:nvSpPr>
          <p:cNvPr id="20" name="ZoneTexte 19">
            <a:extLst>
              <a:ext uri="{FF2B5EF4-FFF2-40B4-BE49-F238E27FC236}">
                <a16:creationId xmlns:a16="http://schemas.microsoft.com/office/drawing/2014/main" id="{663C2B8D-64A1-4DFE-804F-F536BF959399}"/>
              </a:ext>
            </a:extLst>
          </p:cNvPr>
          <p:cNvSpPr txBox="1"/>
          <p:nvPr/>
        </p:nvSpPr>
        <p:spPr>
          <a:xfrm>
            <a:off x="3933120" y="3002389"/>
            <a:ext cx="1642261" cy="400110"/>
          </a:xfrm>
          <a:prstGeom prst="rect">
            <a:avLst/>
          </a:prstGeom>
          <a:noFill/>
        </p:spPr>
        <p:txBody>
          <a:bodyPr wrap="square" rtlCol="0">
            <a:spAutoFit/>
          </a:bodyPr>
          <a:lstStyle/>
          <a:p>
            <a:pPr marL="12700" algn="ctr">
              <a:spcBef>
                <a:spcPts val="100"/>
              </a:spcBef>
              <a:tabLst>
                <a:tab pos="4796155" algn="l"/>
              </a:tabLst>
            </a:pPr>
            <a:r>
              <a:rPr lang="fr-FR" sz="1000" dirty="0"/>
              <a:t>Action primée localement d’envergure branche </a:t>
            </a:r>
          </a:p>
        </p:txBody>
      </p:sp>
      <p:sp>
        <p:nvSpPr>
          <p:cNvPr id="21" name="object 23">
            <a:extLst>
              <a:ext uri="{FF2B5EF4-FFF2-40B4-BE49-F238E27FC236}">
                <a16:creationId xmlns:a16="http://schemas.microsoft.com/office/drawing/2014/main" id="{A373B455-CDBA-4215-9F9F-9F9479C20469}"/>
              </a:ext>
            </a:extLst>
          </p:cNvPr>
          <p:cNvSpPr/>
          <p:nvPr/>
        </p:nvSpPr>
        <p:spPr>
          <a:xfrm>
            <a:off x="3913610" y="2977195"/>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22" name="object 24">
            <a:extLst>
              <a:ext uri="{FF2B5EF4-FFF2-40B4-BE49-F238E27FC236}">
                <a16:creationId xmlns:a16="http://schemas.microsoft.com/office/drawing/2014/main" id="{19DE3332-7590-45F7-8C74-9D32FEA415EE}"/>
              </a:ext>
            </a:extLst>
          </p:cNvPr>
          <p:cNvSpPr/>
          <p:nvPr/>
        </p:nvSpPr>
        <p:spPr>
          <a:xfrm>
            <a:off x="5462763" y="3292223"/>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sp>
        <p:nvSpPr>
          <p:cNvPr id="24" name="ZoneTexte 23">
            <a:extLst>
              <a:ext uri="{FF2B5EF4-FFF2-40B4-BE49-F238E27FC236}">
                <a16:creationId xmlns:a16="http://schemas.microsoft.com/office/drawing/2014/main" id="{46F28AC4-B2C8-46A8-ADFD-9DB452A816FD}"/>
              </a:ext>
            </a:extLst>
          </p:cNvPr>
          <p:cNvSpPr txBox="1"/>
          <p:nvPr/>
        </p:nvSpPr>
        <p:spPr>
          <a:xfrm>
            <a:off x="6732083" y="2577303"/>
            <a:ext cx="1450420" cy="307777"/>
          </a:xfrm>
          <a:prstGeom prst="rect">
            <a:avLst/>
          </a:prstGeom>
          <a:noFill/>
        </p:spPr>
        <p:txBody>
          <a:bodyPr wrap="square" rtlCol="0">
            <a:spAutoFit/>
          </a:bodyPr>
          <a:lstStyle/>
          <a:p>
            <a:pPr algn="ctr"/>
            <a:r>
              <a:rPr lang="fr-FR" sz="1400" b="1" dirty="0">
                <a:solidFill>
                  <a:srgbClr val="ED0532"/>
                </a:solidFill>
                <a:sym typeface="Wingdings" panose="05000000000000000000" pitchFamily="2" charset="2"/>
              </a:rPr>
              <a:t> </a:t>
            </a:r>
            <a:r>
              <a:rPr lang="fr-FR" sz="1400" b="1" dirty="0">
                <a:solidFill>
                  <a:srgbClr val="ED0532"/>
                </a:solidFill>
              </a:rPr>
              <a:t>Award </a:t>
            </a:r>
            <a:r>
              <a:rPr lang="fr-FR" sz="1400" b="1" dirty="0">
                <a:solidFill>
                  <a:srgbClr val="ED0532"/>
                </a:solidFill>
                <a:sym typeface="Wingdings" panose="05000000000000000000" pitchFamily="2" charset="2"/>
              </a:rPr>
              <a:t></a:t>
            </a:r>
            <a:endParaRPr lang="fr-FR" sz="1400" b="1" dirty="0">
              <a:solidFill>
                <a:srgbClr val="ED0532"/>
              </a:solidFill>
            </a:endParaRPr>
          </a:p>
        </p:txBody>
      </p:sp>
      <p:sp>
        <p:nvSpPr>
          <p:cNvPr id="25" name="ZoneTexte 24">
            <a:extLst>
              <a:ext uri="{FF2B5EF4-FFF2-40B4-BE49-F238E27FC236}">
                <a16:creationId xmlns:a16="http://schemas.microsoft.com/office/drawing/2014/main" id="{A5FD7A22-5639-4254-8F42-9EC2D038555B}"/>
              </a:ext>
            </a:extLst>
          </p:cNvPr>
          <p:cNvSpPr txBox="1"/>
          <p:nvPr/>
        </p:nvSpPr>
        <p:spPr>
          <a:xfrm>
            <a:off x="6320381" y="2055580"/>
            <a:ext cx="2273823" cy="461665"/>
          </a:xfrm>
          <a:prstGeom prst="rect">
            <a:avLst/>
          </a:prstGeom>
          <a:noFill/>
        </p:spPr>
        <p:txBody>
          <a:bodyPr wrap="square" rtlCol="0">
            <a:spAutoFit/>
          </a:bodyPr>
          <a:lstStyle/>
          <a:p>
            <a:pPr algn="ctr"/>
            <a:r>
              <a:rPr lang="fr-FR" sz="1200" b="1" dirty="0">
                <a:solidFill>
                  <a:srgbClr val="374649"/>
                </a:solidFill>
                <a:sym typeface="Wingdings" panose="05000000000000000000" pitchFamily="2" charset="2"/>
              </a:rPr>
              <a:t>Choix </a:t>
            </a:r>
            <a:br>
              <a:rPr lang="fr-FR" sz="1200" b="1" dirty="0">
                <a:solidFill>
                  <a:srgbClr val="374649"/>
                </a:solidFill>
                <a:sym typeface="Wingdings" panose="05000000000000000000" pitchFamily="2" charset="2"/>
              </a:rPr>
            </a:br>
            <a:r>
              <a:rPr lang="fr-FR" sz="1200" b="1" dirty="0">
                <a:solidFill>
                  <a:srgbClr val="374649"/>
                </a:solidFill>
                <a:sym typeface="Wingdings" panose="05000000000000000000" pitchFamily="2" charset="2"/>
              </a:rPr>
              <a:t>CODIR branches et COMEX</a:t>
            </a:r>
            <a:endParaRPr lang="fr-FR" sz="1200" b="1" dirty="0">
              <a:solidFill>
                <a:srgbClr val="374649"/>
              </a:solidFill>
            </a:endParaRPr>
          </a:p>
        </p:txBody>
      </p:sp>
      <p:sp>
        <p:nvSpPr>
          <p:cNvPr id="26" name="ZoneTexte 25">
            <a:extLst>
              <a:ext uri="{FF2B5EF4-FFF2-40B4-BE49-F238E27FC236}">
                <a16:creationId xmlns:a16="http://schemas.microsoft.com/office/drawing/2014/main" id="{A1B2AC9B-F002-4D3B-9414-0BDD011EBAE4}"/>
              </a:ext>
            </a:extLst>
          </p:cNvPr>
          <p:cNvSpPr txBox="1"/>
          <p:nvPr/>
        </p:nvSpPr>
        <p:spPr>
          <a:xfrm>
            <a:off x="6019520" y="3006270"/>
            <a:ext cx="2798062" cy="246221"/>
          </a:xfrm>
          <a:prstGeom prst="rect">
            <a:avLst/>
          </a:prstGeom>
          <a:noFill/>
        </p:spPr>
        <p:txBody>
          <a:bodyPr wrap="square" rtlCol="0">
            <a:spAutoFit/>
          </a:bodyPr>
          <a:lstStyle/>
          <a:p>
            <a:pPr marL="12700" algn="ctr">
              <a:spcBef>
                <a:spcPts val="100"/>
              </a:spcBef>
              <a:tabLst>
                <a:tab pos="4796155" algn="l"/>
              </a:tabLst>
            </a:pPr>
            <a:r>
              <a:rPr lang="en-US" sz="1000" dirty="0"/>
              <a:t>Award branche (TOP) et Compagnie (WOW)</a:t>
            </a:r>
          </a:p>
        </p:txBody>
      </p:sp>
      <p:sp>
        <p:nvSpPr>
          <p:cNvPr id="27" name="object 23">
            <a:extLst>
              <a:ext uri="{FF2B5EF4-FFF2-40B4-BE49-F238E27FC236}">
                <a16:creationId xmlns:a16="http://schemas.microsoft.com/office/drawing/2014/main" id="{D3780B93-C673-48F2-B115-75823BA53510}"/>
              </a:ext>
            </a:extLst>
          </p:cNvPr>
          <p:cNvSpPr/>
          <p:nvPr/>
        </p:nvSpPr>
        <p:spPr>
          <a:xfrm>
            <a:off x="6051350" y="2911250"/>
            <a:ext cx="116839" cy="116839"/>
          </a:xfrm>
          <a:custGeom>
            <a:avLst/>
            <a:gdLst/>
            <a:ahLst/>
            <a:cxnLst/>
            <a:rect l="l" t="t" r="r" b="b"/>
            <a:pathLst>
              <a:path w="116839" h="116839">
                <a:moveTo>
                  <a:pt x="116395" y="0"/>
                </a:moveTo>
                <a:lnTo>
                  <a:pt x="0" y="0"/>
                </a:lnTo>
                <a:lnTo>
                  <a:pt x="0" y="116395"/>
                </a:lnTo>
              </a:path>
            </a:pathLst>
          </a:custGeom>
          <a:ln w="12700">
            <a:solidFill>
              <a:srgbClr val="ED0532"/>
            </a:solidFill>
          </a:ln>
        </p:spPr>
        <p:txBody>
          <a:bodyPr wrap="square" lIns="0" tIns="0" rIns="0" bIns="0" rtlCol="0"/>
          <a:lstStyle/>
          <a:p>
            <a:endParaRPr>
              <a:solidFill>
                <a:srgbClr val="ED0532"/>
              </a:solidFill>
            </a:endParaRPr>
          </a:p>
        </p:txBody>
      </p:sp>
      <p:sp>
        <p:nvSpPr>
          <p:cNvPr id="28" name="object 24">
            <a:extLst>
              <a:ext uri="{FF2B5EF4-FFF2-40B4-BE49-F238E27FC236}">
                <a16:creationId xmlns:a16="http://schemas.microsoft.com/office/drawing/2014/main" id="{0224976E-740E-456B-9717-C6855826C9EA}"/>
              </a:ext>
            </a:extLst>
          </p:cNvPr>
          <p:cNvSpPr/>
          <p:nvPr/>
        </p:nvSpPr>
        <p:spPr>
          <a:xfrm>
            <a:off x="8653956" y="3246841"/>
            <a:ext cx="116839" cy="116839"/>
          </a:xfrm>
          <a:custGeom>
            <a:avLst/>
            <a:gdLst/>
            <a:ahLst/>
            <a:cxnLst/>
            <a:rect l="l" t="t" r="r" b="b"/>
            <a:pathLst>
              <a:path w="116839" h="116839">
                <a:moveTo>
                  <a:pt x="0" y="116395"/>
                </a:moveTo>
                <a:lnTo>
                  <a:pt x="116395" y="116395"/>
                </a:lnTo>
                <a:lnTo>
                  <a:pt x="116395" y="0"/>
                </a:lnTo>
              </a:path>
            </a:pathLst>
          </a:custGeom>
          <a:ln w="12700">
            <a:solidFill>
              <a:srgbClr val="ED0532"/>
            </a:solidFill>
          </a:ln>
        </p:spPr>
        <p:txBody>
          <a:bodyPr wrap="square" lIns="0" tIns="0" rIns="0" bIns="0" rtlCol="0"/>
          <a:lstStyle/>
          <a:p>
            <a:endParaRPr>
              <a:solidFill>
                <a:srgbClr val="ED0532"/>
              </a:solidFill>
            </a:endParaRPr>
          </a:p>
        </p:txBody>
      </p:sp>
      <p:pic>
        <p:nvPicPr>
          <p:cNvPr id="29" name="Image 28" descr="20171211_Total_Me¦üdailles_FR-04.png">
            <a:extLst>
              <a:ext uri="{FF2B5EF4-FFF2-40B4-BE49-F238E27FC236}">
                <a16:creationId xmlns:a16="http://schemas.microsoft.com/office/drawing/2014/main" id="{C8F0808F-C9AC-4D98-A93A-B3584974CC72}"/>
              </a:ext>
            </a:extLst>
          </p:cNvPr>
          <p:cNvPicPr>
            <a:picLocks noChangeAspect="1"/>
          </p:cNvPicPr>
          <p:nvPr/>
        </p:nvPicPr>
        <p:blipFill rotWithShape="1">
          <a:blip r:embed="rId4"/>
          <a:srcRect l="31529" t="32517" r="33018" b="25437"/>
          <a:stretch/>
        </p:blipFill>
        <p:spPr>
          <a:xfrm>
            <a:off x="6183609" y="3383513"/>
            <a:ext cx="972000" cy="1080001"/>
          </a:xfrm>
          <a:prstGeom prst="rect">
            <a:avLst/>
          </a:prstGeom>
        </p:spPr>
      </p:pic>
      <p:sp>
        <p:nvSpPr>
          <p:cNvPr id="30" name="ZoneTexte 29">
            <a:extLst>
              <a:ext uri="{FF2B5EF4-FFF2-40B4-BE49-F238E27FC236}">
                <a16:creationId xmlns:a16="http://schemas.microsoft.com/office/drawing/2014/main" id="{578A55CF-7691-4556-B8D4-917151476FD1}"/>
              </a:ext>
            </a:extLst>
          </p:cNvPr>
          <p:cNvSpPr txBox="1"/>
          <p:nvPr/>
        </p:nvSpPr>
        <p:spPr>
          <a:xfrm>
            <a:off x="5829736" y="5009528"/>
            <a:ext cx="1689156" cy="276999"/>
          </a:xfrm>
          <a:prstGeom prst="rect">
            <a:avLst/>
          </a:prstGeom>
          <a:noFill/>
        </p:spPr>
        <p:txBody>
          <a:bodyPr wrap="square" rtlCol="0">
            <a:spAutoFit/>
          </a:bodyPr>
          <a:lstStyle/>
          <a:p>
            <a:pPr algn="ctr"/>
            <a:r>
              <a:rPr lang="fr-FR" sz="1200" dirty="0">
                <a:solidFill>
                  <a:srgbClr val="374649"/>
                </a:solidFill>
                <a:sym typeface="Wingdings" panose="05000000000000000000" pitchFamily="2" charset="2"/>
              </a:rPr>
              <a:t>Chaque trimestre</a:t>
            </a:r>
            <a:endParaRPr lang="fr-FR" sz="1200" dirty="0">
              <a:solidFill>
                <a:srgbClr val="374649"/>
              </a:solidFill>
            </a:endParaRPr>
          </a:p>
        </p:txBody>
      </p:sp>
      <p:sp>
        <p:nvSpPr>
          <p:cNvPr id="31" name="ZoneTexte 30">
            <a:extLst>
              <a:ext uri="{FF2B5EF4-FFF2-40B4-BE49-F238E27FC236}">
                <a16:creationId xmlns:a16="http://schemas.microsoft.com/office/drawing/2014/main" id="{D477BBA9-8008-4DC0-AB53-3956F04D0449}"/>
              </a:ext>
            </a:extLst>
          </p:cNvPr>
          <p:cNvSpPr txBox="1"/>
          <p:nvPr/>
        </p:nvSpPr>
        <p:spPr>
          <a:xfrm>
            <a:off x="6497398" y="4602543"/>
            <a:ext cx="1834970" cy="276999"/>
          </a:xfrm>
          <a:prstGeom prst="rect">
            <a:avLst/>
          </a:prstGeom>
          <a:noFill/>
        </p:spPr>
        <p:txBody>
          <a:bodyPr wrap="square" rtlCol="0">
            <a:spAutoFit/>
          </a:bodyPr>
          <a:lstStyle/>
          <a:p>
            <a:r>
              <a:rPr lang="fr-FR" sz="1200" b="1" dirty="0">
                <a:solidFill>
                  <a:srgbClr val="374649"/>
                </a:solidFill>
                <a:sym typeface="Wingdings" panose="05000000000000000000" pitchFamily="2" charset="2"/>
              </a:rPr>
              <a:t> Individuel / Collectif</a:t>
            </a:r>
            <a:endParaRPr lang="fr-FR" sz="1200" b="1" dirty="0">
              <a:solidFill>
                <a:srgbClr val="374649"/>
              </a:solidFill>
            </a:endParaRPr>
          </a:p>
        </p:txBody>
      </p:sp>
      <p:sp>
        <p:nvSpPr>
          <p:cNvPr id="32" name="ZoneTexte 31">
            <a:extLst>
              <a:ext uri="{FF2B5EF4-FFF2-40B4-BE49-F238E27FC236}">
                <a16:creationId xmlns:a16="http://schemas.microsoft.com/office/drawing/2014/main" id="{2D4E2DE8-6965-402C-A623-74FF9920ACD6}"/>
              </a:ext>
            </a:extLst>
          </p:cNvPr>
          <p:cNvSpPr txBox="1"/>
          <p:nvPr/>
        </p:nvSpPr>
        <p:spPr>
          <a:xfrm>
            <a:off x="7416519" y="5006874"/>
            <a:ext cx="1445217" cy="276999"/>
          </a:xfrm>
          <a:prstGeom prst="rect">
            <a:avLst/>
          </a:prstGeom>
          <a:noFill/>
        </p:spPr>
        <p:txBody>
          <a:bodyPr wrap="square" rtlCol="0">
            <a:spAutoFit/>
          </a:bodyPr>
          <a:lstStyle/>
          <a:p>
            <a:pPr algn="ctr"/>
            <a:r>
              <a:rPr lang="fr-FR" sz="1200" dirty="0">
                <a:solidFill>
                  <a:srgbClr val="374649"/>
                </a:solidFill>
                <a:sym typeface="Wingdings" panose="05000000000000000000" pitchFamily="2" charset="2"/>
              </a:rPr>
              <a:t>Chaque année</a:t>
            </a:r>
            <a:endParaRPr lang="fr-FR" sz="1200" dirty="0">
              <a:solidFill>
                <a:srgbClr val="374649"/>
              </a:solidFill>
            </a:endParaRPr>
          </a:p>
        </p:txBody>
      </p:sp>
      <p:pic>
        <p:nvPicPr>
          <p:cNvPr id="33" name="Image 32">
            <a:extLst>
              <a:ext uri="{FF2B5EF4-FFF2-40B4-BE49-F238E27FC236}">
                <a16:creationId xmlns:a16="http://schemas.microsoft.com/office/drawing/2014/main" id="{8BD63BEB-BB44-498D-9B78-5BED5DB896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564591">
            <a:off x="1280832" y="3510636"/>
            <a:ext cx="389122" cy="528317"/>
          </a:xfrm>
          <a:prstGeom prst="rect">
            <a:avLst/>
          </a:prstGeom>
        </p:spPr>
      </p:pic>
      <p:pic>
        <p:nvPicPr>
          <p:cNvPr id="34" name="Image 33">
            <a:extLst>
              <a:ext uri="{FF2B5EF4-FFF2-40B4-BE49-F238E27FC236}">
                <a16:creationId xmlns:a16="http://schemas.microsoft.com/office/drawing/2014/main" id="{D1889593-E0D8-4A62-9B41-6EC3BCE119A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9908" y="3275176"/>
            <a:ext cx="395247" cy="395247"/>
          </a:xfrm>
          <a:prstGeom prst="rect">
            <a:avLst/>
          </a:prstGeom>
        </p:spPr>
      </p:pic>
      <p:pic>
        <p:nvPicPr>
          <p:cNvPr id="35" name="Image 34">
            <a:extLst>
              <a:ext uri="{FF2B5EF4-FFF2-40B4-BE49-F238E27FC236}">
                <a16:creationId xmlns:a16="http://schemas.microsoft.com/office/drawing/2014/main" id="{9D9FAF1A-BFF0-4549-A409-0687033004C9}"/>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5734" y="3087399"/>
            <a:ext cx="330953" cy="330953"/>
          </a:xfrm>
          <a:prstGeom prst="rect">
            <a:avLst/>
          </a:prstGeom>
        </p:spPr>
      </p:pic>
      <p:sp>
        <p:nvSpPr>
          <p:cNvPr id="36" name="ZoneTexte 35">
            <a:extLst>
              <a:ext uri="{FF2B5EF4-FFF2-40B4-BE49-F238E27FC236}">
                <a16:creationId xmlns:a16="http://schemas.microsoft.com/office/drawing/2014/main" id="{6E896723-BD75-4AAF-9C22-27D80C749D3A}"/>
              </a:ext>
            </a:extLst>
          </p:cNvPr>
          <p:cNvSpPr txBox="1"/>
          <p:nvPr/>
        </p:nvSpPr>
        <p:spPr>
          <a:xfrm>
            <a:off x="-26208" y="4236360"/>
            <a:ext cx="1469125" cy="369332"/>
          </a:xfrm>
          <a:prstGeom prst="rect">
            <a:avLst/>
          </a:prstGeom>
          <a:noFill/>
        </p:spPr>
        <p:txBody>
          <a:bodyPr wrap="square" rtlCol="0">
            <a:spAutoFit/>
          </a:bodyPr>
          <a:lstStyle/>
          <a:p>
            <a:pPr algn="ctr"/>
            <a:r>
              <a:rPr lang="fr-FR" sz="900" b="1" dirty="0"/>
              <a:t>ou système de reconnaissance local</a:t>
            </a:r>
          </a:p>
        </p:txBody>
      </p:sp>
      <p:pic>
        <p:nvPicPr>
          <p:cNvPr id="37" name="Image 36">
            <a:extLst>
              <a:ext uri="{FF2B5EF4-FFF2-40B4-BE49-F238E27FC236}">
                <a16:creationId xmlns:a16="http://schemas.microsoft.com/office/drawing/2014/main" id="{804DF15C-340A-4372-82A6-D7079BC1E6F4}"/>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7385" y="3454484"/>
            <a:ext cx="472377" cy="472377"/>
          </a:xfrm>
          <a:prstGeom prst="rect">
            <a:avLst/>
          </a:prstGeom>
        </p:spPr>
      </p:pic>
      <p:pic>
        <p:nvPicPr>
          <p:cNvPr id="38" name="Image 37">
            <a:extLst>
              <a:ext uri="{FF2B5EF4-FFF2-40B4-BE49-F238E27FC236}">
                <a16:creationId xmlns:a16="http://schemas.microsoft.com/office/drawing/2014/main" id="{6FEF6624-F3B5-4400-8DC1-34B5384A76E9}"/>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8872" y="3308079"/>
            <a:ext cx="429719" cy="429719"/>
          </a:xfrm>
          <a:prstGeom prst="rect">
            <a:avLst/>
          </a:prstGeom>
        </p:spPr>
      </p:pic>
      <p:pic>
        <p:nvPicPr>
          <p:cNvPr id="39" name="Image 38">
            <a:extLst>
              <a:ext uri="{FF2B5EF4-FFF2-40B4-BE49-F238E27FC236}">
                <a16:creationId xmlns:a16="http://schemas.microsoft.com/office/drawing/2014/main" id="{1C9F723D-8445-494B-B315-A7A1483FF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7620">
            <a:off x="8598546" y="1910861"/>
            <a:ext cx="360000" cy="488778"/>
          </a:xfrm>
          <a:prstGeom prst="rect">
            <a:avLst/>
          </a:prstGeom>
        </p:spPr>
      </p:pic>
      <p:pic>
        <p:nvPicPr>
          <p:cNvPr id="40" name="Image 39">
            <a:extLst>
              <a:ext uri="{FF2B5EF4-FFF2-40B4-BE49-F238E27FC236}">
                <a16:creationId xmlns:a16="http://schemas.microsoft.com/office/drawing/2014/main" id="{379BB648-6ABE-4CD6-B6C9-30BDB22091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62380" flipH="1">
            <a:off x="5996914" y="1902286"/>
            <a:ext cx="360000" cy="488778"/>
          </a:xfrm>
          <a:prstGeom prst="rect">
            <a:avLst/>
          </a:prstGeom>
        </p:spPr>
      </p:pic>
      <p:sp>
        <p:nvSpPr>
          <p:cNvPr id="41" name="ZoneTexte 40">
            <a:extLst>
              <a:ext uri="{FF2B5EF4-FFF2-40B4-BE49-F238E27FC236}">
                <a16:creationId xmlns:a16="http://schemas.microsoft.com/office/drawing/2014/main" id="{4F96C94C-21F9-4197-BE86-3943D5375DC7}"/>
              </a:ext>
            </a:extLst>
          </p:cNvPr>
          <p:cNvSpPr txBox="1"/>
          <p:nvPr/>
        </p:nvSpPr>
        <p:spPr>
          <a:xfrm>
            <a:off x="6183560" y="1193289"/>
            <a:ext cx="2594986" cy="646331"/>
          </a:xfrm>
          <a:prstGeom prst="rect">
            <a:avLst/>
          </a:prstGeom>
          <a:noFill/>
        </p:spPr>
        <p:txBody>
          <a:bodyPr wrap="square" rtlCol="0">
            <a:spAutoFit/>
          </a:bodyPr>
          <a:lstStyle/>
          <a:p>
            <a:pPr algn="ctr"/>
            <a:r>
              <a:rPr lang="fr-FR" sz="1200" b="1" dirty="0">
                <a:solidFill>
                  <a:srgbClr val="ED0532"/>
                </a:solidFill>
                <a:sym typeface="Wingdings" panose="05000000000000000000" pitchFamily="2" charset="2"/>
              </a:rPr>
              <a:t>Recueil des actions via Safety+ ou tout autre système </a:t>
            </a:r>
            <a:r>
              <a:rPr lang="fr-FR" sz="1200" b="1" dirty="0">
                <a:sym typeface="Wingdings" panose="05000000000000000000" pitchFamily="2" charset="2"/>
              </a:rPr>
              <a:t>de remontées d’actions</a:t>
            </a:r>
            <a:endParaRPr lang="fr-FR" sz="1200" b="1" dirty="0"/>
          </a:p>
        </p:txBody>
      </p:sp>
      <p:sp>
        <p:nvSpPr>
          <p:cNvPr id="42" name="Espace réservé du texte 4">
            <a:extLst>
              <a:ext uri="{FF2B5EF4-FFF2-40B4-BE49-F238E27FC236}">
                <a16:creationId xmlns:a16="http://schemas.microsoft.com/office/drawing/2014/main" id="{6347735B-B963-48BD-B4F1-DCAC76D1DAB0}"/>
              </a:ext>
            </a:extLst>
          </p:cNvPr>
          <p:cNvSpPr txBox="1">
            <a:spLocks/>
          </p:cNvSpPr>
          <p:nvPr/>
        </p:nvSpPr>
        <p:spPr>
          <a:xfrm>
            <a:off x="1318815" y="5489956"/>
            <a:ext cx="7589401" cy="709870"/>
          </a:xfrm>
          <a:prstGeom prst="rect">
            <a:avLst/>
          </a:prstGeom>
          <a:solidFill>
            <a:srgbClr val="FF0000"/>
          </a:solidFill>
        </p:spPr>
        <p:txBody>
          <a:bodyPr vert="horz" lIns="91440" tIns="45720" rIns="91440" bIns="45720" rtlCol="0" anchor="ctr">
            <a:noAutofit/>
          </a:bodyPr>
          <a:lstStyle/>
          <a:p>
            <a:pPr algn="ctr">
              <a:spcBef>
                <a:spcPts val="300"/>
              </a:spcBef>
              <a:spcAft>
                <a:spcPts val="300"/>
              </a:spcAft>
              <a:buClr>
                <a:schemeClr val="accent4"/>
              </a:buClr>
              <a:buSzPct val="120000"/>
            </a:pPr>
            <a:r>
              <a:rPr lang="fr-FR" sz="1200" spc="-60" dirty="0">
                <a:solidFill>
                  <a:srgbClr val="F7F9FA"/>
                </a:solidFill>
              </a:rPr>
              <a:t>Les critères de reconnaissance recommandés :</a:t>
            </a:r>
            <a:r>
              <a:rPr lang="fr-FR" sz="1200" dirty="0">
                <a:solidFill>
                  <a:srgbClr val="F7F9FA"/>
                </a:solidFill>
                <a:cs typeface="Arial"/>
              </a:rPr>
              <a:t> </a:t>
            </a:r>
          </a:p>
          <a:p>
            <a:pPr algn="ctr">
              <a:spcBef>
                <a:spcPts val="300"/>
              </a:spcBef>
              <a:spcAft>
                <a:spcPts val="300"/>
              </a:spcAft>
              <a:buClr>
                <a:schemeClr val="accent4"/>
              </a:buClr>
              <a:buSzPct val="120000"/>
            </a:pPr>
            <a:r>
              <a:rPr lang="fr-FR" sz="1200" dirty="0">
                <a:solidFill>
                  <a:schemeClr val="bg1"/>
                </a:solidFill>
                <a:cs typeface="Arial"/>
              </a:rPr>
              <a:t>La mise en </a:t>
            </a:r>
            <a:r>
              <a:rPr lang="fr-FR" sz="1200" b="1" dirty="0">
                <a:solidFill>
                  <a:schemeClr val="bg1"/>
                </a:solidFill>
                <a:cs typeface="Arial"/>
              </a:rPr>
              <a:t>application effective </a:t>
            </a:r>
            <a:r>
              <a:rPr lang="fr-FR" sz="1200" dirty="0">
                <a:solidFill>
                  <a:schemeClr val="bg1"/>
                </a:solidFill>
                <a:cs typeface="Arial"/>
              </a:rPr>
              <a:t>| Le caractère </a:t>
            </a:r>
            <a:r>
              <a:rPr lang="fr-FR" sz="1200" b="1" dirty="0">
                <a:solidFill>
                  <a:schemeClr val="bg1"/>
                </a:solidFill>
                <a:cs typeface="Arial"/>
              </a:rPr>
              <a:t>transposable </a:t>
            </a:r>
            <a:r>
              <a:rPr lang="fr-FR" sz="1200" dirty="0">
                <a:solidFill>
                  <a:schemeClr val="bg1"/>
                </a:solidFill>
                <a:cs typeface="Arial"/>
              </a:rPr>
              <a:t>| La </a:t>
            </a:r>
            <a:r>
              <a:rPr lang="fr-FR" sz="1200" b="1" dirty="0">
                <a:solidFill>
                  <a:schemeClr val="bg1"/>
                </a:solidFill>
                <a:cs typeface="Arial"/>
              </a:rPr>
              <a:t>valeur ajoutée</a:t>
            </a:r>
            <a:endParaRPr lang="fr-FR" sz="1200" dirty="0">
              <a:solidFill>
                <a:schemeClr val="bg1"/>
              </a:solidFill>
              <a:cs typeface="Arial"/>
            </a:endParaRPr>
          </a:p>
        </p:txBody>
      </p:sp>
      <p:grpSp>
        <p:nvGrpSpPr>
          <p:cNvPr id="43" name="Groupe 42">
            <a:extLst>
              <a:ext uri="{FF2B5EF4-FFF2-40B4-BE49-F238E27FC236}">
                <a16:creationId xmlns:a16="http://schemas.microsoft.com/office/drawing/2014/main" id="{74F95D65-3A9C-4213-A5D5-8D10D70FE2F5}"/>
              </a:ext>
            </a:extLst>
          </p:cNvPr>
          <p:cNvGrpSpPr/>
          <p:nvPr/>
        </p:nvGrpSpPr>
        <p:grpSpPr>
          <a:xfrm rot="1016508">
            <a:off x="2688625" y="3948448"/>
            <a:ext cx="1856411" cy="812940"/>
            <a:chOff x="2259445" y="4067699"/>
            <a:chExt cx="2373245" cy="1224871"/>
          </a:xfrm>
        </p:grpSpPr>
        <p:pic>
          <p:nvPicPr>
            <p:cNvPr id="44" name="Image 43">
              <a:extLst>
                <a:ext uri="{FF2B5EF4-FFF2-40B4-BE49-F238E27FC236}">
                  <a16:creationId xmlns:a16="http://schemas.microsoft.com/office/drawing/2014/main" id="{D6E24878-8D7D-4F54-904D-10B16034EDE9}"/>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58000"/>
                      </a14:imgEffect>
                    </a14:imgLayer>
                  </a14:imgProps>
                </a:ext>
                <a:ext uri="{28A0092B-C50C-407E-A947-70E740481C1C}">
                  <a14:useLocalDpi xmlns:a14="http://schemas.microsoft.com/office/drawing/2010/main" val="0"/>
                </a:ext>
              </a:extLst>
            </a:blip>
            <a:stretch>
              <a:fillRect/>
            </a:stretch>
          </p:blipFill>
          <p:spPr>
            <a:xfrm rot="18116263">
              <a:off x="2949478" y="4067699"/>
              <a:ext cx="1224871" cy="1224871"/>
            </a:xfrm>
            <a:prstGeom prst="rect">
              <a:avLst/>
            </a:prstGeom>
          </p:spPr>
        </p:pic>
        <p:sp>
          <p:nvSpPr>
            <p:cNvPr id="45" name="ZoneTexte 44">
              <a:extLst>
                <a:ext uri="{FF2B5EF4-FFF2-40B4-BE49-F238E27FC236}">
                  <a16:creationId xmlns:a16="http://schemas.microsoft.com/office/drawing/2014/main" id="{75DD66CF-152E-449A-A886-DA2F17F1197D}"/>
                </a:ext>
              </a:extLst>
            </p:cNvPr>
            <p:cNvSpPr txBox="1"/>
            <p:nvPr/>
          </p:nvSpPr>
          <p:spPr>
            <a:xfrm rot="20363882">
              <a:off x="2259445" y="4443571"/>
              <a:ext cx="2373245" cy="347799"/>
            </a:xfrm>
            <a:prstGeom prst="rect">
              <a:avLst/>
            </a:prstGeom>
            <a:noFill/>
          </p:spPr>
          <p:txBody>
            <a:bodyPr wrap="square" rtlCol="0">
              <a:spAutoFit/>
            </a:bodyPr>
            <a:lstStyle/>
            <a:p>
              <a:pPr algn="ctr"/>
              <a:r>
                <a:rPr lang="fr-FR" sz="900" b="1" dirty="0">
                  <a:solidFill>
                    <a:srgbClr val="ED0532"/>
                  </a:solidFill>
                </a:rPr>
                <a:t>« Push »</a:t>
              </a:r>
            </a:p>
          </p:txBody>
        </p:sp>
      </p:grpSp>
      <p:pic>
        <p:nvPicPr>
          <p:cNvPr id="46" name="Image 45" descr="Une image contenant texte&#10;&#10;Description générée automatiquement">
            <a:extLst>
              <a:ext uri="{FF2B5EF4-FFF2-40B4-BE49-F238E27FC236}">
                <a16:creationId xmlns:a16="http://schemas.microsoft.com/office/drawing/2014/main" id="{8796E4F7-5B3C-473B-9EC7-D215E0F1D9C4}"/>
              </a:ext>
            </a:extLst>
          </p:cNvPr>
          <p:cNvPicPr>
            <a:picLocks noChangeAspect="1"/>
          </p:cNvPicPr>
          <p:nvPr/>
        </p:nvPicPr>
        <p:blipFill rotWithShape="1">
          <a:blip r:embed="rId9"/>
          <a:srcRect l="33473" t="32748" r="29487" b="22201"/>
          <a:stretch/>
        </p:blipFill>
        <p:spPr>
          <a:xfrm>
            <a:off x="7633512" y="3297051"/>
            <a:ext cx="1075239" cy="1226081"/>
          </a:xfrm>
          <a:prstGeom prst="rect">
            <a:avLst/>
          </a:prstGeom>
        </p:spPr>
      </p:pic>
      <p:cxnSp>
        <p:nvCxnSpPr>
          <p:cNvPr id="47" name="Connecteur droit 46">
            <a:extLst>
              <a:ext uri="{FF2B5EF4-FFF2-40B4-BE49-F238E27FC236}">
                <a16:creationId xmlns:a16="http://schemas.microsoft.com/office/drawing/2014/main" id="{BCEA7C8E-1F77-46B7-B755-8E5F3422CA7B}"/>
              </a:ext>
            </a:extLst>
          </p:cNvPr>
          <p:cNvCxnSpPr/>
          <p:nvPr/>
        </p:nvCxnSpPr>
        <p:spPr>
          <a:xfrm>
            <a:off x="5806773" y="2231799"/>
            <a:ext cx="0" cy="3276000"/>
          </a:xfrm>
          <a:prstGeom prst="line">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pic>
        <p:nvPicPr>
          <p:cNvPr id="6" name="Image 5">
            <a:extLst>
              <a:ext uri="{FF2B5EF4-FFF2-40B4-BE49-F238E27FC236}">
                <a16:creationId xmlns:a16="http://schemas.microsoft.com/office/drawing/2014/main" id="{4B5E6D11-1C19-5DBE-B317-458E95E61DF6}"/>
              </a:ext>
            </a:extLst>
          </p:cNvPr>
          <p:cNvPicPr>
            <a:picLocks noChangeAspect="1"/>
          </p:cNvPicPr>
          <p:nvPr/>
        </p:nvPicPr>
        <p:blipFill rotWithShape="1">
          <a:blip r:embed="rId10"/>
          <a:srcRect b="10870"/>
          <a:stretch/>
        </p:blipFill>
        <p:spPr>
          <a:xfrm>
            <a:off x="193766" y="3936277"/>
            <a:ext cx="1170968" cy="357050"/>
          </a:xfrm>
          <a:prstGeom prst="rect">
            <a:avLst/>
          </a:prstGeom>
        </p:spPr>
      </p:pic>
    </p:spTree>
    <p:extLst>
      <p:ext uri="{BB962C8B-B14F-4D97-AF65-F5344CB8AC3E}">
        <p14:creationId xmlns:p14="http://schemas.microsoft.com/office/powerpoint/2010/main" val="773090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E3C9714-0704-4DA2-B332-A24EE6590F47}"/>
              </a:ext>
            </a:extLst>
          </p:cNvPr>
          <p:cNvSpPr>
            <a:spLocks noGrp="1"/>
          </p:cNvSpPr>
          <p:nvPr>
            <p:ph type="title"/>
          </p:nvPr>
        </p:nvSpPr>
        <p:spPr>
          <a:xfrm>
            <a:off x="4512648" y="196732"/>
            <a:ext cx="3277885" cy="864000"/>
          </a:xfrm>
        </p:spPr>
        <p:txBody>
          <a:bodyPr/>
          <a:lstStyle/>
          <a:p>
            <a:r>
              <a:rPr lang="fr-FR" sz="3000" dirty="0">
                <a:gradFill>
                  <a:gsLst>
                    <a:gs pos="2000">
                      <a:srgbClr val="FF0000"/>
                    </a:gs>
                    <a:gs pos="72000">
                      <a:srgbClr val="FF6E00"/>
                    </a:gs>
                  </a:gsLst>
                  <a:path path="circle">
                    <a:fillToRect l="100000" t="100000"/>
                  </a:path>
                </a:gradFill>
              </a:rPr>
              <a:t>Les signes de reconnaissance</a:t>
            </a:r>
          </a:p>
        </p:txBody>
      </p:sp>
      <p:sp>
        <p:nvSpPr>
          <p:cNvPr id="4" name="Espace réservé du pied de page 3">
            <a:extLst>
              <a:ext uri="{FF2B5EF4-FFF2-40B4-BE49-F238E27FC236}">
                <a16:creationId xmlns:a16="http://schemas.microsoft.com/office/drawing/2014/main" id="{FA428619-C168-43EB-8F3C-C97BB1B6F98E}"/>
              </a:ext>
            </a:extLst>
          </p:cNvPr>
          <p:cNvSpPr>
            <a:spLocks noGrp="1"/>
          </p:cNvSpPr>
          <p:nvPr>
            <p:ph type="ftr" sz="quarter" idx="15"/>
          </p:nvPr>
        </p:nvSpPr>
        <p:spPr/>
        <p:txBody>
          <a:bodyPr/>
          <a:lstStyle/>
          <a:p>
            <a:r>
              <a:rPr lang="fr-FR" dirty="0"/>
              <a:t>Mai 2023 - Kit de présentation </a:t>
            </a:r>
            <a:r>
              <a:rPr lang="fr-FR" dirty="0" err="1"/>
              <a:t>Safety</a:t>
            </a:r>
            <a:r>
              <a:rPr lang="fr-FR" dirty="0"/>
              <a:t>+</a:t>
            </a:r>
          </a:p>
        </p:txBody>
      </p:sp>
      <p:sp>
        <p:nvSpPr>
          <p:cNvPr id="5" name="Espace réservé du numéro de diapositive 4">
            <a:extLst>
              <a:ext uri="{FF2B5EF4-FFF2-40B4-BE49-F238E27FC236}">
                <a16:creationId xmlns:a16="http://schemas.microsoft.com/office/drawing/2014/main" id="{C17E82C4-1FCF-4E5D-AE0B-2C145AB10D98}"/>
              </a:ext>
            </a:extLst>
          </p:cNvPr>
          <p:cNvSpPr>
            <a:spLocks noGrp="1"/>
          </p:cNvSpPr>
          <p:nvPr>
            <p:ph type="sldNum" sz="quarter" idx="16"/>
          </p:nvPr>
        </p:nvSpPr>
        <p:spPr/>
        <p:txBody>
          <a:bodyPr/>
          <a:lstStyle/>
          <a:p>
            <a:fld id="{975A587B-5814-4D9B-9598-FE9CB954CB01}" type="slidenum">
              <a:rPr lang="fr-FR" smtClean="0"/>
              <a:pPr/>
              <a:t>6</a:t>
            </a:fld>
            <a:endParaRPr lang="fr-FR" dirty="0"/>
          </a:p>
        </p:txBody>
      </p:sp>
      <p:sp>
        <p:nvSpPr>
          <p:cNvPr id="7" name="Espace réservé du texte 4">
            <a:extLst>
              <a:ext uri="{FF2B5EF4-FFF2-40B4-BE49-F238E27FC236}">
                <a16:creationId xmlns:a16="http://schemas.microsoft.com/office/drawing/2014/main" id="{DF15B1A1-F10E-45F3-B2B7-1C1260CEF257}"/>
              </a:ext>
            </a:extLst>
          </p:cNvPr>
          <p:cNvSpPr txBox="1">
            <a:spLocks/>
          </p:cNvSpPr>
          <p:nvPr/>
        </p:nvSpPr>
        <p:spPr>
          <a:xfrm>
            <a:off x="4495800" y="1430496"/>
            <a:ext cx="4462659" cy="4723667"/>
          </a:xfrm>
          <a:prstGeom prst="rect">
            <a:avLst/>
          </a:prstGeom>
          <a:ln>
            <a:noFill/>
          </a:ln>
        </p:spPr>
        <p:txBody>
          <a:bodyPr>
            <a:normAutofit/>
          </a:bodyPr>
          <a:lstStyle>
            <a:lvl1pPr marL="180000" indent="-180000" algn="l" defTabSz="685800" rtl="0" eaLnBrk="1" latinLnBrk="0" hangingPunct="1">
              <a:lnSpc>
                <a:spcPct val="100000"/>
              </a:lnSpc>
              <a:spcBef>
                <a:spcPts val="400"/>
              </a:spcBef>
              <a:buFont typeface="Arial" panose="020B0604020202020204" pitchFamily="34" charset="0"/>
              <a:buChar char="•"/>
              <a:defRPr sz="1800" kern="1200">
                <a:solidFill>
                  <a:schemeClr val="tx1"/>
                </a:solidFill>
                <a:latin typeface="+mn-lt"/>
                <a:ea typeface="+mn-ea"/>
                <a:cs typeface="+mn-cs"/>
              </a:defRPr>
            </a:lvl1pPr>
            <a:lvl2pPr marL="360000" indent="-180000" algn="l" defTabSz="6858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2pPr>
            <a:lvl3pPr marL="540000" indent="-180000" algn="l" defTabSz="6858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3pPr>
            <a:lvl4pPr marL="720000" indent="-180000" algn="l" defTabSz="685800" rtl="0" eaLnBrk="1" latinLnBrk="0" hangingPunct="1">
              <a:lnSpc>
                <a:spcPct val="100000"/>
              </a:lnSpc>
              <a:spcBef>
                <a:spcPts val="400"/>
              </a:spcBef>
              <a:buFont typeface="Arial" panose="020B0604020202020204" pitchFamily="34" charset="0"/>
              <a:buChar char="-"/>
              <a:defRPr sz="1200" kern="1200">
                <a:solidFill>
                  <a:schemeClr val="tx1"/>
                </a:solidFill>
                <a:latin typeface="+mn-lt"/>
                <a:ea typeface="+mn-ea"/>
                <a:cs typeface="+mn-cs"/>
              </a:defRPr>
            </a:lvl4pPr>
            <a:lvl5pPr marL="216000" indent="0" algn="l" defTabSz="685800" rtl="0" eaLnBrk="1" latinLnBrk="0" hangingPunct="1">
              <a:lnSpc>
                <a:spcPct val="100000"/>
              </a:lnSpc>
              <a:spcBef>
                <a:spcPts val="975"/>
              </a:spcBef>
              <a:buFont typeface="Arial" panose="020B0604020202020204" pitchFamily="34" charset="0"/>
              <a:buNone/>
              <a:defRPr sz="1050" kern="1200">
                <a:solidFill>
                  <a:schemeClr val="tx1">
                    <a:lumMod val="7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0975" lvl="1" indent="-180975" defTabSz="457200">
              <a:buSzPct val="120000"/>
              <a:buFont typeface="Arial" panose="020B0604020202020204" pitchFamily="34" charset="0"/>
              <a:buChar char="•"/>
            </a:pPr>
            <a:r>
              <a:rPr lang="fr-FR" sz="2000" spc="-60" dirty="0">
                <a:solidFill>
                  <a:srgbClr val="374649"/>
                </a:solidFill>
              </a:rPr>
              <a:t>Les signes possibles de reconnaissance : </a:t>
            </a:r>
            <a:br>
              <a:rPr lang="fr-FR" sz="1400" b="1" spc="-60" dirty="0">
                <a:solidFill>
                  <a:srgbClr val="374649"/>
                </a:solidFill>
              </a:rPr>
            </a:br>
            <a:r>
              <a:rPr lang="fr-FR" sz="1200" dirty="0">
                <a:solidFill>
                  <a:srgbClr val="374649"/>
                </a:solidFill>
              </a:rPr>
              <a:t>(à adapter en fonction des usages et de la réglementation locale)</a:t>
            </a:r>
          </a:p>
          <a:p>
            <a:pPr lvl="1"/>
            <a:endParaRPr lang="fr-FR" sz="400" dirty="0">
              <a:solidFill>
                <a:srgbClr val="374649"/>
              </a:solidFill>
            </a:endParaRPr>
          </a:p>
          <a:p>
            <a:pPr marL="447675" lvl="1" indent="-266700">
              <a:lnSpc>
                <a:spcPct val="114000"/>
              </a:lnSpc>
              <a:buFont typeface="Arial" panose="020B0604020202020204" pitchFamily="34" charset="0"/>
              <a:buChar char="−"/>
            </a:pPr>
            <a:r>
              <a:rPr lang="fr-FR" sz="1200" dirty="0">
                <a:solidFill>
                  <a:srgbClr val="374649"/>
                </a:solidFill>
              </a:rPr>
              <a:t>Félicitations orales et/ou formalisées par la hiérarchie directe, puis par le management local</a:t>
            </a:r>
          </a:p>
          <a:p>
            <a:pPr marL="447675" lvl="1" indent="-266700">
              <a:lnSpc>
                <a:spcPct val="114000"/>
              </a:lnSpc>
              <a:buFont typeface="Arial" panose="020B0604020202020204" pitchFamily="34" charset="0"/>
              <a:buChar char="−"/>
            </a:pPr>
            <a:r>
              <a:rPr lang="fr-FR" sz="1200" dirty="0">
                <a:solidFill>
                  <a:srgbClr val="374649"/>
                </a:solidFill>
              </a:rPr>
              <a:t>Promotion selon les usages locaux (affichage, intranet, réunion, etc.)</a:t>
            </a:r>
          </a:p>
          <a:p>
            <a:pPr marL="447675" lvl="1" indent="-266700">
              <a:lnSpc>
                <a:spcPct val="114000"/>
              </a:lnSpc>
              <a:buFont typeface="Arial" panose="020B0604020202020204" pitchFamily="34" charset="0"/>
              <a:buChar char="−"/>
            </a:pPr>
            <a:r>
              <a:rPr lang="fr-FR" sz="1200" dirty="0">
                <a:solidFill>
                  <a:srgbClr val="374649"/>
                </a:solidFill>
              </a:rPr>
              <a:t>Présentation des lauréats lors des visites terrain du management et top management (Safety Tour)</a:t>
            </a:r>
          </a:p>
          <a:p>
            <a:pPr marL="447675" lvl="1" indent="-266700">
              <a:lnSpc>
                <a:spcPct val="114000"/>
              </a:lnSpc>
              <a:buFont typeface="Arial" panose="020B0604020202020204" pitchFamily="34" charset="0"/>
              <a:buChar char="−"/>
            </a:pPr>
            <a:r>
              <a:rPr lang="fr-FR" sz="1200" dirty="0">
                <a:solidFill>
                  <a:srgbClr val="374649"/>
                </a:solidFill>
              </a:rPr>
              <a:t>Valorisation de l’action significative pour la Sécurité à différents niveaux de la Compagnie via la plateforme digitale</a:t>
            </a:r>
            <a:endParaRPr lang="fr-FR" sz="1050" dirty="0">
              <a:solidFill>
                <a:srgbClr val="374649"/>
              </a:solidFill>
            </a:endParaRPr>
          </a:p>
        </p:txBody>
      </p:sp>
      <p:sp>
        <p:nvSpPr>
          <p:cNvPr id="8" name="Rectangle 7">
            <a:extLst>
              <a:ext uri="{FF2B5EF4-FFF2-40B4-BE49-F238E27FC236}">
                <a16:creationId xmlns:a16="http://schemas.microsoft.com/office/drawing/2014/main" id="{3C8C986C-5014-4C5E-889A-3947EB7239B8}"/>
              </a:ext>
            </a:extLst>
          </p:cNvPr>
          <p:cNvSpPr/>
          <p:nvPr/>
        </p:nvSpPr>
        <p:spPr>
          <a:xfrm>
            <a:off x="2000257" y="5669750"/>
            <a:ext cx="5143486" cy="42091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100" dirty="0">
                <a:solidFill>
                  <a:srgbClr val="374649"/>
                </a:solidFill>
              </a:rPr>
              <a:t>Pour plus d’informations sur la reconnaissance, consultez le guide pratique :</a:t>
            </a:r>
          </a:p>
          <a:p>
            <a:pPr algn="ctr"/>
            <a:r>
              <a:rPr lang="fr-FR" sz="1100" dirty="0">
                <a:solidFill>
                  <a:srgbClr val="FF0000"/>
                </a:solidFill>
              </a:rPr>
              <a:t> </a:t>
            </a:r>
            <a:r>
              <a:rPr lang="fr-FR" sz="1100" dirty="0">
                <a:solidFill>
                  <a:srgbClr val="FF0000"/>
                </a:solidFill>
                <a:hlinkClick r:id="rId2">
                  <a:extLst>
                    <a:ext uri="{A12FA001-AC4F-418D-AE19-62706E023703}">
                      <ahyp:hlinkClr xmlns:ahyp="http://schemas.microsoft.com/office/drawing/2018/hyperlinkcolor" val="tx"/>
                    </a:ext>
                  </a:extLst>
                </a:hlinkClick>
              </a:rPr>
              <a:t>La reconnaissance pour l’amélioration de la performance HSE</a:t>
            </a:r>
            <a:endParaRPr lang="fr-FR" sz="1100" dirty="0">
              <a:solidFill>
                <a:srgbClr val="FF0000"/>
              </a:solidFill>
            </a:endParaRPr>
          </a:p>
        </p:txBody>
      </p:sp>
      <p:sp>
        <p:nvSpPr>
          <p:cNvPr id="9" name="object 23">
            <a:extLst>
              <a:ext uri="{FF2B5EF4-FFF2-40B4-BE49-F238E27FC236}">
                <a16:creationId xmlns:a16="http://schemas.microsoft.com/office/drawing/2014/main" id="{448DCC9A-7D5C-448B-9282-337EAD0BC1BA}"/>
              </a:ext>
            </a:extLst>
          </p:cNvPr>
          <p:cNvSpPr/>
          <p:nvPr/>
        </p:nvSpPr>
        <p:spPr>
          <a:xfrm>
            <a:off x="2075148" y="5611661"/>
            <a:ext cx="116839" cy="116839"/>
          </a:xfrm>
          <a:custGeom>
            <a:avLst/>
            <a:gdLst/>
            <a:ahLst/>
            <a:cxnLst/>
            <a:rect l="l" t="t" r="r" b="b"/>
            <a:pathLst>
              <a:path w="116839" h="116839">
                <a:moveTo>
                  <a:pt x="116395" y="0"/>
                </a:moveTo>
                <a:lnTo>
                  <a:pt x="0" y="0"/>
                </a:lnTo>
                <a:lnTo>
                  <a:pt x="0" y="116395"/>
                </a:lnTo>
              </a:path>
            </a:pathLst>
          </a:custGeom>
          <a:ln w="12700">
            <a:solidFill>
              <a:srgbClr val="FF0000"/>
            </a:solidFill>
          </a:ln>
        </p:spPr>
        <p:txBody>
          <a:bodyPr wrap="square" lIns="0" tIns="0" rIns="0" bIns="0" rtlCol="0"/>
          <a:lstStyle/>
          <a:p>
            <a:endParaRPr/>
          </a:p>
        </p:txBody>
      </p:sp>
      <p:sp>
        <p:nvSpPr>
          <p:cNvPr id="10" name="object 24">
            <a:extLst>
              <a:ext uri="{FF2B5EF4-FFF2-40B4-BE49-F238E27FC236}">
                <a16:creationId xmlns:a16="http://schemas.microsoft.com/office/drawing/2014/main" id="{77C8B4E9-4F1E-4004-BB36-562F00A61C7B}"/>
              </a:ext>
            </a:extLst>
          </p:cNvPr>
          <p:cNvSpPr/>
          <p:nvPr/>
        </p:nvSpPr>
        <p:spPr>
          <a:xfrm>
            <a:off x="6832673" y="6026364"/>
            <a:ext cx="116839" cy="116839"/>
          </a:xfrm>
          <a:custGeom>
            <a:avLst/>
            <a:gdLst/>
            <a:ahLst/>
            <a:cxnLst/>
            <a:rect l="l" t="t" r="r" b="b"/>
            <a:pathLst>
              <a:path w="116839" h="116839">
                <a:moveTo>
                  <a:pt x="0" y="116395"/>
                </a:moveTo>
                <a:lnTo>
                  <a:pt x="116395" y="116395"/>
                </a:lnTo>
                <a:lnTo>
                  <a:pt x="116395" y="0"/>
                </a:lnTo>
              </a:path>
            </a:pathLst>
          </a:custGeom>
          <a:ln w="12700">
            <a:solidFill>
              <a:srgbClr val="FF0000"/>
            </a:solidFill>
          </a:ln>
        </p:spPr>
        <p:txBody>
          <a:bodyPr wrap="square" lIns="0" tIns="0" rIns="0" bIns="0" rtlCol="0"/>
          <a:lstStyle/>
          <a:p>
            <a:endParaRPr/>
          </a:p>
        </p:txBody>
      </p:sp>
      <p:grpSp>
        <p:nvGrpSpPr>
          <p:cNvPr id="20" name="Groupe 19">
            <a:extLst>
              <a:ext uri="{FF2B5EF4-FFF2-40B4-BE49-F238E27FC236}">
                <a16:creationId xmlns:a16="http://schemas.microsoft.com/office/drawing/2014/main" id="{6AFE0895-6C55-4E66-9B9C-6F77CCE69A34}"/>
              </a:ext>
            </a:extLst>
          </p:cNvPr>
          <p:cNvGrpSpPr/>
          <p:nvPr/>
        </p:nvGrpSpPr>
        <p:grpSpPr>
          <a:xfrm>
            <a:off x="-9525" y="0"/>
            <a:ext cx="4462659" cy="5338909"/>
            <a:chOff x="0" y="0"/>
            <a:chExt cx="4462659" cy="5338909"/>
          </a:xfrm>
        </p:grpSpPr>
        <p:pic>
          <p:nvPicPr>
            <p:cNvPr id="19" name="Image 18" descr="Une image contenant texte, debout&#10;&#10;Description générée automatiquement">
              <a:extLst>
                <a:ext uri="{FF2B5EF4-FFF2-40B4-BE49-F238E27FC236}">
                  <a16:creationId xmlns:a16="http://schemas.microsoft.com/office/drawing/2014/main" id="{EEB25AFD-9529-47AD-9600-BF305E0425BE}"/>
                </a:ext>
              </a:extLst>
            </p:cNvPr>
            <p:cNvPicPr>
              <a:picLocks noChangeAspect="1"/>
            </p:cNvPicPr>
            <p:nvPr/>
          </p:nvPicPr>
          <p:blipFill rotWithShape="1">
            <a:blip r:embed="rId3">
              <a:extLst>
                <a:ext uri="{28A0092B-C50C-407E-A947-70E740481C1C}">
                  <a14:useLocalDpi xmlns:a14="http://schemas.microsoft.com/office/drawing/2010/main" val="0"/>
                </a:ext>
              </a:extLst>
            </a:blip>
            <a:srcRect l="12991" r="9634"/>
            <a:stretch/>
          </p:blipFill>
          <p:spPr>
            <a:xfrm>
              <a:off x="2992939" y="3889191"/>
              <a:ext cx="1464761" cy="1432691"/>
            </a:xfrm>
            <a:prstGeom prst="rect">
              <a:avLst/>
            </a:prstGeom>
          </p:spPr>
        </p:pic>
        <p:grpSp>
          <p:nvGrpSpPr>
            <p:cNvPr id="11" name="Groupe 10">
              <a:extLst>
                <a:ext uri="{FF2B5EF4-FFF2-40B4-BE49-F238E27FC236}">
                  <a16:creationId xmlns:a16="http://schemas.microsoft.com/office/drawing/2014/main" id="{752C92F5-F81F-4010-AFD5-530B2CD9360E}"/>
                </a:ext>
              </a:extLst>
            </p:cNvPr>
            <p:cNvGrpSpPr/>
            <p:nvPr/>
          </p:nvGrpSpPr>
          <p:grpSpPr>
            <a:xfrm>
              <a:off x="0" y="0"/>
              <a:ext cx="4462659" cy="3909288"/>
              <a:chOff x="4270936" y="1211707"/>
              <a:chExt cx="4462659" cy="3909288"/>
            </a:xfrm>
          </p:grpSpPr>
          <p:pic>
            <p:nvPicPr>
              <p:cNvPr id="12" name="Image 11" descr="Une image contenant personne, homme, orange, intérieur&#10;&#10;Description générée automatiquement">
                <a:extLst>
                  <a:ext uri="{FF2B5EF4-FFF2-40B4-BE49-F238E27FC236}">
                    <a16:creationId xmlns:a16="http://schemas.microsoft.com/office/drawing/2014/main" id="{5521E117-2EAB-4D94-97B8-B012C1EE6E1A}"/>
                  </a:ext>
                </a:extLst>
              </p:cNvPr>
              <p:cNvPicPr>
                <a:picLocks noChangeAspect="1"/>
              </p:cNvPicPr>
              <p:nvPr/>
            </p:nvPicPr>
            <p:blipFill rotWithShape="1">
              <a:blip r:embed="rId4"/>
              <a:srcRect t="2770" b="5379"/>
              <a:stretch/>
            </p:blipFill>
            <p:spPr>
              <a:xfrm>
                <a:off x="7350692" y="3839096"/>
                <a:ext cx="1382903" cy="1281899"/>
              </a:xfrm>
              <a:prstGeom prst="rect">
                <a:avLst/>
              </a:prstGeom>
            </p:spPr>
          </p:pic>
          <p:pic>
            <p:nvPicPr>
              <p:cNvPr id="13" name="Image 12">
                <a:extLst>
                  <a:ext uri="{FF2B5EF4-FFF2-40B4-BE49-F238E27FC236}">
                    <a16:creationId xmlns:a16="http://schemas.microsoft.com/office/drawing/2014/main" id="{F384126D-1D78-43AF-9E67-0F9E39AFA9DE}"/>
                  </a:ext>
                </a:extLst>
              </p:cNvPr>
              <p:cNvPicPr>
                <a:picLocks noChangeAspect="1"/>
              </p:cNvPicPr>
              <p:nvPr/>
            </p:nvPicPr>
            <p:blipFill>
              <a:blip r:embed="rId5"/>
              <a:stretch>
                <a:fillRect/>
              </a:stretch>
            </p:blipFill>
            <p:spPr>
              <a:xfrm>
                <a:off x="4274524" y="2303684"/>
                <a:ext cx="2414333" cy="1528003"/>
              </a:xfrm>
              <a:prstGeom prst="rect">
                <a:avLst/>
              </a:prstGeom>
            </p:spPr>
          </p:pic>
          <p:pic>
            <p:nvPicPr>
              <p:cNvPr id="14" name="Image 13" descr="Une image contenant personne, intérieur, debout, plafond&#10;&#10;Description générée automatiquement">
                <a:extLst>
                  <a:ext uri="{FF2B5EF4-FFF2-40B4-BE49-F238E27FC236}">
                    <a16:creationId xmlns:a16="http://schemas.microsoft.com/office/drawing/2014/main" id="{B960C1F7-6880-4DA2-9BBF-CD56B60FAC42}"/>
                  </a:ext>
                </a:extLst>
              </p:cNvPr>
              <p:cNvPicPr>
                <a:picLocks noChangeAspect="1"/>
              </p:cNvPicPr>
              <p:nvPr/>
            </p:nvPicPr>
            <p:blipFill rotWithShape="1">
              <a:blip r:embed="rId6"/>
              <a:srcRect l="4789" r="11365"/>
              <a:stretch/>
            </p:blipFill>
            <p:spPr>
              <a:xfrm>
                <a:off x="6623830" y="2303684"/>
                <a:ext cx="2109765" cy="1535412"/>
              </a:xfrm>
              <a:prstGeom prst="rect">
                <a:avLst/>
              </a:prstGeom>
            </p:spPr>
          </p:pic>
          <p:pic>
            <p:nvPicPr>
              <p:cNvPr id="15" name="Image 14" descr="Une image contenant personne, intérieur, groupe, debout&#10;&#10;Description générée automatiquement">
                <a:extLst>
                  <a:ext uri="{FF2B5EF4-FFF2-40B4-BE49-F238E27FC236}">
                    <a16:creationId xmlns:a16="http://schemas.microsoft.com/office/drawing/2014/main" id="{59F99A26-44EF-4ABF-B770-0861B41D6206}"/>
                  </a:ext>
                </a:extLst>
              </p:cNvPr>
              <p:cNvPicPr>
                <a:picLocks noChangeAspect="1"/>
              </p:cNvPicPr>
              <p:nvPr/>
            </p:nvPicPr>
            <p:blipFill rotWithShape="1">
              <a:blip r:embed="rId7"/>
              <a:srcRect l="4807" t="38978" r="5467" b="10153"/>
              <a:stretch/>
            </p:blipFill>
            <p:spPr>
              <a:xfrm>
                <a:off x="4274522" y="3831687"/>
                <a:ext cx="3213775" cy="1289308"/>
              </a:xfrm>
              <a:prstGeom prst="rect">
                <a:avLst/>
              </a:prstGeom>
            </p:spPr>
          </p:pic>
          <p:pic>
            <p:nvPicPr>
              <p:cNvPr id="16" name="Image 15" descr="Une image contenant personne, debout, sport, bleu&#10;&#10;Description générée automatiquement">
                <a:extLst>
                  <a:ext uri="{FF2B5EF4-FFF2-40B4-BE49-F238E27FC236}">
                    <a16:creationId xmlns:a16="http://schemas.microsoft.com/office/drawing/2014/main" id="{F2E60F0B-DD2C-4F60-9FF7-918908180250}"/>
                  </a:ext>
                </a:extLst>
              </p:cNvPr>
              <p:cNvPicPr>
                <a:picLocks noChangeAspect="1"/>
              </p:cNvPicPr>
              <p:nvPr/>
            </p:nvPicPr>
            <p:blipFill>
              <a:blip r:embed="rId8"/>
              <a:stretch>
                <a:fillRect/>
              </a:stretch>
            </p:blipFill>
            <p:spPr>
              <a:xfrm>
                <a:off x="4270936" y="1211707"/>
                <a:ext cx="4462659" cy="1097375"/>
              </a:xfrm>
              <a:prstGeom prst="rect">
                <a:avLst/>
              </a:prstGeom>
            </p:spPr>
          </p:pic>
        </p:grpSp>
        <p:pic>
          <p:nvPicPr>
            <p:cNvPr id="17" name="Image 16" descr="Une image contenant texte, personne, mur&#10;&#10;Description générée automatiquement">
              <a:extLst>
                <a:ext uri="{FF2B5EF4-FFF2-40B4-BE49-F238E27FC236}">
                  <a16:creationId xmlns:a16="http://schemas.microsoft.com/office/drawing/2014/main" id="{051C311C-7514-4820-9504-13D93B798524}"/>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contrast="-26000"/>
                      </a14:imgEffect>
                    </a14:imgLayer>
                  </a14:imgProps>
                </a:ext>
                <a:ext uri="{28A0092B-C50C-407E-A947-70E740481C1C}">
                  <a14:useLocalDpi xmlns:a14="http://schemas.microsoft.com/office/drawing/2010/main" val="0"/>
                </a:ext>
              </a:extLst>
            </a:blip>
            <a:srcRect l="5714" t="12712" r="4287" b="7307"/>
            <a:stretch/>
          </p:blipFill>
          <p:spPr>
            <a:xfrm>
              <a:off x="4509" y="3909288"/>
              <a:ext cx="1759900" cy="1429621"/>
            </a:xfrm>
            <a:prstGeom prst="rect">
              <a:avLst/>
            </a:prstGeom>
          </p:spPr>
        </p:pic>
        <p:pic>
          <p:nvPicPr>
            <p:cNvPr id="18" name="Image 17" descr="Une image contenant personne, terrain, plancher, homme&#10;&#10;Description générée automatiquement">
              <a:extLst>
                <a:ext uri="{FF2B5EF4-FFF2-40B4-BE49-F238E27FC236}">
                  <a16:creationId xmlns:a16="http://schemas.microsoft.com/office/drawing/2014/main" id="{F9E645BD-3322-4756-8C86-E98C4D2629B6}"/>
                </a:ext>
              </a:extLst>
            </p:cNvPr>
            <p:cNvPicPr>
              <a:picLocks noChangeAspect="1"/>
            </p:cNvPicPr>
            <p:nvPr/>
          </p:nvPicPr>
          <p:blipFill rotWithShape="1">
            <a:blip r:embed="rId11">
              <a:extLst>
                <a:ext uri="{28A0092B-C50C-407E-A947-70E740481C1C}">
                  <a14:useLocalDpi xmlns:a14="http://schemas.microsoft.com/office/drawing/2010/main" val="0"/>
                </a:ext>
              </a:extLst>
            </a:blip>
            <a:srcRect l="1049" t="6741" r="-1049" b="35513"/>
            <a:stretch/>
          </p:blipFill>
          <p:spPr>
            <a:xfrm>
              <a:off x="1766692" y="3916660"/>
              <a:ext cx="1245298" cy="1404306"/>
            </a:xfrm>
            <a:prstGeom prst="rect">
              <a:avLst/>
            </a:prstGeom>
          </p:spPr>
        </p:pic>
      </p:grpSp>
    </p:spTree>
    <p:extLst>
      <p:ext uri="{BB962C8B-B14F-4D97-AF65-F5344CB8AC3E}">
        <p14:creationId xmlns:p14="http://schemas.microsoft.com/office/powerpoint/2010/main" val="69426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CA0F451B-A18B-4612-BCC4-A23F67BEB0A3}"/>
              </a:ext>
            </a:extLst>
          </p:cNvPr>
          <p:cNvSpPr>
            <a:spLocks noGrp="1"/>
          </p:cNvSpPr>
          <p:nvPr>
            <p:ph type="ftr" sz="quarter" idx="11"/>
          </p:nvPr>
        </p:nvSpPr>
        <p:spPr/>
        <p:txBody>
          <a:bodyPr/>
          <a:lstStyle/>
          <a:p>
            <a:r>
              <a:rPr lang="fr-FR" dirty="0"/>
              <a:t>Mai 2023 - Kit de présentation </a:t>
            </a:r>
            <a:r>
              <a:rPr lang="fr-FR" dirty="0" err="1"/>
              <a:t>Safety</a:t>
            </a:r>
            <a:r>
              <a:rPr lang="fr-FR" dirty="0"/>
              <a:t>+</a:t>
            </a:r>
          </a:p>
        </p:txBody>
      </p:sp>
      <p:sp>
        <p:nvSpPr>
          <p:cNvPr id="3" name="Espace réservé du numéro de diapositive 2">
            <a:extLst>
              <a:ext uri="{FF2B5EF4-FFF2-40B4-BE49-F238E27FC236}">
                <a16:creationId xmlns:a16="http://schemas.microsoft.com/office/drawing/2014/main" id="{50C6F05F-2C5A-4199-9F65-3086D019E779}"/>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4" name="Titre 1">
            <a:extLst>
              <a:ext uri="{FF2B5EF4-FFF2-40B4-BE49-F238E27FC236}">
                <a16:creationId xmlns:a16="http://schemas.microsoft.com/office/drawing/2014/main" id="{08984EED-F2ED-40AD-8CE9-7D7B99AA299E}"/>
              </a:ext>
            </a:extLst>
          </p:cNvPr>
          <p:cNvSpPr txBox="1">
            <a:spLocks/>
          </p:cNvSpPr>
          <p:nvPr/>
        </p:nvSpPr>
        <p:spPr>
          <a:xfrm>
            <a:off x="1332000" y="2750726"/>
            <a:ext cx="6480000" cy="1440273"/>
          </a:xfrm>
          <a:prstGeom prst="rect">
            <a:avLst/>
          </a:prstGeom>
        </p:spPr>
        <p:txBody>
          <a:bodyPr/>
          <a:lstStyle>
            <a:lvl1pPr algn="l" defTabSz="685800" rtl="0" eaLnBrk="1" latinLnBrk="0" hangingPunct="1">
              <a:lnSpc>
                <a:spcPct val="100000"/>
              </a:lnSpc>
              <a:spcBef>
                <a:spcPct val="0"/>
              </a:spcBef>
              <a:buNone/>
              <a:defRPr sz="2400" kern="1200" cap="none" baseline="0">
                <a:solidFill>
                  <a:schemeClr val="tx2"/>
                </a:solidFill>
                <a:latin typeface="+mj-lt"/>
                <a:ea typeface="+mj-ea"/>
                <a:cs typeface="+mj-cs"/>
              </a:defRPr>
            </a:lvl1pPr>
          </a:lstStyle>
          <a:p>
            <a:pPr algn="ctr"/>
            <a:r>
              <a:rPr lang="fr-FR" sz="2000" dirty="0">
                <a:solidFill>
                  <a:srgbClr val="374649"/>
                </a:solidFill>
              </a:rPr>
              <a:t>Un outil pour reconnaître </a:t>
            </a:r>
            <a:br>
              <a:rPr lang="fr-FR" sz="2000" dirty="0">
                <a:solidFill>
                  <a:srgbClr val="374649"/>
                </a:solidFill>
              </a:rPr>
            </a:br>
            <a:r>
              <a:rPr lang="fr-FR" sz="2000" dirty="0">
                <a:solidFill>
                  <a:srgbClr val="374649"/>
                </a:solidFill>
              </a:rPr>
              <a:t>les actions de ceux, qui au quotidien,</a:t>
            </a:r>
            <a:br>
              <a:rPr lang="fr-FR" sz="2000" dirty="0">
                <a:solidFill>
                  <a:srgbClr val="374649"/>
                </a:solidFill>
              </a:rPr>
            </a:br>
            <a:r>
              <a:rPr lang="fr-FR" sz="2000" dirty="0">
                <a:solidFill>
                  <a:srgbClr val="374649"/>
                </a:solidFill>
              </a:rPr>
              <a:t> travaillent à ce que la Sécurité soit partagée </a:t>
            </a:r>
            <a:br>
              <a:rPr lang="fr-FR" sz="2000" dirty="0">
                <a:solidFill>
                  <a:srgbClr val="374649"/>
                </a:solidFill>
              </a:rPr>
            </a:br>
            <a:r>
              <a:rPr lang="fr-FR" sz="2000" dirty="0">
                <a:solidFill>
                  <a:srgbClr val="374649"/>
                </a:solidFill>
              </a:rPr>
              <a:t>et vécue comme une valeur positive</a:t>
            </a:r>
          </a:p>
        </p:txBody>
      </p:sp>
      <p:pic>
        <p:nvPicPr>
          <p:cNvPr id="6" name="Image 5" descr="Une image contenant texte, signe&#10;&#10;Description générée automatiquement">
            <a:extLst>
              <a:ext uri="{FF2B5EF4-FFF2-40B4-BE49-F238E27FC236}">
                <a16:creationId xmlns:a16="http://schemas.microsoft.com/office/drawing/2014/main" id="{45EC62F0-FF7D-41D0-9260-A01598439968}"/>
              </a:ext>
            </a:extLst>
          </p:cNvPr>
          <p:cNvPicPr>
            <a:picLocks noChangeAspect="1"/>
          </p:cNvPicPr>
          <p:nvPr/>
        </p:nvPicPr>
        <p:blipFill>
          <a:blip r:embed="rId2"/>
          <a:stretch>
            <a:fillRect/>
          </a:stretch>
        </p:blipFill>
        <p:spPr>
          <a:xfrm>
            <a:off x="3906000" y="4531645"/>
            <a:ext cx="1332000" cy="1330884"/>
          </a:xfrm>
          <a:prstGeom prst="rect">
            <a:avLst/>
          </a:prstGeom>
        </p:spPr>
      </p:pic>
      <p:pic>
        <p:nvPicPr>
          <p:cNvPr id="7" name="Image 6">
            <a:extLst>
              <a:ext uri="{FF2B5EF4-FFF2-40B4-BE49-F238E27FC236}">
                <a16:creationId xmlns:a16="http://schemas.microsoft.com/office/drawing/2014/main" id="{A6D4D23C-03E1-9D59-5111-893EC872FE3C}"/>
              </a:ext>
            </a:extLst>
          </p:cNvPr>
          <p:cNvPicPr>
            <a:picLocks noChangeAspect="1"/>
          </p:cNvPicPr>
          <p:nvPr/>
        </p:nvPicPr>
        <p:blipFill>
          <a:blip r:embed="rId3"/>
          <a:stretch>
            <a:fillRect/>
          </a:stretch>
        </p:blipFill>
        <p:spPr>
          <a:xfrm>
            <a:off x="2989215" y="1673133"/>
            <a:ext cx="3263537" cy="1116473"/>
          </a:xfrm>
          <a:prstGeom prst="rect">
            <a:avLst/>
          </a:prstGeom>
        </p:spPr>
      </p:pic>
    </p:spTree>
    <p:extLst>
      <p:ext uri="{BB962C8B-B14F-4D97-AF65-F5344CB8AC3E}">
        <p14:creationId xmlns:p14="http://schemas.microsoft.com/office/powerpoint/2010/main" val="297735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38B06DD-3446-4B2E-BF39-669A580A7701}"/>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Définition TotalEnergies / Compagnie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200" b="0" i="0" u="none" strike="noStrike" kern="1200" cap="none" spc="0" normalizeH="0" baseline="0" noProof="0" dirty="0">
                <a:ln>
                  <a:noFill/>
                </a:ln>
                <a:effectLst/>
                <a:uLnTx/>
                <a:uFillTx/>
                <a:latin typeface="Arial" panose="020B0604020202020204"/>
                <a:ea typeface="+mn-ea"/>
                <a:cs typeface="+mn-cs"/>
              </a:rPr>
              <a:t>Les entités dans lesquelles TotalEnergies SE détient directement ou indirectement une participation sont des personnes morales distinctes et autonomes. Les termes « TotalEnergies », « compagnie TotalEnergies » et « Compagnie » qui figurent dans ce document sont génériques et utilisés à des fins de convenance pour désigner TotalEnergies SE et les entités comprises dans le périmètre de consolidation. De même, les termes « nous », « nos », « notre » peuvent également être utilisés pour faire référence à ces entités ou à leurs collaborateurs.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2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200" b="0" i="0" u="none" strike="noStrike" kern="1200" cap="none" spc="0" normalizeH="0" baseline="0" noProof="0" dirty="0">
                <a:ln>
                  <a:noFill/>
                </a:ln>
                <a:effectLst/>
                <a:uLnTx/>
                <a:uFillTx/>
                <a:latin typeface="Arial" panose="020B0604020202020204"/>
                <a:ea typeface="+mn-ea"/>
                <a:cs typeface="+mn-cs"/>
              </a:rPr>
              <a:t>Cette présentation peut contenir des déclarations prospectives, au sens du </a:t>
            </a:r>
            <a:r>
              <a:rPr kumimoji="0" lang="fr-FR" sz="1200" b="0" i="0" u="none" strike="noStrike" kern="1200" cap="none" spc="0" normalizeH="0" baseline="0" noProof="0" dirty="0" err="1">
                <a:ln>
                  <a:noFill/>
                </a:ln>
                <a:effectLst/>
                <a:uLnTx/>
                <a:uFillTx/>
                <a:latin typeface="Arial" panose="020B0604020202020204"/>
                <a:ea typeface="+mn-ea"/>
                <a:cs typeface="+mn-cs"/>
              </a:rPr>
              <a:t>Private</a:t>
            </a:r>
            <a:r>
              <a:rPr kumimoji="0" lang="fr-FR" sz="1200" b="0" i="0" u="none" strike="noStrike" kern="1200" cap="none" spc="0" normalizeH="0" baseline="0" noProof="0" dirty="0">
                <a:ln>
                  <a:noFill/>
                </a:ln>
                <a:effectLst/>
                <a:uLnTx/>
                <a:uFillTx/>
                <a:latin typeface="Arial" panose="020B0604020202020204"/>
                <a:ea typeface="+mn-ea"/>
                <a:cs typeface="+mn-cs"/>
              </a:rPr>
              <a:t> Securities </a:t>
            </a:r>
            <a:r>
              <a:rPr kumimoji="0" lang="fr-FR" sz="1200" b="0" i="0" u="none" strike="noStrike" kern="1200" cap="none" spc="0" normalizeH="0" baseline="0" noProof="0" dirty="0" err="1">
                <a:ln>
                  <a:noFill/>
                </a:ln>
                <a:effectLst/>
                <a:uLnTx/>
                <a:uFillTx/>
                <a:latin typeface="Arial" panose="020B0604020202020204"/>
                <a:ea typeface="+mn-ea"/>
                <a:cs typeface="+mn-cs"/>
              </a:rPr>
              <a:t>Litigation</a:t>
            </a:r>
            <a:r>
              <a:rPr kumimoji="0" lang="fr-FR" sz="1200" b="0" i="0" u="none" strike="noStrike" kern="1200" cap="none" spc="0" normalizeH="0" baseline="0" noProof="0" dirty="0">
                <a:ln>
                  <a:noFill/>
                </a:ln>
                <a:effectLst/>
                <a:uLnTx/>
                <a:uFillTx/>
                <a:latin typeface="Arial" panose="020B0604020202020204"/>
                <a:ea typeface="+mn-ea"/>
                <a:cs typeface="+mn-cs"/>
              </a:rPr>
              <a:t> Reform </a:t>
            </a:r>
            <a:r>
              <a:rPr kumimoji="0" lang="fr-FR" sz="1200" b="0" i="0" u="none" strike="noStrike" kern="1200" cap="none" spc="0" normalizeH="0" baseline="0" noProof="0" dirty="0" err="1">
                <a:ln>
                  <a:noFill/>
                </a:ln>
                <a:effectLst/>
                <a:uLnTx/>
                <a:uFillTx/>
                <a:latin typeface="Arial" panose="020B0604020202020204"/>
                <a:ea typeface="+mn-ea"/>
                <a:cs typeface="+mn-cs"/>
              </a:rPr>
              <a:t>Act</a:t>
            </a:r>
            <a:r>
              <a:rPr kumimoji="0" lang="fr-FR" sz="1200" b="0" i="0" u="none" strike="noStrike" kern="1200" cap="none" spc="0" normalizeH="0" baseline="0" noProof="0" dirty="0">
                <a:ln>
                  <a:noFill/>
                </a:ln>
                <a:effectLst/>
                <a:uLnTx/>
                <a:uFillTx/>
                <a:latin typeface="Arial" panose="020B0604020202020204"/>
                <a:ea typeface="+mn-ea"/>
                <a:cs typeface="+mn-cs"/>
              </a:rPr>
              <a:t> de 1995, relatives à la situation financière, aux résultats d'exploitation, aux activités, à la stratégie et aux projets de TotalEnergies, qui sont soumis à des facteurs de risque et à des incertitudes résultant de changements dans, notamment, le développement et l'innovation technologiques, les sources d'approvisionnement, le cadre juridique, les conditions de marché, les événements politiques ou économiques. TotalEnergies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TotalEnergies auprès de l'Autorité des Marchés Financiers 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2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200" b="1" i="0" u="none" strike="noStrike" kern="1200" cap="none" spc="0" normalizeH="0" baseline="0" noProof="0" dirty="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200" b="0" i="0" u="none" strike="noStrike" kern="1200" cap="none" spc="0" normalizeH="0" baseline="0" noProof="0" dirty="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TotalEnergies.</a:t>
            </a:r>
          </a:p>
        </p:txBody>
      </p:sp>
      <p:sp>
        <p:nvSpPr>
          <p:cNvPr id="3" name="Titre 2">
            <a:extLst>
              <a:ext uri="{FF2B5EF4-FFF2-40B4-BE49-F238E27FC236}">
                <a16:creationId xmlns:a16="http://schemas.microsoft.com/office/drawing/2014/main" id="{5228BBA4-55C5-4878-8327-5BCBF08BCC23}"/>
              </a:ext>
            </a:extLst>
          </p:cNvPr>
          <p:cNvSpPr>
            <a:spLocks noGrp="1"/>
          </p:cNvSpPr>
          <p:nvPr>
            <p:ph type="title"/>
          </p:nvPr>
        </p:nvSpPr>
        <p:spPr/>
        <p:txBody>
          <a:bodyPr/>
          <a:lstStyle/>
          <a:p>
            <a:r>
              <a:rPr lang="fr-FR" dirty="0">
                <a:gradFill>
                  <a:gsLst>
                    <a:gs pos="2000">
                      <a:srgbClr val="FF0000"/>
                    </a:gs>
                    <a:gs pos="72000">
                      <a:srgbClr val="FF6E00"/>
                    </a:gs>
                  </a:gsLst>
                  <a:path path="circle">
                    <a:fillToRect l="100000" t="100000"/>
                  </a:path>
                </a:gradFill>
              </a:rPr>
              <a:t>Avertissement - Propriété intellectuelle</a:t>
            </a:r>
          </a:p>
        </p:txBody>
      </p:sp>
      <p:sp>
        <p:nvSpPr>
          <p:cNvPr id="4" name="Espace réservé du pied de page 3">
            <a:extLst>
              <a:ext uri="{FF2B5EF4-FFF2-40B4-BE49-F238E27FC236}">
                <a16:creationId xmlns:a16="http://schemas.microsoft.com/office/drawing/2014/main" id="{0C10BD9E-1611-4065-BD24-FF8E8FF87CFC}"/>
              </a:ext>
            </a:extLst>
          </p:cNvPr>
          <p:cNvSpPr>
            <a:spLocks noGrp="1"/>
          </p:cNvSpPr>
          <p:nvPr>
            <p:ph type="ftr" sz="quarter" idx="15"/>
          </p:nvPr>
        </p:nvSpPr>
        <p:spPr/>
        <p:txBody>
          <a:bodyPr/>
          <a:lstStyle/>
          <a:p>
            <a:r>
              <a:rPr lang="fr-FR" dirty="0"/>
              <a:t>Mai 2023 - Kit de présentation </a:t>
            </a:r>
            <a:r>
              <a:rPr lang="fr-FR" dirty="0" err="1"/>
              <a:t>Safety</a:t>
            </a:r>
            <a:r>
              <a:rPr lang="fr-FR" dirty="0"/>
              <a:t>+</a:t>
            </a:r>
          </a:p>
        </p:txBody>
      </p:sp>
      <p:sp>
        <p:nvSpPr>
          <p:cNvPr id="5" name="Espace réservé du numéro de diapositive 4">
            <a:extLst>
              <a:ext uri="{FF2B5EF4-FFF2-40B4-BE49-F238E27FC236}">
                <a16:creationId xmlns:a16="http://schemas.microsoft.com/office/drawing/2014/main" id="{0BF4AAA6-8D69-4619-8298-41B4881714E7}"/>
              </a:ext>
            </a:extLst>
          </p:cNvPr>
          <p:cNvSpPr>
            <a:spLocks noGrp="1"/>
          </p:cNvSpPr>
          <p:nvPr>
            <p:ph type="sldNum" sz="quarter" idx="16"/>
          </p:nvPr>
        </p:nvSpPr>
        <p:spPr/>
        <p:txBody>
          <a:bodyPr/>
          <a:lstStyle/>
          <a:p>
            <a:fld id="{975A587B-5814-4D9B-9598-FE9CB954CB01}" type="slidenum">
              <a:rPr lang="fr-FR" smtClean="0"/>
              <a:pPr/>
              <a:t>8</a:t>
            </a:fld>
            <a:endParaRPr lang="fr-FR" dirty="0"/>
          </a:p>
        </p:txBody>
      </p:sp>
    </p:spTree>
    <p:extLst>
      <p:ext uri="{BB962C8B-B14F-4D97-AF65-F5344CB8AC3E}">
        <p14:creationId xmlns:p14="http://schemas.microsoft.com/office/powerpoint/2010/main" val="357189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0E9AF765-557A-4977-8B0F-642B8DFE3616}"/>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8189E62B-66B4-487A-8883-230FAACC1021}"/>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14D77540-9CD8-45F7-9E5B-8929E04646F9}"/>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Bleu 4-3 FR_v2.potx" id="{21F01429-A7E8-450E-A03D-6E9D756114C9}" vid="{583C37F1-3E8C-4F0F-AAD6-A381546CC2F4}"/>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98398D8A-ADEF-452C-A532-6A8E0130F4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7D445C-2D50-4D32-866B-FBF36BA08622}">
  <ds:schemaRefs>
    <ds:schemaRef ds:uri="http://schemas.microsoft.com/sharepoint/v3/contenttype/forms"/>
  </ds:schemaRefs>
</ds:datastoreItem>
</file>

<file path=customXml/itemProps3.xml><?xml version="1.0" encoding="utf-8"?>
<ds:datastoreItem xmlns:ds="http://schemas.openxmlformats.org/officeDocument/2006/customXml" ds:itemID="{EE7B6CBA-DAD3-4BD1-9931-F779B4B180B8}">
  <ds:schemaRefs>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purl.org/dc/elements/1.1/"/>
    <ds:schemaRef ds:uri="http://www.w3.org/XML/1998/namespace"/>
    <ds:schemaRef ds:uri="http://schemas.microsoft.com/office/infopath/2007/PartnerControls"/>
    <ds:schemaRef ds:uri="http://purl.org/dc/dcmitype/"/>
    <ds:schemaRef ds:uri="c7df1beb-9555-4a34-a0bb-bc4222cc815e"/>
    <ds:schemaRef ds:uri="b93f7d12-03ed-48c2-84fb-322e67083590"/>
  </ds:schemaRefs>
</ds:datastoreItem>
</file>

<file path=docProps/app.xml><?xml version="1.0" encoding="utf-8"?>
<Properties xmlns="http://schemas.openxmlformats.org/officeDocument/2006/extended-properties" xmlns:vt="http://schemas.openxmlformats.org/officeDocument/2006/docPropsVTypes">
  <Template>PPT_Template Bleu Clair AA 4-3_FR</Template>
  <TotalTime>238</TotalTime>
  <Words>1028</Words>
  <Application>Microsoft Office PowerPoint</Application>
  <PresentationFormat>Affichage à l'écran (4:3)</PresentationFormat>
  <Paragraphs>111</Paragraphs>
  <Slides>8</Slides>
  <Notes>3</Notes>
  <HiddenSlides>0</HiddenSlides>
  <MMClips>0</MMClips>
  <ScaleCrop>false</ScaleCrop>
  <HeadingPairs>
    <vt:vector size="6" baseType="variant">
      <vt:variant>
        <vt:lpstr>Polices utilisées</vt:lpstr>
      </vt:variant>
      <vt:variant>
        <vt:i4>1</vt:i4>
      </vt:variant>
      <vt:variant>
        <vt:lpstr>Thème</vt:lpstr>
      </vt:variant>
      <vt:variant>
        <vt:i4>4</vt:i4>
      </vt:variant>
      <vt:variant>
        <vt:lpstr>Titres des diapositives</vt:lpstr>
      </vt:variant>
      <vt:variant>
        <vt:i4>8</vt:i4>
      </vt:variant>
    </vt:vector>
  </HeadingPairs>
  <TitlesOfParts>
    <vt:vector size="13" baseType="lpstr">
      <vt:lpstr>Arial</vt:lpstr>
      <vt:lpstr>TotalEnergies AA - Bleu</vt:lpstr>
      <vt:lpstr>TotalEnergies AA - Rouge</vt:lpstr>
      <vt:lpstr>TotalEnergies AA - Vert</vt:lpstr>
      <vt:lpstr>TotalEnergies AA - Orange</vt:lpstr>
      <vt:lpstr>Présentation PowerPoint</vt:lpstr>
      <vt:lpstr>Des fondamentaux pour  améliorer la performance sécurité</vt:lpstr>
      <vt:lpstr>Encourager à développer des actions pour la Sécurité</vt:lpstr>
      <vt:lpstr>Safety+ : un outil dédié aux initiatives et bonnes pratiques pour la Sécurité </vt:lpstr>
      <vt:lpstr>Sélectionner et reconnaître</vt:lpstr>
      <vt:lpstr>Les signes de reconnaissance</vt:lpstr>
      <vt:lpstr>Présentation PowerPoint</vt:lpstr>
      <vt:lpstr>Avertissement - Propriété intellectuelle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26 pt regular] lorem ipsum dolor sit amet</dc:title>
  <dc:creator>Aymeric CREANTOR</dc:creator>
  <cp:lastModifiedBy>Clayton FERIAUX</cp:lastModifiedBy>
  <cp:revision>27</cp:revision>
  <dcterms:created xsi:type="dcterms:W3CDTF">2021-08-12T13:45:47Z</dcterms:created>
  <dcterms:modified xsi:type="dcterms:W3CDTF">2023-05-24T08:01:27Z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2021-08-12T13:45:48Z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e5053466-c751-4bac-a1a8-32282141e50c</vt:lpwstr>
  </property>
  <property fmtid="{D5CDD505-2E9C-101B-9397-08002B2CF9AE}" pid="8" name="MSIP_Label_2b30ed1b-e95f-40b5-af89-828263f287a7_ContentBits">
    <vt:lpwstr>0</vt:lpwstr>
  </property>
  <property fmtid="{D5CDD505-2E9C-101B-9397-08002B2CF9AE}" pid="9" name="ContentTypeId">
    <vt:lpwstr>0x010100700117C2CCE7924285B64660865AB5EB</vt:lpwstr>
  </property>
  <property fmtid="{D5CDD505-2E9C-101B-9397-08002B2CF9AE}" pid="10" name="MediaServiceImageTags">
    <vt:lpwstr/>
  </property>
</Properties>
</file>