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 id="2147483743" r:id="rId9"/>
  </p:sldMasterIdLst>
  <p:notesMasterIdLst>
    <p:notesMasterId r:id="rId25"/>
  </p:notesMasterIdLst>
  <p:handoutMasterIdLst>
    <p:handoutMasterId r:id="rId26"/>
  </p:handoutMasterIdLst>
  <p:sldIdLst>
    <p:sldId id="484" r:id="rId10"/>
    <p:sldId id="2147482697" r:id="rId11"/>
    <p:sldId id="2147377346" r:id="rId12"/>
    <p:sldId id="2147482695" r:id="rId13"/>
    <p:sldId id="2147377345" r:id="rId14"/>
    <p:sldId id="2147482696" r:id="rId15"/>
    <p:sldId id="503" r:id="rId16"/>
    <p:sldId id="504" r:id="rId17"/>
    <p:sldId id="2147482698" r:id="rId18"/>
    <p:sldId id="497" r:id="rId19"/>
    <p:sldId id="499" r:id="rId20"/>
    <p:sldId id="515" r:id="rId21"/>
    <p:sldId id="500" r:id="rId22"/>
    <p:sldId id="501" r:id="rId23"/>
    <p:sldId id="502"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1B161A-F817-4F22-EBC2-DF6B70EF1625}" name="Fabien LEBAS" initials="FL" userId="S::fabien-albert.lebas@totalenergies.com::b99579b5-77bf-49af-88b4-47e52255f71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BFF"/>
    <a:srgbClr val="CCFFFF"/>
    <a:srgbClr val="FFFFCC"/>
    <a:srgbClr val="009CEA"/>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DAC15-F924-4006-86CE-F340E3484E48}" v="33" dt="2024-10-31T09:39:11.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45" autoAdjust="0"/>
    <p:restoredTop sz="95182" autoAdjust="0"/>
  </p:normalViewPr>
  <p:slideViewPr>
    <p:cSldViewPr snapToGrid="0">
      <p:cViewPr varScale="1">
        <p:scale>
          <a:sx n="102" d="100"/>
          <a:sy n="102" d="100"/>
        </p:scale>
        <p:origin x="732" y="2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117" d="100"/>
          <a:sy n="117" d="100"/>
        </p:scale>
        <p:origin x="502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a WAGENER" userId="128c56e7-2035-463e-b4ba-24ff68185f70" providerId="ADAL" clId="{2C2DAC15-F924-4006-86CE-F340E3484E48}"/>
    <pc:docChg chg="undo custSel addSld delSld modSld">
      <pc:chgData name="Marina WAGENER" userId="128c56e7-2035-463e-b4ba-24ff68185f70" providerId="ADAL" clId="{2C2DAC15-F924-4006-86CE-F340E3484E48}" dt="2024-10-31T09:39:11.923" v="748"/>
      <pc:docMkLst>
        <pc:docMk/>
      </pc:docMkLst>
      <pc:sldChg chg="delSp modSp mod">
        <pc:chgData name="Marina WAGENER" userId="128c56e7-2035-463e-b4ba-24ff68185f70" providerId="ADAL" clId="{2C2DAC15-F924-4006-86CE-F340E3484E48}" dt="2024-10-25T15:00:46.296" v="448" actId="1076"/>
        <pc:sldMkLst>
          <pc:docMk/>
          <pc:sldMk cId="815456146" sldId="497"/>
        </pc:sldMkLst>
        <pc:spChg chg="del">
          <ac:chgData name="Marina WAGENER" userId="128c56e7-2035-463e-b4ba-24ff68185f70" providerId="ADAL" clId="{2C2DAC15-F924-4006-86CE-F340E3484E48}" dt="2024-10-25T15:00:06.012" v="445" actId="478"/>
          <ac:spMkLst>
            <pc:docMk/>
            <pc:sldMk cId="815456146" sldId="497"/>
            <ac:spMk id="2" creationId="{04F08BAE-2FB2-3AC4-1B89-EBEAD5C334BD}"/>
          </ac:spMkLst>
        </pc:spChg>
        <pc:spChg chg="mod">
          <ac:chgData name="Marina WAGENER" userId="128c56e7-2035-463e-b4ba-24ff68185f70" providerId="ADAL" clId="{2C2DAC15-F924-4006-86CE-F340E3484E48}" dt="2024-10-25T15:00:46.296" v="448" actId="1076"/>
          <ac:spMkLst>
            <pc:docMk/>
            <pc:sldMk cId="815456146" sldId="497"/>
            <ac:spMk id="21" creationId="{C76C48BA-A35C-07C1-6908-73F828610D4C}"/>
          </ac:spMkLst>
        </pc:spChg>
        <pc:picChg chg="mod">
          <ac:chgData name="Marina WAGENER" userId="128c56e7-2035-463e-b4ba-24ff68185f70" providerId="ADAL" clId="{2C2DAC15-F924-4006-86CE-F340E3484E48}" dt="2024-10-25T15:00:21.292" v="446" actId="14826"/>
          <ac:picMkLst>
            <pc:docMk/>
            <pc:sldMk cId="815456146" sldId="497"/>
            <ac:picMk id="16" creationId="{4E1D9E72-4B53-8659-4D01-8A00824322EF}"/>
          </ac:picMkLst>
        </pc:picChg>
        <pc:picChg chg="mod">
          <ac:chgData name="Marina WAGENER" userId="128c56e7-2035-463e-b4ba-24ff68185f70" providerId="ADAL" clId="{2C2DAC15-F924-4006-86CE-F340E3484E48}" dt="2024-10-25T15:00:27.664" v="447" actId="14826"/>
          <ac:picMkLst>
            <pc:docMk/>
            <pc:sldMk cId="815456146" sldId="497"/>
            <ac:picMk id="19" creationId="{914E3F82-BDF0-04F0-F685-7069DDE94838}"/>
          </ac:picMkLst>
        </pc:picChg>
        <pc:picChg chg="mod">
          <ac:chgData name="Marina WAGENER" userId="128c56e7-2035-463e-b4ba-24ff68185f70" providerId="ADAL" clId="{2C2DAC15-F924-4006-86CE-F340E3484E48}" dt="2024-10-25T15:00:46.296" v="448" actId="1076"/>
          <ac:picMkLst>
            <pc:docMk/>
            <pc:sldMk cId="815456146" sldId="497"/>
            <ac:picMk id="2052" creationId="{61ACA193-711C-3A23-401C-4ADECC7D856F}"/>
          </ac:picMkLst>
        </pc:picChg>
      </pc:sldChg>
      <pc:sldChg chg="delSp modSp mod">
        <pc:chgData name="Marina WAGENER" userId="128c56e7-2035-463e-b4ba-24ff68185f70" providerId="ADAL" clId="{2C2DAC15-F924-4006-86CE-F340E3484E48}" dt="2024-10-25T15:09:11.342" v="591" actId="1076"/>
        <pc:sldMkLst>
          <pc:docMk/>
          <pc:sldMk cId="4165318595" sldId="500"/>
        </pc:sldMkLst>
        <pc:spChg chg="del">
          <ac:chgData name="Marina WAGENER" userId="128c56e7-2035-463e-b4ba-24ff68185f70" providerId="ADAL" clId="{2C2DAC15-F924-4006-86CE-F340E3484E48}" dt="2024-10-25T15:01:32.901" v="486" actId="478"/>
          <ac:spMkLst>
            <pc:docMk/>
            <pc:sldMk cId="4165318595" sldId="500"/>
            <ac:spMk id="2" creationId="{1C939B9A-25DA-8851-9447-1E6779B38562}"/>
          </ac:spMkLst>
        </pc:spChg>
        <pc:spChg chg="del">
          <ac:chgData name="Marina WAGENER" userId="128c56e7-2035-463e-b4ba-24ff68185f70" providerId="ADAL" clId="{2C2DAC15-F924-4006-86CE-F340E3484E48}" dt="2024-10-25T15:01:36.063" v="487" actId="478"/>
          <ac:spMkLst>
            <pc:docMk/>
            <pc:sldMk cId="4165318595" sldId="500"/>
            <ac:spMk id="3" creationId="{0FF41479-570A-7AFE-7A61-A433578B23CF}"/>
          </ac:spMkLst>
        </pc:spChg>
        <pc:spChg chg="del">
          <ac:chgData name="Marina WAGENER" userId="128c56e7-2035-463e-b4ba-24ff68185f70" providerId="ADAL" clId="{2C2DAC15-F924-4006-86CE-F340E3484E48}" dt="2024-10-25T15:07:14.528" v="544" actId="478"/>
          <ac:spMkLst>
            <pc:docMk/>
            <pc:sldMk cId="4165318595" sldId="500"/>
            <ac:spMk id="4" creationId="{1B2E2853-DC05-C56E-A3C6-034D6EFC4CBA}"/>
          </ac:spMkLst>
        </pc:spChg>
        <pc:spChg chg="mod">
          <ac:chgData name="Marina WAGENER" userId="128c56e7-2035-463e-b4ba-24ff68185f70" providerId="ADAL" clId="{2C2DAC15-F924-4006-86CE-F340E3484E48}" dt="2024-10-25T15:08:31.959" v="581" actId="14100"/>
          <ac:spMkLst>
            <pc:docMk/>
            <pc:sldMk cId="4165318595" sldId="500"/>
            <ac:spMk id="5" creationId="{F9BE0B19-FA97-5504-DF65-873C9A251995}"/>
          </ac:spMkLst>
        </pc:spChg>
        <pc:spChg chg="del">
          <ac:chgData name="Marina WAGENER" userId="128c56e7-2035-463e-b4ba-24ff68185f70" providerId="ADAL" clId="{2C2DAC15-F924-4006-86CE-F340E3484E48}" dt="2024-10-25T15:07:16.080" v="545" actId="478"/>
          <ac:spMkLst>
            <pc:docMk/>
            <pc:sldMk cId="4165318595" sldId="500"/>
            <ac:spMk id="6" creationId="{FC71096C-2198-79E5-5B8A-7F511C4616C6}"/>
          </ac:spMkLst>
        </pc:spChg>
        <pc:spChg chg="del">
          <ac:chgData name="Marina WAGENER" userId="128c56e7-2035-463e-b4ba-24ff68185f70" providerId="ADAL" clId="{2C2DAC15-F924-4006-86CE-F340E3484E48}" dt="2024-10-25T15:08:17.141" v="579" actId="478"/>
          <ac:spMkLst>
            <pc:docMk/>
            <pc:sldMk cId="4165318595" sldId="500"/>
            <ac:spMk id="7" creationId="{BAC94389-446F-9115-B056-A4C22F893131}"/>
          </ac:spMkLst>
        </pc:spChg>
        <pc:spChg chg="del">
          <ac:chgData name="Marina WAGENER" userId="128c56e7-2035-463e-b4ba-24ff68185f70" providerId="ADAL" clId="{2C2DAC15-F924-4006-86CE-F340E3484E48}" dt="2024-10-25T15:03:28.320" v="499" actId="478"/>
          <ac:spMkLst>
            <pc:docMk/>
            <pc:sldMk cId="4165318595" sldId="500"/>
            <ac:spMk id="20" creationId="{1260D861-03C4-E5ED-8572-9E85819A1A59}"/>
          </ac:spMkLst>
        </pc:spChg>
        <pc:picChg chg="mod">
          <ac:chgData name="Marina WAGENER" userId="128c56e7-2035-463e-b4ba-24ff68185f70" providerId="ADAL" clId="{2C2DAC15-F924-4006-86CE-F340E3484E48}" dt="2024-10-25T15:08:39.268" v="583" actId="1076"/>
          <ac:picMkLst>
            <pc:docMk/>
            <pc:sldMk cId="4165318595" sldId="500"/>
            <ac:picMk id="12" creationId="{692E496D-A148-3A7E-8D62-7F251D879621}"/>
          </ac:picMkLst>
        </pc:picChg>
        <pc:picChg chg="mod">
          <ac:chgData name="Marina WAGENER" userId="128c56e7-2035-463e-b4ba-24ff68185f70" providerId="ADAL" clId="{2C2DAC15-F924-4006-86CE-F340E3484E48}" dt="2024-10-25T15:08:45.331" v="585" actId="1076"/>
          <ac:picMkLst>
            <pc:docMk/>
            <pc:sldMk cId="4165318595" sldId="500"/>
            <ac:picMk id="16" creationId="{933120F7-6250-B691-BB7E-180C86497C79}"/>
          </ac:picMkLst>
        </pc:picChg>
        <pc:picChg chg="mod modCrop">
          <ac:chgData name="Marina WAGENER" userId="128c56e7-2035-463e-b4ba-24ff68185f70" providerId="ADAL" clId="{2C2DAC15-F924-4006-86CE-F340E3484E48}" dt="2024-10-25T15:08:53.671" v="587" actId="1076"/>
          <ac:picMkLst>
            <pc:docMk/>
            <pc:sldMk cId="4165318595" sldId="500"/>
            <ac:picMk id="19" creationId="{60EDFAF7-4193-7C31-E02F-6ACA01B009F2}"/>
          </ac:picMkLst>
        </pc:picChg>
        <pc:picChg chg="mod">
          <ac:chgData name="Marina WAGENER" userId="128c56e7-2035-463e-b4ba-24ff68185f70" providerId="ADAL" clId="{2C2DAC15-F924-4006-86CE-F340E3484E48}" dt="2024-10-25T15:09:11.342" v="591" actId="1076"/>
          <ac:picMkLst>
            <pc:docMk/>
            <pc:sldMk cId="4165318595" sldId="500"/>
            <ac:picMk id="23" creationId="{119BA5E4-0700-9E81-9CB5-A420ED32E287}"/>
          </ac:picMkLst>
        </pc:picChg>
      </pc:sldChg>
      <pc:sldChg chg="addSp delSp modSp del mod">
        <pc:chgData name="Marina WAGENER" userId="128c56e7-2035-463e-b4ba-24ff68185f70" providerId="ADAL" clId="{2C2DAC15-F924-4006-86CE-F340E3484E48}" dt="2024-10-28T13:42:22.908" v="705" actId="47"/>
        <pc:sldMkLst>
          <pc:docMk/>
          <pc:sldMk cId="67678524" sldId="505"/>
        </pc:sldMkLst>
        <pc:spChg chg="del">
          <ac:chgData name="Marina WAGENER" userId="128c56e7-2035-463e-b4ba-24ff68185f70" providerId="ADAL" clId="{2C2DAC15-F924-4006-86CE-F340E3484E48}" dt="2024-10-25T14:46:20.407" v="327" actId="478"/>
          <ac:spMkLst>
            <pc:docMk/>
            <pc:sldMk cId="67678524" sldId="505"/>
            <ac:spMk id="2" creationId="{84C7887B-8136-A69A-4A70-7BCBC368FAB3}"/>
          </ac:spMkLst>
        </pc:spChg>
        <pc:spChg chg="add mod">
          <ac:chgData name="Marina WAGENER" userId="128c56e7-2035-463e-b4ba-24ff68185f70" providerId="ADAL" clId="{2C2DAC15-F924-4006-86CE-F340E3484E48}" dt="2024-10-25T15:17:41.954" v="633" actId="20577"/>
          <ac:spMkLst>
            <pc:docMk/>
            <pc:sldMk cId="67678524" sldId="505"/>
            <ac:spMk id="7" creationId="{5F4567CB-A5EE-D8D5-6042-E78E49CDF34E}"/>
          </ac:spMkLst>
        </pc:spChg>
        <pc:spChg chg="add mod">
          <ac:chgData name="Marina WAGENER" userId="128c56e7-2035-463e-b4ba-24ff68185f70" providerId="ADAL" clId="{2C2DAC15-F924-4006-86CE-F340E3484E48}" dt="2024-10-25T15:18:01.003" v="665" actId="20577"/>
          <ac:spMkLst>
            <pc:docMk/>
            <pc:sldMk cId="67678524" sldId="505"/>
            <ac:spMk id="9" creationId="{DA782B75-82D9-DCD7-F3D0-26408BBDFC21}"/>
          </ac:spMkLst>
        </pc:spChg>
        <pc:spChg chg="add mod">
          <ac:chgData name="Marina WAGENER" userId="128c56e7-2035-463e-b4ba-24ff68185f70" providerId="ADAL" clId="{2C2DAC15-F924-4006-86CE-F340E3484E48}" dt="2024-10-25T15:18:16.938" v="703" actId="20577"/>
          <ac:spMkLst>
            <pc:docMk/>
            <pc:sldMk cId="67678524" sldId="505"/>
            <ac:spMk id="11" creationId="{84A2BE7F-5D02-2F44-EA26-F29380065370}"/>
          </ac:spMkLst>
        </pc:spChg>
        <pc:picChg chg="add mod modCrop">
          <ac:chgData name="Marina WAGENER" userId="128c56e7-2035-463e-b4ba-24ff68185f70" providerId="ADAL" clId="{2C2DAC15-F924-4006-86CE-F340E3484E48}" dt="2024-10-25T14:56:16.541" v="443" actId="732"/>
          <ac:picMkLst>
            <pc:docMk/>
            <pc:sldMk cId="67678524" sldId="505"/>
            <ac:picMk id="3" creationId="{44BFC02C-BA51-0A8A-251D-B2C7FD41BAF2}"/>
          </ac:picMkLst>
        </pc:picChg>
        <pc:picChg chg="add mod">
          <ac:chgData name="Marina WAGENER" userId="128c56e7-2035-463e-b4ba-24ff68185f70" providerId="ADAL" clId="{2C2DAC15-F924-4006-86CE-F340E3484E48}" dt="2024-10-25T14:53:10.461" v="436" actId="14826"/>
          <ac:picMkLst>
            <pc:docMk/>
            <pc:sldMk cId="67678524" sldId="505"/>
            <ac:picMk id="5" creationId="{5D1A0703-77C1-B1EC-501E-3120BD88E950}"/>
          </ac:picMkLst>
        </pc:picChg>
        <pc:picChg chg="mod modCrop">
          <ac:chgData name="Marina WAGENER" userId="128c56e7-2035-463e-b4ba-24ff68185f70" providerId="ADAL" clId="{2C2DAC15-F924-4006-86CE-F340E3484E48}" dt="2024-10-25T14:57:05.612" v="444"/>
          <ac:picMkLst>
            <pc:docMk/>
            <pc:sldMk cId="67678524" sldId="505"/>
            <ac:picMk id="6" creationId="{0A12ABBE-4A55-0F48-0A55-16556A58FF84}"/>
          </ac:picMkLst>
        </pc:picChg>
      </pc:sldChg>
      <pc:sldChg chg="addSp delSp modSp mod">
        <pc:chgData name="Marina WAGENER" userId="128c56e7-2035-463e-b4ba-24ff68185f70" providerId="ADAL" clId="{2C2DAC15-F924-4006-86CE-F340E3484E48}" dt="2024-10-30T17:38:01.538" v="745" actId="1038"/>
        <pc:sldMkLst>
          <pc:docMk/>
          <pc:sldMk cId="3923298777" sldId="515"/>
        </pc:sldMkLst>
        <pc:grpChg chg="del">
          <ac:chgData name="Marina WAGENER" userId="128c56e7-2035-463e-b4ba-24ff68185f70" providerId="ADAL" clId="{2C2DAC15-F924-4006-86CE-F340E3484E48}" dt="2024-10-30T17:37:39.425" v="715" actId="478"/>
          <ac:grpSpMkLst>
            <pc:docMk/>
            <pc:sldMk cId="3923298777" sldId="515"/>
            <ac:grpSpMk id="31" creationId="{17998CA6-8E16-517D-DEA7-51039FEC8305}"/>
          </ac:grpSpMkLst>
        </pc:grpChg>
        <pc:picChg chg="add mod">
          <ac:chgData name="Marina WAGENER" userId="128c56e7-2035-463e-b4ba-24ff68185f70" providerId="ADAL" clId="{2C2DAC15-F924-4006-86CE-F340E3484E48}" dt="2024-10-30T17:38:01.538" v="745" actId="1038"/>
          <ac:picMkLst>
            <pc:docMk/>
            <pc:sldMk cId="3923298777" sldId="515"/>
            <ac:picMk id="12" creationId="{FBB409A7-4CE4-29C8-F630-6722B4677A72}"/>
          </ac:picMkLst>
        </pc:picChg>
        <pc:picChg chg="ord">
          <ac:chgData name="Marina WAGENER" userId="128c56e7-2035-463e-b4ba-24ff68185f70" providerId="ADAL" clId="{2C2DAC15-F924-4006-86CE-F340E3484E48}" dt="2024-10-30T17:37:56.358" v="721" actId="166"/>
          <ac:picMkLst>
            <pc:docMk/>
            <pc:sldMk cId="3923298777" sldId="515"/>
            <ac:picMk id="16" creationId="{946E1C23-06CD-7537-F7B6-10EE0DB94C3E}"/>
          </ac:picMkLst>
        </pc:picChg>
      </pc:sldChg>
      <pc:sldChg chg="addSp delSp modSp mod delAnim modAnim">
        <pc:chgData name="Marina WAGENER" userId="128c56e7-2035-463e-b4ba-24ff68185f70" providerId="ADAL" clId="{2C2DAC15-F924-4006-86CE-F340E3484E48}" dt="2024-10-31T09:39:11.923" v="748"/>
        <pc:sldMkLst>
          <pc:docMk/>
          <pc:sldMk cId="689015899" sldId="2147377345"/>
        </pc:sldMkLst>
        <pc:picChg chg="add mod">
          <ac:chgData name="Marina WAGENER" userId="128c56e7-2035-463e-b4ba-24ff68185f70" providerId="ADAL" clId="{2C2DAC15-F924-4006-86CE-F340E3484E48}" dt="2024-10-30T17:37:24.953" v="714" actId="1076"/>
          <ac:picMkLst>
            <pc:docMk/>
            <pc:sldMk cId="689015899" sldId="2147377345"/>
            <ac:picMk id="3" creationId="{8443CEF9-6BC1-B3AE-7F53-FD902599D935}"/>
          </ac:picMkLst>
        </pc:picChg>
        <pc:picChg chg="del">
          <ac:chgData name="Marina WAGENER" userId="128c56e7-2035-463e-b4ba-24ff68185f70" providerId="ADAL" clId="{2C2DAC15-F924-4006-86CE-F340E3484E48}" dt="2024-10-30T17:36:59.444" v="707" actId="478"/>
          <ac:picMkLst>
            <pc:docMk/>
            <pc:sldMk cId="689015899" sldId="2147377345"/>
            <ac:picMk id="70" creationId="{CF9B455F-4FF4-D853-83C9-746D6AA53482}"/>
          </ac:picMkLst>
        </pc:picChg>
        <pc:picChg chg="del">
          <ac:chgData name="Marina WAGENER" userId="128c56e7-2035-463e-b4ba-24ff68185f70" providerId="ADAL" clId="{2C2DAC15-F924-4006-86CE-F340E3484E48}" dt="2024-10-30T17:36:58.561" v="706" actId="478"/>
          <ac:picMkLst>
            <pc:docMk/>
            <pc:sldMk cId="689015899" sldId="2147377345"/>
            <ac:picMk id="71" creationId="{5A4EF059-03E1-EDF4-382E-D438D9D447BD}"/>
          </ac:picMkLst>
        </pc:picChg>
      </pc:sldChg>
      <pc:sldChg chg="modSp mod">
        <pc:chgData name="Marina WAGENER" userId="128c56e7-2035-463e-b4ba-24ff68185f70" providerId="ADAL" clId="{2C2DAC15-F924-4006-86CE-F340E3484E48}" dt="2024-10-25T14:45:58.527" v="326" actId="113"/>
        <pc:sldMkLst>
          <pc:docMk/>
          <pc:sldMk cId="1073522849" sldId="2147482695"/>
        </pc:sldMkLst>
        <pc:spChg chg="mod">
          <ac:chgData name="Marina WAGENER" userId="128c56e7-2035-463e-b4ba-24ff68185f70" providerId="ADAL" clId="{2C2DAC15-F924-4006-86CE-F340E3484E48}" dt="2024-10-25T14:45:58.527" v="326" actId="113"/>
          <ac:spMkLst>
            <pc:docMk/>
            <pc:sldMk cId="1073522849" sldId="2147482695"/>
            <ac:spMk id="32" creationId="{A0865ED3-B4E0-0438-0ED6-C21B3D925C63}"/>
          </ac:spMkLst>
        </pc:spChg>
      </pc:sldChg>
      <pc:sldChg chg="addSp delSp modSp mod">
        <pc:chgData name="Marina WAGENER" userId="128c56e7-2035-463e-b4ba-24ff68185f70" providerId="ADAL" clId="{2C2DAC15-F924-4006-86CE-F340E3484E48}" dt="2024-10-25T15:12:11.978" v="593" actId="20577"/>
        <pc:sldMkLst>
          <pc:docMk/>
          <pc:sldMk cId="3853859876" sldId="2147482697"/>
        </pc:sldMkLst>
        <pc:spChg chg="add mod ord">
          <ac:chgData name="Marina WAGENER" userId="128c56e7-2035-463e-b4ba-24ff68185f70" providerId="ADAL" clId="{2C2DAC15-F924-4006-86CE-F340E3484E48}" dt="2024-10-25T15:12:11.978" v="593" actId="20577"/>
          <ac:spMkLst>
            <pc:docMk/>
            <pc:sldMk cId="3853859876" sldId="2147482697"/>
            <ac:spMk id="3" creationId="{C4B34BC9-D598-A32E-F141-B1D8B1D1FEC9}"/>
          </ac:spMkLst>
        </pc:spChg>
        <pc:spChg chg="mod">
          <ac:chgData name="Marina WAGENER" userId="128c56e7-2035-463e-b4ba-24ff68185f70" providerId="ADAL" clId="{2C2DAC15-F924-4006-86CE-F340E3484E48}" dt="2024-10-25T14:32:50.216" v="214" actId="1076"/>
          <ac:spMkLst>
            <pc:docMk/>
            <pc:sldMk cId="3853859876" sldId="2147482697"/>
            <ac:spMk id="4" creationId="{ABDAEE18-45B2-9233-5B38-C078F2D657E9}"/>
          </ac:spMkLst>
        </pc:spChg>
        <pc:spChg chg="mod">
          <ac:chgData name="Marina WAGENER" userId="128c56e7-2035-463e-b4ba-24ff68185f70" providerId="ADAL" clId="{2C2DAC15-F924-4006-86CE-F340E3484E48}" dt="2024-10-25T14:44:45.217" v="309" actId="1076"/>
          <ac:spMkLst>
            <pc:docMk/>
            <pc:sldMk cId="3853859876" sldId="2147482697"/>
            <ac:spMk id="5" creationId="{6DF5F2C5-558C-4CAD-34E7-D77C4B6E985F}"/>
          </ac:spMkLst>
        </pc:spChg>
        <pc:spChg chg="add mod ord">
          <ac:chgData name="Marina WAGENER" userId="128c56e7-2035-463e-b4ba-24ff68185f70" providerId="ADAL" clId="{2C2DAC15-F924-4006-86CE-F340E3484E48}" dt="2024-10-25T14:45:01.468" v="312" actId="1076"/>
          <ac:spMkLst>
            <pc:docMk/>
            <pc:sldMk cId="3853859876" sldId="2147482697"/>
            <ac:spMk id="9" creationId="{B9CF7881-05E4-E462-4705-15954FBFF2BB}"/>
          </ac:spMkLst>
        </pc:spChg>
        <pc:spChg chg="add mod ord">
          <ac:chgData name="Marina WAGENER" userId="128c56e7-2035-463e-b4ba-24ff68185f70" providerId="ADAL" clId="{2C2DAC15-F924-4006-86CE-F340E3484E48}" dt="2024-10-25T14:45:01.468" v="312" actId="1076"/>
          <ac:spMkLst>
            <pc:docMk/>
            <pc:sldMk cId="3853859876" sldId="2147482697"/>
            <ac:spMk id="10" creationId="{15BA01AA-6606-0E0C-FDD9-6D23F8AA6AD5}"/>
          </ac:spMkLst>
        </pc:spChg>
        <pc:spChg chg="add mod ord">
          <ac:chgData name="Marina WAGENER" userId="128c56e7-2035-463e-b4ba-24ff68185f70" providerId="ADAL" clId="{2C2DAC15-F924-4006-86CE-F340E3484E48}" dt="2024-10-25T14:45:01.468" v="312" actId="1076"/>
          <ac:spMkLst>
            <pc:docMk/>
            <pc:sldMk cId="3853859876" sldId="2147482697"/>
            <ac:spMk id="11" creationId="{2C6C5D72-EBEF-107F-5999-152676AC4914}"/>
          </ac:spMkLst>
        </pc:spChg>
        <pc:spChg chg="add del mod ord">
          <ac:chgData name="Marina WAGENER" userId="128c56e7-2035-463e-b4ba-24ff68185f70" providerId="ADAL" clId="{2C2DAC15-F924-4006-86CE-F340E3484E48}" dt="2024-10-25T14:41:42.296" v="287" actId="478"/>
          <ac:spMkLst>
            <pc:docMk/>
            <pc:sldMk cId="3853859876" sldId="2147482697"/>
            <ac:spMk id="12" creationId="{5792CAE6-EA13-651F-894A-636400044619}"/>
          </ac:spMkLst>
        </pc:spChg>
        <pc:spChg chg="add del mod">
          <ac:chgData name="Marina WAGENER" userId="128c56e7-2035-463e-b4ba-24ff68185f70" providerId="ADAL" clId="{2C2DAC15-F924-4006-86CE-F340E3484E48}" dt="2024-10-25T14:43:14.840" v="297" actId="21"/>
          <ac:spMkLst>
            <pc:docMk/>
            <pc:sldMk cId="3853859876" sldId="2147482697"/>
            <ac:spMk id="15" creationId="{3CBCA9BC-DE28-D913-DB8D-DEF731BEFDD0}"/>
          </ac:spMkLst>
        </pc:spChg>
        <pc:spChg chg="add mod ord">
          <ac:chgData name="Marina WAGENER" userId="128c56e7-2035-463e-b4ba-24ff68185f70" providerId="ADAL" clId="{2C2DAC15-F924-4006-86CE-F340E3484E48}" dt="2024-10-25T14:45:01.468" v="312" actId="1076"/>
          <ac:spMkLst>
            <pc:docMk/>
            <pc:sldMk cId="3853859876" sldId="2147482697"/>
            <ac:spMk id="16" creationId="{3CBCA9BC-DE28-D913-DB8D-DEF731BEFDD0}"/>
          </ac:spMkLst>
        </pc:spChg>
        <pc:picChg chg="mod">
          <ac:chgData name="Marina WAGENER" userId="128c56e7-2035-463e-b4ba-24ff68185f70" providerId="ADAL" clId="{2C2DAC15-F924-4006-86CE-F340E3484E48}" dt="2024-10-25T14:32:52.564" v="215" actId="1076"/>
          <ac:picMkLst>
            <pc:docMk/>
            <pc:sldMk cId="3853859876" sldId="2147482697"/>
            <ac:picMk id="2" creationId="{BEE81E32-F23C-2627-3845-30257892ABB1}"/>
          </ac:picMkLst>
        </pc:picChg>
        <pc:picChg chg="add mod ord">
          <ac:chgData name="Marina WAGENER" userId="128c56e7-2035-463e-b4ba-24ff68185f70" providerId="ADAL" clId="{2C2DAC15-F924-4006-86CE-F340E3484E48}" dt="2024-10-25T14:45:01.468" v="312" actId="1076"/>
          <ac:picMkLst>
            <pc:docMk/>
            <pc:sldMk cId="3853859876" sldId="2147482697"/>
            <ac:picMk id="7" creationId="{AB9E3F56-6A93-57FE-E482-FA999B76800F}"/>
          </ac:picMkLst>
        </pc:picChg>
        <pc:picChg chg="add mod">
          <ac:chgData name="Marina WAGENER" userId="128c56e7-2035-463e-b4ba-24ff68185f70" providerId="ADAL" clId="{2C2DAC15-F924-4006-86CE-F340E3484E48}" dt="2024-10-25T14:45:01.468" v="312" actId="1076"/>
          <ac:picMkLst>
            <pc:docMk/>
            <pc:sldMk cId="3853859876" sldId="2147482697"/>
            <ac:picMk id="8" creationId="{1655559E-C127-6399-57EB-407B322B5324}"/>
          </ac:picMkLst>
        </pc:picChg>
      </pc:sldChg>
      <pc:sldChg chg="add">
        <pc:chgData name="Marina WAGENER" userId="128c56e7-2035-463e-b4ba-24ff68185f70" providerId="ADAL" clId="{2C2DAC15-F924-4006-86CE-F340E3484E48}" dt="2024-10-28T13:42:02.640" v="704"/>
        <pc:sldMkLst>
          <pc:docMk/>
          <pc:sldMk cId="81358804" sldId="2147482698"/>
        </pc:sldMkLst>
      </pc:sldChg>
    </pc:docChg>
  </pc:docChgLst>
  <pc:docChgLst>
    <pc:chgData name="Fabrice PERCHE" userId="06f294e3-2d62-4708-91b0-695eb24d8784" providerId="ADAL" clId="{B31E7510-BF00-4D0C-8454-32435B778603}"/>
    <pc:docChg chg="undo custSel addSld delSld modSld modMainMaster">
      <pc:chgData name="Fabrice PERCHE" userId="06f294e3-2d62-4708-91b0-695eb24d8784" providerId="ADAL" clId="{B31E7510-BF00-4D0C-8454-32435B778603}" dt="2024-10-16T07:16:30.776" v="931"/>
      <pc:docMkLst>
        <pc:docMk/>
      </pc:docMkLst>
      <pc:sldChg chg="addSp delSp modSp del mod">
        <pc:chgData name="Fabrice PERCHE" userId="06f294e3-2d62-4708-91b0-695eb24d8784" providerId="ADAL" clId="{B31E7510-BF00-4D0C-8454-32435B778603}" dt="2024-10-16T05:33:24.398" v="820" actId="2696"/>
        <pc:sldMkLst>
          <pc:docMk/>
          <pc:sldMk cId="2840150730" sldId="472"/>
        </pc:sldMkLst>
        <pc:spChg chg="add del mod">
          <ac:chgData name="Fabrice PERCHE" userId="06f294e3-2d62-4708-91b0-695eb24d8784" providerId="ADAL" clId="{B31E7510-BF00-4D0C-8454-32435B778603}" dt="2024-10-09T07:25:48.921" v="487" actId="478"/>
          <ac:spMkLst>
            <pc:docMk/>
            <pc:sldMk cId="2840150730" sldId="472"/>
            <ac:spMk id="2" creationId="{E1409B03-1490-C53B-C697-60A2757FC2C7}"/>
          </ac:spMkLst>
        </pc:spChg>
        <pc:spChg chg="add mod">
          <ac:chgData name="Fabrice PERCHE" userId="06f294e3-2d62-4708-91b0-695eb24d8784" providerId="ADAL" clId="{B31E7510-BF00-4D0C-8454-32435B778603}" dt="2024-10-09T07:26:37.320" v="515" actId="313"/>
          <ac:spMkLst>
            <pc:docMk/>
            <pc:sldMk cId="2840150730" sldId="472"/>
            <ac:spMk id="3" creationId="{BA7421CD-E651-C870-6B0A-738B4F47030A}"/>
          </ac:spMkLst>
        </pc:spChg>
        <pc:spChg chg="add mod">
          <ac:chgData name="Fabrice PERCHE" userId="06f294e3-2d62-4708-91b0-695eb24d8784" providerId="ADAL" clId="{B31E7510-BF00-4D0C-8454-32435B778603}" dt="2024-10-16T05:32:42.157" v="816" actId="20577"/>
          <ac:spMkLst>
            <pc:docMk/>
            <pc:sldMk cId="2840150730" sldId="472"/>
            <ac:spMk id="4" creationId="{ABDAEE18-45B2-9233-5B38-C078F2D657E9}"/>
          </ac:spMkLst>
        </pc:spChg>
        <pc:spChg chg="add del">
          <ac:chgData name="Fabrice PERCHE" userId="06f294e3-2d62-4708-91b0-695eb24d8784" providerId="ADAL" clId="{B31E7510-BF00-4D0C-8454-32435B778603}" dt="2024-10-09T07:25:52.753" v="489" actId="478"/>
          <ac:spMkLst>
            <pc:docMk/>
            <pc:sldMk cId="2840150730" sldId="472"/>
            <ac:spMk id="5" creationId="{50E096B0-21E5-F8F2-1404-C2251204465C}"/>
          </ac:spMkLst>
        </pc:spChg>
        <pc:spChg chg="add mod">
          <ac:chgData name="Fabrice PERCHE" userId="06f294e3-2d62-4708-91b0-695eb24d8784" providerId="ADAL" clId="{B31E7510-BF00-4D0C-8454-32435B778603}" dt="2024-10-09T07:26:59.952" v="582" actId="1076"/>
          <ac:spMkLst>
            <pc:docMk/>
            <pc:sldMk cId="2840150730" sldId="472"/>
            <ac:spMk id="8" creationId="{54E5D4CC-627E-0BC2-75B4-B0EDFD677EE7}"/>
          </ac:spMkLst>
        </pc:spChg>
        <pc:spChg chg="mod">
          <ac:chgData name="Fabrice PERCHE" userId="06f294e3-2d62-4708-91b0-695eb24d8784" providerId="ADAL" clId="{B31E7510-BF00-4D0C-8454-32435B778603}" dt="2024-10-09T07:16:45.675" v="231" actId="20577"/>
          <ac:spMkLst>
            <pc:docMk/>
            <pc:sldMk cId="2840150730" sldId="472"/>
            <ac:spMk id="13" creationId="{1837D243-0866-4644-8343-EEE790487C01}"/>
          </ac:spMkLst>
        </pc:spChg>
        <pc:spChg chg="mod">
          <ac:chgData name="Fabrice PERCHE" userId="06f294e3-2d62-4708-91b0-695eb24d8784" providerId="ADAL" clId="{B31E7510-BF00-4D0C-8454-32435B778603}" dt="2024-10-16T05:32:48.779" v="817" actId="108"/>
          <ac:spMkLst>
            <pc:docMk/>
            <pc:sldMk cId="2840150730" sldId="472"/>
            <ac:spMk id="17" creationId="{C703E7EE-51EE-42B2-AE07-391C8131804E}"/>
          </ac:spMkLst>
        </pc:spChg>
        <pc:picChg chg="add mod">
          <ac:chgData name="Fabrice PERCHE" userId="06f294e3-2d62-4708-91b0-695eb24d8784" providerId="ADAL" clId="{B31E7510-BF00-4D0C-8454-32435B778603}" dt="2024-10-09T07:26:18.841" v="494" actId="1076"/>
          <ac:picMkLst>
            <pc:docMk/>
            <pc:sldMk cId="2840150730" sldId="472"/>
            <ac:picMk id="7" creationId="{85C1D902-BA85-18B7-7DBE-9F4F6F0CB564}"/>
          </ac:picMkLst>
        </pc:picChg>
      </pc:sldChg>
      <pc:sldChg chg="modAnim">
        <pc:chgData name="Fabrice PERCHE" userId="06f294e3-2d62-4708-91b0-695eb24d8784" providerId="ADAL" clId="{B31E7510-BF00-4D0C-8454-32435B778603}" dt="2024-10-16T07:15:39.971" v="928"/>
        <pc:sldMkLst>
          <pc:docMk/>
          <pc:sldMk cId="3495563091" sldId="484"/>
        </pc:sldMkLst>
      </pc:sldChg>
      <pc:sldChg chg="modSp mod">
        <pc:chgData name="Fabrice PERCHE" userId="06f294e3-2d62-4708-91b0-695eb24d8784" providerId="ADAL" clId="{B31E7510-BF00-4D0C-8454-32435B778603}" dt="2024-10-16T05:48:43.801" v="832" actId="20577"/>
        <pc:sldMkLst>
          <pc:docMk/>
          <pc:sldMk cId="815456146" sldId="497"/>
        </pc:sldMkLst>
        <pc:spChg chg="mod">
          <ac:chgData name="Fabrice PERCHE" userId="06f294e3-2d62-4708-91b0-695eb24d8784" providerId="ADAL" clId="{B31E7510-BF00-4D0C-8454-32435B778603}" dt="2024-10-09T07:21:25.346" v="282" actId="6549"/>
          <ac:spMkLst>
            <pc:docMk/>
            <pc:sldMk cId="815456146" sldId="497"/>
            <ac:spMk id="7" creationId="{4F2C5E82-EABB-896A-8333-03490007E58B}"/>
          </ac:spMkLst>
        </pc:spChg>
        <pc:spChg chg="mod">
          <ac:chgData name="Fabrice PERCHE" userId="06f294e3-2d62-4708-91b0-695eb24d8784" providerId="ADAL" clId="{B31E7510-BF00-4D0C-8454-32435B778603}" dt="2024-10-09T07:16:13.568" v="209" actId="20577"/>
          <ac:spMkLst>
            <pc:docMk/>
            <pc:sldMk cId="815456146" sldId="497"/>
            <ac:spMk id="13" creationId="{1837D243-0866-4644-8343-EEE790487C01}"/>
          </ac:spMkLst>
        </pc:spChg>
        <pc:spChg chg="mod">
          <ac:chgData name="Fabrice PERCHE" userId="06f294e3-2d62-4708-91b0-695eb24d8784" providerId="ADAL" clId="{B31E7510-BF00-4D0C-8454-32435B778603}" dt="2024-10-16T05:48:43.801" v="832" actId="20577"/>
          <ac:spMkLst>
            <pc:docMk/>
            <pc:sldMk cId="815456146" sldId="497"/>
            <ac:spMk id="21" creationId="{C76C48BA-A35C-07C1-6908-73F828610D4C}"/>
          </ac:spMkLst>
        </pc:spChg>
      </pc:sldChg>
      <pc:sldChg chg="modSp mod">
        <pc:chgData name="Fabrice PERCHE" userId="06f294e3-2d62-4708-91b0-695eb24d8784" providerId="ADAL" clId="{B31E7510-BF00-4D0C-8454-32435B778603}" dt="2024-10-16T05:57:26.436" v="849" actId="108"/>
        <pc:sldMkLst>
          <pc:docMk/>
          <pc:sldMk cId="2994146739" sldId="499"/>
        </pc:sldMkLst>
        <pc:spChg chg="mod">
          <ac:chgData name="Fabrice PERCHE" userId="06f294e3-2d62-4708-91b0-695eb24d8784" providerId="ADAL" clId="{B31E7510-BF00-4D0C-8454-32435B778603}" dt="2024-10-16T05:57:26.436" v="849" actId="108"/>
          <ac:spMkLst>
            <pc:docMk/>
            <pc:sldMk cId="2994146739" sldId="499"/>
            <ac:spMk id="7" creationId="{4F2C5E82-EABB-896A-8333-03490007E58B}"/>
          </ac:spMkLst>
        </pc:spChg>
        <pc:spChg chg="mod">
          <ac:chgData name="Fabrice PERCHE" userId="06f294e3-2d62-4708-91b0-695eb24d8784" providerId="ADAL" clId="{B31E7510-BF00-4D0C-8454-32435B778603}" dt="2024-10-09T07:16:18.246" v="216" actId="20577"/>
          <ac:spMkLst>
            <pc:docMk/>
            <pc:sldMk cId="2994146739" sldId="499"/>
            <ac:spMk id="13" creationId="{1837D243-0866-4644-8343-EEE790487C01}"/>
          </ac:spMkLst>
        </pc:spChg>
        <pc:picChg chg="mod">
          <ac:chgData name="Fabrice PERCHE" userId="06f294e3-2d62-4708-91b0-695eb24d8784" providerId="ADAL" clId="{B31E7510-BF00-4D0C-8454-32435B778603}" dt="2024-10-10T05:10:16.328" v="774" actId="1076"/>
          <ac:picMkLst>
            <pc:docMk/>
            <pc:sldMk cId="2994146739" sldId="499"/>
            <ac:picMk id="5" creationId="{0542ECE3-6800-EDDA-8398-21BF46F46936}"/>
          </ac:picMkLst>
        </pc:picChg>
      </pc:sldChg>
      <pc:sldChg chg="modSp mod modAnim">
        <pc:chgData name="Fabrice PERCHE" userId="06f294e3-2d62-4708-91b0-695eb24d8784" providerId="ADAL" clId="{B31E7510-BF00-4D0C-8454-32435B778603}" dt="2024-10-16T07:16:22.034" v="930"/>
        <pc:sldMkLst>
          <pc:docMk/>
          <pc:sldMk cId="4165318595" sldId="500"/>
        </pc:sldMkLst>
        <pc:spChg chg="mod">
          <ac:chgData name="Fabrice PERCHE" userId="06f294e3-2d62-4708-91b0-695eb24d8784" providerId="ADAL" clId="{B31E7510-BF00-4D0C-8454-32435B778603}" dt="2024-10-09T07:23:00.327" v="283" actId="1076"/>
          <ac:spMkLst>
            <pc:docMk/>
            <pc:sldMk cId="4165318595" sldId="500"/>
            <ac:spMk id="2" creationId="{1C939B9A-25DA-8851-9447-1E6779B38562}"/>
          </ac:spMkLst>
        </pc:spChg>
        <pc:spChg chg="mod">
          <ac:chgData name="Fabrice PERCHE" userId="06f294e3-2d62-4708-91b0-695eb24d8784" providerId="ADAL" clId="{B31E7510-BF00-4D0C-8454-32435B778603}" dt="2024-10-16T06:48:39.550" v="926" actId="20577"/>
          <ac:spMkLst>
            <pc:docMk/>
            <pc:sldMk cId="4165318595" sldId="500"/>
            <ac:spMk id="4" creationId="{1B2E2853-DC05-C56E-A3C6-034D6EFC4CBA}"/>
          </ac:spMkLst>
        </pc:spChg>
        <pc:spChg chg="mod">
          <ac:chgData name="Fabrice PERCHE" userId="06f294e3-2d62-4708-91b0-695eb24d8784" providerId="ADAL" clId="{B31E7510-BF00-4D0C-8454-32435B778603}" dt="2024-10-16T06:48:15.619" v="919" actId="20577"/>
          <ac:spMkLst>
            <pc:docMk/>
            <pc:sldMk cId="4165318595" sldId="500"/>
            <ac:spMk id="5" creationId="{F9BE0B19-FA97-5504-DF65-873C9A251995}"/>
          </ac:spMkLst>
        </pc:spChg>
        <pc:spChg chg="mod">
          <ac:chgData name="Fabrice PERCHE" userId="06f294e3-2d62-4708-91b0-695eb24d8784" providerId="ADAL" clId="{B31E7510-BF00-4D0C-8454-32435B778603}" dt="2024-10-09T07:16:25.872" v="218"/>
          <ac:spMkLst>
            <pc:docMk/>
            <pc:sldMk cId="4165318595" sldId="500"/>
            <ac:spMk id="13" creationId="{1837D243-0866-4644-8343-EEE790487C01}"/>
          </ac:spMkLst>
        </pc:spChg>
        <pc:spChg chg="mod">
          <ac:chgData name="Fabrice PERCHE" userId="06f294e3-2d62-4708-91b0-695eb24d8784" providerId="ADAL" clId="{B31E7510-BF00-4D0C-8454-32435B778603}" dt="2024-10-16T06:42:07.155" v="900" actId="1036"/>
          <ac:spMkLst>
            <pc:docMk/>
            <pc:sldMk cId="4165318595" sldId="500"/>
            <ac:spMk id="15" creationId="{80DA8CDE-52DA-1301-4E89-EA6C01231007}"/>
          </ac:spMkLst>
        </pc:spChg>
        <pc:spChg chg="mod">
          <ac:chgData name="Fabrice PERCHE" userId="06f294e3-2d62-4708-91b0-695eb24d8784" providerId="ADAL" clId="{B31E7510-BF00-4D0C-8454-32435B778603}" dt="2024-10-16T06:42:07.155" v="900" actId="1036"/>
          <ac:spMkLst>
            <pc:docMk/>
            <pc:sldMk cId="4165318595" sldId="500"/>
            <ac:spMk id="18" creationId="{CC74A609-B90F-AADE-8CF0-40B109745B8A}"/>
          </ac:spMkLst>
        </pc:spChg>
        <pc:spChg chg="mod">
          <ac:chgData name="Fabrice PERCHE" userId="06f294e3-2d62-4708-91b0-695eb24d8784" providerId="ADAL" clId="{B31E7510-BF00-4D0C-8454-32435B778603}" dt="2024-10-16T06:42:07.155" v="900" actId="1036"/>
          <ac:spMkLst>
            <pc:docMk/>
            <pc:sldMk cId="4165318595" sldId="500"/>
            <ac:spMk id="20" creationId="{1260D861-03C4-E5ED-8572-9E85819A1A59}"/>
          </ac:spMkLst>
        </pc:spChg>
        <pc:picChg chg="mod">
          <ac:chgData name="Fabrice PERCHE" userId="06f294e3-2d62-4708-91b0-695eb24d8784" providerId="ADAL" clId="{B31E7510-BF00-4D0C-8454-32435B778603}" dt="2024-10-16T06:42:07.155" v="900" actId="1036"/>
          <ac:picMkLst>
            <pc:docMk/>
            <pc:sldMk cId="4165318595" sldId="500"/>
            <ac:picMk id="12" creationId="{692E496D-A148-3A7E-8D62-7F251D879621}"/>
          </ac:picMkLst>
        </pc:picChg>
        <pc:picChg chg="mod">
          <ac:chgData name="Fabrice PERCHE" userId="06f294e3-2d62-4708-91b0-695eb24d8784" providerId="ADAL" clId="{B31E7510-BF00-4D0C-8454-32435B778603}" dt="2024-10-16T06:42:07.155" v="900" actId="1036"/>
          <ac:picMkLst>
            <pc:docMk/>
            <pc:sldMk cId="4165318595" sldId="500"/>
            <ac:picMk id="16" creationId="{933120F7-6250-B691-BB7E-180C86497C79}"/>
          </ac:picMkLst>
        </pc:picChg>
        <pc:picChg chg="mod">
          <ac:chgData name="Fabrice PERCHE" userId="06f294e3-2d62-4708-91b0-695eb24d8784" providerId="ADAL" clId="{B31E7510-BF00-4D0C-8454-32435B778603}" dt="2024-10-16T06:42:07.155" v="900" actId="1036"/>
          <ac:picMkLst>
            <pc:docMk/>
            <pc:sldMk cId="4165318595" sldId="500"/>
            <ac:picMk id="19" creationId="{60EDFAF7-4193-7C31-E02F-6ACA01B009F2}"/>
          </ac:picMkLst>
        </pc:picChg>
      </pc:sldChg>
      <pc:sldChg chg="modSp mod modAnim">
        <pc:chgData name="Fabrice PERCHE" userId="06f294e3-2d62-4708-91b0-695eb24d8784" providerId="ADAL" clId="{B31E7510-BF00-4D0C-8454-32435B778603}" dt="2024-10-16T07:16:30.776" v="931"/>
        <pc:sldMkLst>
          <pc:docMk/>
          <pc:sldMk cId="497208617" sldId="501"/>
        </pc:sldMkLst>
        <pc:spChg chg="mod">
          <ac:chgData name="Fabrice PERCHE" userId="06f294e3-2d62-4708-91b0-695eb24d8784" providerId="ADAL" clId="{B31E7510-BF00-4D0C-8454-32435B778603}" dt="2024-10-09T07:16:31.367" v="221"/>
          <ac:spMkLst>
            <pc:docMk/>
            <pc:sldMk cId="497208617" sldId="501"/>
            <ac:spMk id="13" creationId="{1837D243-0866-4644-8343-EEE790487C01}"/>
          </ac:spMkLst>
        </pc:spChg>
      </pc:sldChg>
      <pc:sldChg chg="modSp mod">
        <pc:chgData name="Fabrice PERCHE" userId="06f294e3-2d62-4708-91b0-695eb24d8784" providerId="ADAL" clId="{B31E7510-BF00-4D0C-8454-32435B778603}" dt="2024-10-09T07:16:36.051" v="222"/>
        <pc:sldMkLst>
          <pc:docMk/>
          <pc:sldMk cId="1888913759" sldId="502"/>
        </pc:sldMkLst>
        <pc:spChg chg="mod">
          <ac:chgData name="Fabrice PERCHE" userId="06f294e3-2d62-4708-91b0-695eb24d8784" providerId="ADAL" clId="{B31E7510-BF00-4D0C-8454-32435B778603}" dt="2024-10-09T07:16:36.051" v="222"/>
          <ac:spMkLst>
            <pc:docMk/>
            <pc:sldMk cId="1888913759" sldId="502"/>
            <ac:spMk id="4" creationId="{702067AC-7428-4BAF-ABD0-B13B4BB1106C}"/>
          </ac:spMkLst>
        </pc:spChg>
      </pc:sldChg>
      <pc:sldChg chg="modSp mod">
        <pc:chgData name="Fabrice PERCHE" userId="06f294e3-2d62-4708-91b0-695eb24d8784" providerId="ADAL" clId="{B31E7510-BF00-4D0C-8454-32435B778603}" dt="2024-10-15T19:52:50.105" v="801" actId="6549"/>
        <pc:sldMkLst>
          <pc:docMk/>
          <pc:sldMk cId="1558234195" sldId="503"/>
        </pc:sldMkLst>
        <pc:spChg chg="mod">
          <ac:chgData name="Fabrice PERCHE" userId="06f294e3-2d62-4708-91b0-695eb24d8784" providerId="ADAL" clId="{B31E7510-BF00-4D0C-8454-32435B778603}" dt="2024-10-09T07:15:57.501" v="197"/>
          <ac:spMkLst>
            <pc:docMk/>
            <pc:sldMk cId="1558234195" sldId="503"/>
            <ac:spMk id="13" creationId="{1837D243-0866-4644-8343-EEE790487C01}"/>
          </ac:spMkLst>
        </pc:spChg>
        <pc:spChg chg="mod">
          <ac:chgData name="Fabrice PERCHE" userId="06f294e3-2d62-4708-91b0-695eb24d8784" providerId="ADAL" clId="{B31E7510-BF00-4D0C-8454-32435B778603}" dt="2024-10-15T19:52:50.105" v="801" actId="6549"/>
          <ac:spMkLst>
            <pc:docMk/>
            <pc:sldMk cId="1558234195" sldId="503"/>
            <ac:spMk id="17" creationId="{C703E7EE-51EE-42B2-AE07-391C8131804E}"/>
          </ac:spMkLst>
        </pc:spChg>
      </pc:sldChg>
      <pc:sldChg chg="modSp mod modAnim">
        <pc:chgData name="Fabrice PERCHE" userId="06f294e3-2d62-4708-91b0-695eb24d8784" providerId="ADAL" clId="{B31E7510-BF00-4D0C-8454-32435B778603}" dt="2024-10-16T06:51:26.152" v="927"/>
        <pc:sldMkLst>
          <pc:docMk/>
          <pc:sldMk cId="2090309503" sldId="504"/>
        </pc:sldMkLst>
        <pc:spChg chg="mod">
          <ac:chgData name="Fabrice PERCHE" userId="06f294e3-2d62-4708-91b0-695eb24d8784" providerId="ADAL" clId="{B31E7510-BF00-4D0C-8454-32435B778603}" dt="2024-10-09T07:16:00.076" v="198" actId="1076"/>
          <ac:spMkLst>
            <pc:docMk/>
            <pc:sldMk cId="2090309503" sldId="504"/>
            <ac:spMk id="3" creationId="{4E7C773F-3F80-2778-9956-A6551A1024A8}"/>
          </ac:spMkLst>
        </pc:spChg>
        <pc:spChg chg="mod">
          <ac:chgData name="Fabrice PERCHE" userId="06f294e3-2d62-4708-91b0-695eb24d8784" providerId="ADAL" clId="{B31E7510-BF00-4D0C-8454-32435B778603}" dt="2024-10-09T07:16:03.657" v="199"/>
          <ac:spMkLst>
            <pc:docMk/>
            <pc:sldMk cId="2090309503" sldId="504"/>
            <ac:spMk id="13" creationId="{1837D243-0866-4644-8343-EEE790487C01}"/>
          </ac:spMkLst>
        </pc:spChg>
      </pc:sldChg>
      <pc:sldChg chg="addSp modSp mod">
        <pc:chgData name="Fabrice PERCHE" userId="06f294e3-2d62-4708-91b0-695eb24d8784" providerId="ADAL" clId="{B31E7510-BF00-4D0C-8454-32435B778603}" dt="2024-10-10T05:10:50.957" v="795" actId="20577"/>
        <pc:sldMkLst>
          <pc:docMk/>
          <pc:sldMk cId="67678524" sldId="505"/>
        </pc:sldMkLst>
        <pc:spChg chg="add mod">
          <ac:chgData name="Fabrice PERCHE" userId="06f294e3-2d62-4708-91b0-695eb24d8784" providerId="ADAL" clId="{B31E7510-BF00-4D0C-8454-32435B778603}" dt="2024-10-10T05:10:50.957" v="795" actId="20577"/>
          <ac:spMkLst>
            <pc:docMk/>
            <pc:sldMk cId="67678524" sldId="505"/>
            <ac:spMk id="2" creationId="{84C7887B-8136-A69A-4A70-7BCBC368FAB3}"/>
          </ac:spMkLst>
        </pc:spChg>
        <pc:spChg chg="mod">
          <ac:chgData name="Fabrice PERCHE" userId="06f294e3-2d62-4708-91b0-695eb24d8784" providerId="ADAL" clId="{B31E7510-BF00-4D0C-8454-32435B778603}" dt="2024-10-09T07:16:07.383" v="200"/>
          <ac:spMkLst>
            <pc:docMk/>
            <pc:sldMk cId="67678524" sldId="505"/>
            <ac:spMk id="13" creationId="{1837D243-0866-4644-8343-EEE790487C01}"/>
          </ac:spMkLst>
        </pc:spChg>
      </pc:sldChg>
      <pc:sldChg chg="addSp delSp modSp mod modAnim">
        <pc:chgData name="Fabrice PERCHE" userId="06f294e3-2d62-4708-91b0-695eb24d8784" providerId="ADAL" clId="{B31E7510-BF00-4D0C-8454-32435B778603}" dt="2024-10-16T07:16:09.179" v="929"/>
        <pc:sldMkLst>
          <pc:docMk/>
          <pc:sldMk cId="3923298777" sldId="515"/>
        </pc:sldMkLst>
        <pc:spChg chg="mod">
          <ac:chgData name="Fabrice PERCHE" userId="06f294e3-2d62-4708-91b0-695eb24d8784" providerId="ADAL" clId="{B31E7510-BF00-4D0C-8454-32435B778603}" dt="2024-10-09T07:16:22.028" v="217"/>
          <ac:spMkLst>
            <pc:docMk/>
            <pc:sldMk cId="3923298777" sldId="515"/>
            <ac:spMk id="13" creationId="{1837D243-0866-4644-8343-EEE790487C01}"/>
          </ac:spMkLst>
        </pc:spChg>
        <pc:grpChg chg="mod">
          <ac:chgData name="Fabrice PERCHE" userId="06f294e3-2d62-4708-91b0-695eb24d8784" providerId="ADAL" clId="{B31E7510-BF00-4D0C-8454-32435B778603}" dt="2024-10-16T06:32:53.920" v="861" actId="1076"/>
          <ac:grpSpMkLst>
            <pc:docMk/>
            <pc:sldMk cId="3923298777" sldId="515"/>
            <ac:grpSpMk id="17" creationId="{DFE70446-C5A2-0C59-E293-F63AFC5BC6A0}"/>
          </ac:grpSpMkLst>
        </pc:grpChg>
        <pc:grpChg chg="mod">
          <ac:chgData name="Fabrice PERCHE" userId="06f294e3-2d62-4708-91b0-695eb24d8784" providerId="ADAL" clId="{B31E7510-BF00-4D0C-8454-32435B778603}" dt="2024-10-16T06:32:48.014" v="860" actId="1076"/>
          <ac:grpSpMkLst>
            <pc:docMk/>
            <pc:sldMk cId="3923298777" sldId="515"/>
            <ac:grpSpMk id="2054" creationId="{E4E8D8C2-F40F-A67E-7541-4485A7212619}"/>
          </ac:grpSpMkLst>
        </pc:grpChg>
        <pc:picChg chg="add mod ord">
          <ac:chgData name="Fabrice PERCHE" userId="06f294e3-2d62-4708-91b0-695eb24d8784" providerId="ADAL" clId="{B31E7510-BF00-4D0C-8454-32435B778603}" dt="2024-10-16T06:36:28.239" v="870" actId="1076"/>
          <ac:picMkLst>
            <pc:docMk/>
            <pc:sldMk cId="3923298777" sldId="515"/>
            <ac:picMk id="3" creationId="{161928A1-EBF5-6723-79F1-4A55CBA5F3E5}"/>
          </ac:picMkLst>
        </pc:picChg>
        <pc:picChg chg="del">
          <ac:chgData name="Fabrice PERCHE" userId="06f294e3-2d62-4708-91b0-695eb24d8784" providerId="ADAL" clId="{B31E7510-BF00-4D0C-8454-32435B778603}" dt="2024-10-16T06:36:15.482" v="866" actId="478"/>
          <ac:picMkLst>
            <pc:docMk/>
            <pc:sldMk cId="3923298777" sldId="515"/>
            <ac:picMk id="34" creationId="{AE59DD05-1BEF-CD9C-3059-DDC1641579DC}"/>
          </ac:picMkLst>
        </pc:picChg>
      </pc:sldChg>
      <pc:sldChg chg="modSp mod">
        <pc:chgData name="Fabrice PERCHE" userId="06f294e3-2d62-4708-91b0-695eb24d8784" providerId="ADAL" clId="{B31E7510-BF00-4D0C-8454-32435B778603}" dt="2024-10-09T07:15:49.245" v="195"/>
        <pc:sldMkLst>
          <pc:docMk/>
          <pc:sldMk cId="689015899" sldId="2147377345"/>
        </pc:sldMkLst>
        <pc:spChg chg="mod">
          <ac:chgData name="Fabrice PERCHE" userId="06f294e3-2d62-4708-91b0-695eb24d8784" providerId="ADAL" clId="{B31E7510-BF00-4D0C-8454-32435B778603}" dt="2024-10-09T07:15:49.245" v="195"/>
          <ac:spMkLst>
            <pc:docMk/>
            <pc:sldMk cId="689015899" sldId="2147377345"/>
            <ac:spMk id="4" creationId="{2B924318-82A4-DE9F-16FC-44A98A70F3BA}"/>
          </ac:spMkLst>
        </pc:spChg>
      </pc:sldChg>
      <pc:sldChg chg="modSp mod">
        <pc:chgData name="Fabrice PERCHE" userId="06f294e3-2d62-4708-91b0-695eb24d8784" providerId="ADAL" clId="{B31E7510-BF00-4D0C-8454-32435B778603}" dt="2024-10-09T07:15:41.318" v="193"/>
        <pc:sldMkLst>
          <pc:docMk/>
          <pc:sldMk cId="2774979279" sldId="2147377346"/>
        </pc:sldMkLst>
        <pc:spChg chg="mod">
          <ac:chgData name="Fabrice PERCHE" userId="06f294e3-2d62-4708-91b0-695eb24d8784" providerId="ADAL" clId="{B31E7510-BF00-4D0C-8454-32435B778603}" dt="2024-10-09T07:15:41.318" v="193"/>
          <ac:spMkLst>
            <pc:docMk/>
            <pc:sldMk cId="2774979279" sldId="2147377346"/>
            <ac:spMk id="13" creationId="{1837D243-0866-4644-8343-EEE790487C01}"/>
          </ac:spMkLst>
        </pc:spChg>
      </pc:sldChg>
      <pc:sldChg chg="modSp mod">
        <pc:chgData name="Fabrice PERCHE" userId="06f294e3-2d62-4708-91b0-695eb24d8784" providerId="ADAL" clId="{B31E7510-BF00-4D0C-8454-32435B778603}" dt="2024-10-15T19:19:18.204" v="797" actId="113"/>
        <pc:sldMkLst>
          <pc:docMk/>
          <pc:sldMk cId="1073522849" sldId="2147482695"/>
        </pc:sldMkLst>
        <pc:spChg chg="mod">
          <ac:chgData name="Fabrice PERCHE" userId="06f294e3-2d62-4708-91b0-695eb24d8784" providerId="ADAL" clId="{B31E7510-BF00-4D0C-8454-32435B778603}" dt="2024-10-09T07:15:45.699" v="194"/>
          <ac:spMkLst>
            <pc:docMk/>
            <pc:sldMk cId="1073522849" sldId="2147482695"/>
            <ac:spMk id="3" creationId="{5486D4A1-9EE5-EE1A-3ECA-87EA9538A815}"/>
          </ac:spMkLst>
        </pc:spChg>
        <pc:spChg chg="mod">
          <ac:chgData name="Fabrice PERCHE" userId="06f294e3-2d62-4708-91b0-695eb24d8784" providerId="ADAL" clId="{B31E7510-BF00-4D0C-8454-32435B778603}" dt="2024-10-15T19:19:18.204" v="797" actId="113"/>
          <ac:spMkLst>
            <pc:docMk/>
            <pc:sldMk cId="1073522849" sldId="2147482695"/>
            <ac:spMk id="47" creationId="{764C0391-63E1-9A06-51DB-84FD24B71CFB}"/>
          </ac:spMkLst>
        </pc:spChg>
      </pc:sldChg>
      <pc:sldChg chg="modSp mod">
        <pc:chgData name="Fabrice PERCHE" userId="06f294e3-2d62-4708-91b0-695eb24d8784" providerId="ADAL" clId="{B31E7510-BF00-4D0C-8454-32435B778603}" dt="2024-10-09T07:17:33.828" v="232" actId="947"/>
        <pc:sldMkLst>
          <pc:docMk/>
          <pc:sldMk cId="3822847087" sldId="2147482696"/>
        </pc:sldMkLst>
        <pc:spChg chg="mod">
          <ac:chgData name="Fabrice PERCHE" userId="06f294e3-2d62-4708-91b0-695eb24d8784" providerId="ADAL" clId="{B31E7510-BF00-4D0C-8454-32435B778603}" dt="2024-10-09T07:15:53.682" v="196"/>
          <ac:spMkLst>
            <pc:docMk/>
            <pc:sldMk cId="3822847087" sldId="2147482696"/>
            <ac:spMk id="13" creationId="{1837D243-0866-4644-8343-EEE790487C01}"/>
          </ac:spMkLst>
        </pc:spChg>
        <pc:spChg chg="mod">
          <ac:chgData name="Fabrice PERCHE" userId="06f294e3-2d62-4708-91b0-695eb24d8784" providerId="ADAL" clId="{B31E7510-BF00-4D0C-8454-32435B778603}" dt="2024-10-09T07:17:33.828" v="232" actId="947"/>
          <ac:spMkLst>
            <pc:docMk/>
            <pc:sldMk cId="3822847087" sldId="2147482696"/>
            <ac:spMk id="17" creationId="{C703E7EE-51EE-42B2-AE07-391C8131804E}"/>
          </ac:spMkLst>
        </pc:spChg>
      </pc:sldChg>
      <pc:sldChg chg="modSp add mod">
        <pc:chgData name="Fabrice PERCHE" userId="06f294e3-2d62-4708-91b0-695eb24d8784" providerId="ADAL" clId="{B31E7510-BF00-4D0C-8454-32435B778603}" dt="2024-10-16T05:33:20.883" v="819"/>
        <pc:sldMkLst>
          <pc:docMk/>
          <pc:sldMk cId="3853859876" sldId="2147482697"/>
        </pc:sldMkLst>
        <pc:spChg chg="mod">
          <ac:chgData name="Fabrice PERCHE" userId="06f294e3-2d62-4708-91b0-695eb24d8784" providerId="ADAL" clId="{B31E7510-BF00-4D0C-8454-32435B778603}" dt="2024-10-16T05:33:20.883" v="819"/>
          <ac:spMkLst>
            <pc:docMk/>
            <pc:sldMk cId="3853859876" sldId="2147482697"/>
            <ac:spMk id="13" creationId="{1837D243-0866-4644-8343-EEE790487C01}"/>
          </ac:spMkLst>
        </pc:spChg>
      </pc:sldChg>
      <pc:sldMasterChg chg="modSp mod modSldLayout">
        <pc:chgData name="Fabrice PERCHE" userId="06f294e3-2d62-4708-91b0-695eb24d8784" providerId="ADAL" clId="{B31E7510-BF00-4D0C-8454-32435B778603}" dt="2024-10-09T07:15:21.621" v="192" actId="20577"/>
        <pc:sldMasterMkLst>
          <pc:docMk/>
          <pc:sldMasterMk cId="350701416" sldId="2147483660"/>
        </pc:sldMasterMkLst>
        <pc:spChg chg="mod">
          <ac:chgData name="Fabrice PERCHE" userId="06f294e3-2d62-4708-91b0-695eb24d8784" providerId="ADAL" clId="{B31E7510-BF00-4D0C-8454-32435B778603}" dt="2024-10-09T07:13:33.222" v="149" actId="20577"/>
          <ac:spMkLst>
            <pc:docMk/>
            <pc:sldMasterMk cId="350701416" sldId="2147483660"/>
            <ac:spMk id="10" creationId="{3BAFF6D6-D321-4A5A-B742-C1924762B0BD}"/>
          </ac:spMkLst>
        </pc:spChg>
        <pc:sldLayoutChg chg="modSp mod">
          <pc:chgData name="Fabrice PERCHE" userId="06f294e3-2d62-4708-91b0-695eb24d8784" providerId="ADAL" clId="{B31E7510-BF00-4D0C-8454-32435B778603}" dt="2024-10-09T07:14:50.015" v="156"/>
          <pc:sldLayoutMkLst>
            <pc:docMk/>
            <pc:sldMasterMk cId="350701416" sldId="2147483660"/>
            <pc:sldLayoutMk cId="242950657" sldId="2147483666"/>
          </pc:sldLayoutMkLst>
          <pc:spChg chg="mod">
            <ac:chgData name="Fabrice PERCHE" userId="06f294e3-2d62-4708-91b0-695eb24d8784" providerId="ADAL" clId="{B31E7510-BF00-4D0C-8454-32435B778603}" dt="2024-10-09T07:14:50.015" v="156"/>
            <ac:spMkLst>
              <pc:docMk/>
              <pc:sldMasterMk cId="350701416" sldId="2147483660"/>
              <pc:sldLayoutMk cId="242950657" sldId="2147483666"/>
              <ac:spMk id="6" creationId="{99ED68ED-4BAB-426E-AC8B-79F072DDCF3C}"/>
            </ac:spMkLst>
          </pc:spChg>
        </pc:sldLayoutChg>
        <pc:sldLayoutChg chg="modSp mod">
          <pc:chgData name="Fabrice PERCHE" userId="06f294e3-2d62-4708-91b0-695eb24d8784" providerId="ADAL" clId="{B31E7510-BF00-4D0C-8454-32435B778603}" dt="2024-10-09T07:14:58.953" v="160"/>
          <pc:sldLayoutMkLst>
            <pc:docMk/>
            <pc:sldMasterMk cId="350701416" sldId="2147483660"/>
            <pc:sldLayoutMk cId="2454717540" sldId="2147483668"/>
          </pc:sldLayoutMkLst>
          <pc:spChg chg="mod">
            <ac:chgData name="Fabrice PERCHE" userId="06f294e3-2d62-4708-91b0-695eb24d8784" providerId="ADAL" clId="{B31E7510-BF00-4D0C-8454-32435B778603}" dt="2024-10-09T07:14:58.953" v="160"/>
            <ac:spMkLst>
              <pc:docMk/>
              <pc:sldMasterMk cId="350701416" sldId="2147483660"/>
              <pc:sldLayoutMk cId="2454717540" sldId="2147483668"/>
              <ac:spMk id="6" creationId="{7F448ABE-6518-42E7-86CB-17EBD972C87A}"/>
            </ac:spMkLst>
          </pc:spChg>
        </pc:sldLayoutChg>
        <pc:sldLayoutChg chg="modSp mod">
          <pc:chgData name="Fabrice PERCHE" userId="06f294e3-2d62-4708-91b0-695eb24d8784" providerId="ADAL" clId="{B31E7510-BF00-4D0C-8454-32435B778603}" dt="2024-10-09T07:15:02.442" v="161"/>
          <pc:sldLayoutMkLst>
            <pc:docMk/>
            <pc:sldMasterMk cId="350701416" sldId="2147483660"/>
            <pc:sldLayoutMk cId="2489199546" sldId="2147483669"/>
          </pc:sldLayoutMkLst>
          <pc:spChg chg="mod">
            <ac:chgData name="Fabrice PERCHE" userId="06f294e3-2d62-4708-91b0-695eb24d8784" providerId="ADAL" clId="{B31E7510-BF00-4D0C-8454-32435B778603}" dt="2024-10-09T07:15:02.442" v="161"/>
            <ac:spMkLst>
              <pc:docMk/>
              <pc:sldMasterMk cId="350701416" sldId="2147483660"/>
              <pc:sldLayoutMk cId="2489199546" sldId="2147483669"/>
              <ac:spMk id="7" creationId="{78D64F63-31B3-46AB-8995-E4EAED1967BD}"/>
            </ac:spMkLst>
          </pc:spChg>
        </pc:sldLayoutChg>
        <pc:sldLayoutChg chg="modSp mod">
          <pc:chgData name="Fabrice PERCHE" userId="06f294e3-2d62-4708-91b0-695eb24d8784" providerId="ADAL" clId="{B31E7510-BF00-4D0C-8454-32435B778603}" dt="2024-10-09T07:15:05.393" v="162"/>
          <pc:sldLayoutMkLst>
            <pc:docMk/>
            <pc:sldMasterMk cId="350701416" sldId="2147483660"/>
            <pc:sldLayoutMk cId="2785988740" sldId="2147483670"/>
          </pc:sldLayoutMkLst>
          <pc:spChg chg="mod">
            <ac:chgData name="Fabrice PERCHE" userId="06f294e3-2d62-4708-91b0-695eb24d8784" providerId="ADAL" clId="{B31E7510-BF00-4D0C-8454-32435B778603}" dt="2024-10-09T07:15:05.393" v="162"/>
            <ac:spMkLst>
              <pc:docMk/>
              <pc:sldMasterMk cId="350701416" sldId="2147483660"/>
              <pc:sldLayoutMk cId="2785988740" sldId="2147483670"/>
              <ac:spMk id="6" creationId="{02B4AC02-49D4-4738-A9B4-B3DA90016A7F}"/>
            </ac:spMkLst>
          </pc:spChg>
        </pc:sldLayoutChg>
        <pc:sldLayoutChg chg="modSp mod">
          <pc:chgData name="Fabrice PERCHE" userId="06f294e3-2d62-4708-91b0-695eb24d8784" providerId="ADAL" clId="{B31E7510-BF00-4D0C-8454-32435B778603}" dt="2024-10-09T07:15:10.725" v="169" actId="20577"/>
          <pc:sldLayoutMkLst>
            <pc:docMk/>
            <pc:sldMasterMk cId="350701416" sldId="2147483660"/>
            <pc:sldLayoutMk cId="3886156392" sldId="2147483671"/>
          </pc:sldLayoutMkLst>
          <pc:spChg chg="mod">
            <ac:chgData name="Fabrice PERCHE" userId="06f294e3-2d62-4708-91b0-695eb24d8784" providerId="ADAL" clId="{B31E7510-BF00-4D0C-8454-32435B778603}" dt="2024-10-09T07:15:10.725" v="169" actId="20577"/>
            <ac:spMkLst>
              <pc:docMk/>
              <pc:sldMasterMk cId="350701416" sldId="2147483660"/>
              <pc:sldLayoutMk cId="3886156392" sldId="2147483671"/>
              <ac:spMk id="8" creationId="{A03D30D6-5712-44A8-87A9-67750D407146}"/>
            </ac:spMkLst>
          </pc:spChg>
        </pc:sldLayoutChg>
        <pc:sldLayoutChg chg="modSp mod">
          <pc:chgData name="Fabrice PERCHE" userId="06f294e3-2d62-4708-91b0-695eb24d8784" providerId="ADAL" clId="{B31E7510-BF00-4D0C-8454-32435B778603}" dt="2024-10-09T07:15:16.487" v="183" actId="20577"/>
          <pc:sldLayoutMkLst>
            <pc:docMk/>
            <pc:sldMasterMk cId="350701416" sldId="2147483660"/>
            <pc:sldLayoutMk cId="1613874060" sldId="2147483672"/>
          </pc:sldLayoutMkLst>
          <pc:spChg chg="mod">
            <ac:chgData name="Fabrice PERCHE" userId="06f294e3-2d62-4708-91b0-695eb24d8784" providerId="ADAL" clId="{B31E7510-BF00-4D0C-8454-32435B778603}" dt="2024-10-09T07:15:16.487" v="183" actId="20577"/>
            <ac:spMkLst>
              <pc:docMk/>
              <pc:sldMasterMk cId="350701416" sldId="2147483660"/>
              <pc:sldLayoutMk cId="1613874060" sldId="2147483672"/>
              <ac:spMk id="7" creationId="{0495B091-68ED-45A4-957C-92BBA7548811}"/>
            </ac:spMkLst>
          </pc:spChg>
        </pc:sldLayoutChg>
        <pc:sldLayoutChg chg="modSp mod">
          <pc:chgData name="Fabrice PERCHE" userId="06f294e3-2d62-4708-91b0-695eb24d8784" providerId="ADAL" clId="{B31E7510-BF00-4D0C-8454-32435B778603}" dt="2024-10-09T07:14:41.122" v="152"/>
          <pc:sldLayoutMkLst>
            <pc:docMk/>
            <pc:sldMasterMk cId="350701416" sldId="2147483660"/>
            <pc:sldLayoutMk cId="1820491097" sldId="2147483678"/>
          </pc:sldLayoutMkLst>
          <pc:spChg chg="mod">
            <ac:chgData name="Fabrice PERCHE" userId="06f294e3-2d62-4708-91b0-695eb24d8784" providerId="ADAL" clId="{B31E7510-BF00-4D0C-8454-32435B778603}" dt="2024-10-09T07:14:41.122" v="152"/>
            <ac:spMkLst>
              <pc:docMk/>
              <pc:sldMasterMk cId="350701416" sldId="2147483660"/>
              <pc:sldLayoutMk cId="1820491097" sldId="2147483678"/>
              <ac:spMk id="5" creationId="{827B8392-9F0D-47B8-8F1D-D057C53A97DD}"/>
            </ac:spMkLst>
          </pc:spChg>
        </pc:sldLayoutChg>
        <pc:sldLayoutChg chg="modSp mod">
          <pc:chgData name="Fabrice PERCHE" userId="06f294e3-2d62-4708-91b0-695eb24d8784" providerId="ADAL" clId="{B31E7510-BF00-4D0C-8454-32435B778603}" dt="2024-10-09T07:14:46.656" v="155" actId="20577"/>
          <pc:sldLayoutMkLst>
            <pc:docMk/>
            <pc:sldMasterMk cId="350701416" sldId="2147483660"/>
            <pc:sldLayoutMk cId="400456243" sldId="2147483679"/>
          </pc:sldLayoutMkLst>
          <pc:spChg chg="mod">
            <ac:chgData name="Fabrice PERCHE" userId="06f294e3-2d62-4708-91b0-695eb24d8784" providerId="ADAL" clId="{B31E7510-BF00-4D0C-8454-32435B778603}" dt="2024-10-09T07:14:46.656" v="155" actId="20577"/>
            <ac:spMkLst>
              <pc:docMk/>
              <pc:sldMasterMk cId="350701416" sldId="2147483660"/>
              <pc:sldLayoutMk cId="400456243" sldId="2147483679"/>
              <ac:spMk id="5" creationId="{4F7AF283-CD1F-4E50-9456-6BD3B772A116}"/>
            </ac:spMkLst>
          </pc:spChg>
        </pc:sldLayoutChg>
        <pc:sldLayoutChg chg="modSp mod">
          <pc:chgData name="Fabrice PERCHE" userId="06f294e3-2d62-4708-91b0-695eb24d8784" providerId="ADAL" clId="{B31E7510-BF00-4D0C-8454-32435B778603}" dt="2024-10-09T07:14:54.873" v="159" actId="20577"/>
          <pc:sldLayoutMkLst>
            <pc:docMk/>
            <pc:sldMasterMk cId="350701416" sldId="2147483660"/>
            <pc:sldLayoutMk cId="632417692" sldId="2147483680"/>
          </pc:sldLayoutMkLst>
          <pc:spChg chg="mod">
            <ac:chgData name="Fabrice PERCHE" userId="06f294e3-2d62-4708-91b0-695eb24d8784" providerId="ADAL" clId="{B31E7510-BF00-4D0C-8454-32435B778603}" dt="2024-10-09T07:14:54.873" v="159" actId="20577"/>
            <ac:spMkLst>
              <pc:docMk/>
              <pc:sldMasterMk cId="350701416" sldId="2147483660"/>
              <pc:sldLayoutMk cId="632417692" sldId="2147483680"/>
              <ac:spMk id="6" creationId="{B26B9FA6-E4DB-4B15-BD57-BEC5F537E3AB}"/>
            </ac:spMkLst>
          </pc:spChg>
        </pc:sldLayoutChg>
        <pc:sldLayoutChg chg="modSp mod">
          <pc:chgData name="Fabrice PERCHE" userId="06f294e3-2d62-4708-91b0-695eb24d8784" providerId="ADAL" clId="{B31E7510-BF00-4D0C-8454-32435B778603}" dt="2024-10-09T07:15:21.621" v="192" actId="20577"/>
          <pc:sldLayoutMkLst>
            <pc:docMk/>
            <pc:sldMasterMk cId="350701416" sldId="2147483660"/>
            <pc:sldLayoutMk cId="3613946989" sldId="2147483681"/>
          </pc:sldLayoutMkLst>
          <pc:spChg chg="mod">
            <ac:chgData name="Fabrice PERCHE" userId="06f294e3-2d62-4708-91b0-695eb24d8784" providerId="ADAL" clId="{B31E7510-BF00-4D0C-8454-32435B778603}" dt="2024-10-09T07:15:21.621" v="192" actId="20577"/>
            <ac:spMkLst>
              <pc:docMk/>
              <pc:sldMasterMk cId="350701416" sldId="2147483660"/>
              <pc:sldLayoutMk cId="3613946989" sldId="2147483681"/>
              <ac:spMk id="4" creationId="{8627768F-E755-49AE-BDD4-F22B941EE926}"/>
            </ac:spMkLst>
          </pc:spChg>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62529193471151E-2"/>
          <c:y val="6.5473568472756982E-2"/>
          <c:w val="0.89751098096628901"/>
          <c:h val="0.80535086620403495"/>
        </c:manualLayout>
      </c:layout>
      <c:barChart>
        <c:barDir val="col"/>
        <c:grouping val="stacked"/>
        <c:varyColors val="0"/>
        <c:ser>
          <c:idx val="0"/>
          <c:order val="0"/>
          <c:tx>
            <c:strRef>
              <c:f>Sheet1!$A$2</c:f>
              <c:strCache>
                <c:ptCount val="1"/>
                <c:pt idx="0">
                  <c:v>TotalEnergies fatalities</c:v>
                </c:pt>
              </c:strCache>
            </c:strRef>
          </c:tx>
          <c:spPr>
            <a:solidFill>
              <a:schemeClr val="bg1">
                <a:lumMod val="75000"/>
              </a:schemeClr>
            </a:solidFill>
            <a:ln w="8390">
              <a:noFill/>
              <a:prstDash val="solid"/>
            </a:ln>
          </c:spPr>
          <c:invertIfNegative val="0"/>
          <c:dLbls>
            <c:spPr>
              <a:noFill/>
              <a:ln>
                <a:noFill/>
              </a:ln>
              <a:effectLst/>
            </c:spPr>
            <c:txPr>
              <a:bodyPr wrap="square" lIns="38100" tIns="19050" rIns="38100" bIns="19050" anchor="ctr">
                <a:spAutoFit/>
              </a:bodyPr>
              <a:lstStyle/>
              <a:p>
                <a:pPr>
                  <a:defRPr sz="1000" b="1" i="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Sheet1!$N$1:$Y$1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Sheet1!$N$2:$Y$2</c:f>
              <c:numCache>
                <c:formatCode>General</c:formatCode>
                <c:ptCount val="12"/>
                <c:pt idx="0">
                  <c:v>1</c:v>
                </c:pt>
                <c:pt idx="1">
                  <c:v>1</c:v>
                </c:pt>
                <c:pt idx="2">
                  <c:v>1</c:v>
                </c:pt>
                <c:pt idx="8">
                  <c:v>1</c:v>
                </c:pt>
              </c:numCache>
            </c:numRef>
          </c:val>
          <c:extLst>
            <c:ext xmlns:c16="http://schemas.microsoft.com/office/drawing/2014/chart" uri="{C3380CC4-5D6E-409C-BE32-E72D297353CC}">
              <c16:uniqueId val="{00000000-3CD5-4B19-ACB2-9A5101048808}"/>
            </c:ext>
          </c:extLst>
        </c:ser>
        <c:ser>
          <c:idx val="2"/>
          <c:order val="1"/>
          <c:tx>
            <c:strRef>
              <c:f>Sheet1!$A$3</c:f>
              <c:strCache>
                <c:ptCount val="1"/>
                <c:pt idx="0">
                  <c:v>Contractors fatalities</c:v>
                </c:pt>
              </c:strCache>
            </c:strRef>
          </c:tx>
          <c:spPr>
            <a:solidFill>
              <a:srgbClr val="004E75"/>
            </a:solidFill>
            <a:ln w="8390">
              <a:noFill/>
              <a:prstDash val="solid"/>
            </a:ln>
          </c:spPr>
          <c:invertIfNegative val="0"/>
          <c:dLbls>
            <c:spPr>
              <a:noFill/>
              <a:ln>
                <a:noFill/>
              </a:ln>
              <a:effectLst/>
            </c:spPr>
            <c:txPr>
              <a:bodyPr wrap="square" lIns="38100" tIns="19050" rIns="38100" bIns="19050" anchor="ctr">
                <a:spAutoFit/>
              </a:bodyPr>
              <a:lstStyle/>
              <a:p>
                <a:pPr>
                  <a:defRPr sz="1000" b="1" i="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Sheet1!$N$1:$Y$1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Sheet1!$N$3:$Y$3</c:f>
              <c:numCache>
                <c:formatCode>General</c:formatCode>
                <c:ptCount val="12"/>
                <c:pt idx="0">
                  <c:v>14</c:v>
                </c:pt>
                <c:pt idx="1">
                  <c:v>8</c:v>
                </c:pt>
                <c:pt idx="2">
                  <c:v>8</c:v>
                </c:pt>
                <c:pt idx="3">
                  <c:v>1</c:v>
                </c:pt>
                <c:pt idx="4">
                  <c:v>1</c:v>
                </c:pt>
                <c:pt idx="5">
                  <c:v>4</c:v>
                </c:pt>
                <c:pt idx="6">
                  <c:v>4</c:v>
                </c:pt>
                <c:pt idx="7">
                  <c:v>1</c:v>
                </c:pt>
                <c:pt idx="9">
                  <c:v>3</c:v>
                </c:pt>
                <c:pt idx="10">
                  <c:v>2</c:v>
                </c:pt>
                <c:pt idx="11">
                  <c:v>1</c:v>
                </c:pt>
              </c:numCache>
            </c:numRef>
          </c:val>
          <c:extLst>
            <c:ext xmlns:c16="http://schemas.microsoft.com/office/drawing/2014/chart" uri="{C3380CC4-5D6E-409C-BE32-E72D297353CC}">
              <c16:uniqueId val="{00000001-3CD5-4B19-ACB2-9A5101048808}"/>
            </c:ext>
          </c:extLst>
        </c:ser>
        <c:dLbls>
          <c:dLblPos val="ctr"/>
          <c:showLegendKey val="0"/>
          <c:showVal val="1"/>
          <c:showCatName val="0"/>
          <c:showSerName val="0"/>
          <c:showPercent val="0"/>
          <c:showBubbleSize val="0"/>
        </c:dLbls>
        <c:gapWidth val="63"/>
        <c:overlap val="100"/>
        <c:axId val="425129696"/>
        <c:axId val="422405008"/>
      </c:barChart>
      <c:catAx>
        <c:axId val="425129696"/>
        <c:scaling>
          <c:orientation val="minMax"/>
        </c:scaling>
        <c:delete val="0"/>
        <c:axPos val="b"/>
        <c:numFmt formatCode="General" sourceLinked="1"/>
        <c:majorTickMark val="out"/>
        <c:minorTickMark val="none"/>
        <c:tickLblPos val="nextTo"/>
        <c:spPr>
          <a:ln w="2098">
            <a:solidFill>
              <a:schemeClr val="tx1"/>
            </a:solidFill>
            <a:prstDash val="solid"/>
          </a:ln>
        </c:spPr>
        <c:txPr>
          <a:bodyPr rot="0" vert="horz"/>
          <a:lstStyle/>
          <a:p>
            <a:pPr>
              <a:defRPr lang="en-SG" sz="1000" b="1">
                <a:solidFill>
                  <a:srgbClr val="595959"/>
                </a:solidFill>
              </a:defRPr>
            </a:pPr>
            <a:endParaRPr lang="fr-FR"/>
          </a:p>
        </c:txPr>
        <c:crossAx val="422405008"/>
        <c:crosses val="autoZero"/>
        <c:auto val="1"/>
        <c:lblAlgn val="ctr"/>
        <c:lblOffset val="100"/>
        <c:tickLblSkip val="1"/>
        <c:tickMarkSkip val="1"/>
        <c:noMultiLvlLbl val="0"/>
      </c:catAx>
      <c:valAx>
        <c:axId val="422405008"/>
        <c:scaling>
          <c:orientation val="minMax"/>
        </c:scaling>
        <c:delete val="0"/>
        <c:axPos val="l"/>
        <c:majorGridlines>
          <c:spPr>
            <a:ln w="2098">
              <a:noFill/>
              <a:prstDash val="solid"/>
            </a:ln>
          </c:spPr>
        </c:majorGridlines>
        <c:numFmt formatCode="General" sourceLinked="1"/>
        <c:majorTickMark val="out"/>
        <c:minorTickMark val="none"/>
        <c:tickLblPos val="nextTo"/>
        <c:spPr>
          <a:ln w="2098">
            <a:solidFill>
              <a:schemeClr val="tx1"/>
            </a:solidFill>
            <a:prstDash val="solid"/>
          </a:ln>
        </c:spPr>
        <c:txPr>
          <a:bodyPr rot="0" vert="horz"/>
          <a:lstStyle/>
          <a:p>
            <a:pPr>
              <a:defRPr lang="en-SG">
                <a:solidFill>
                  <a:srgbClr val="595959"/>
                </a:solidFill>
              </a:defRPr>
            </a:pPr>
            <a:endParaRPr lang="fr-FR"/>
          </a:p>
        </c:txPr>
        <c:crossAx val="425129696"/>
        <c:crosses val="autoZero"/>
        <c:crossBetween val="between"/>
      </c:valAx>
      <c:spPr>
        <a:noFill/>
        <a:ln w="25400">
          <a:noFill/>
        </a:ln>
      </c:spPr>
    </c:plotArea>
    <c:legend>
      <c:legendPos val="b"/>
      <c:legendEntry>
        <c:idx val="0"/>
        <c:txPr>
          <a:bodyPr/>
          <a:lstStyle/>
          <a:p>
            <a:pPr>
              <a:defRPr lang="en-SG" sz="1200" b="1">
                <a:solidFill>
                  <a:srgbClr val="595959"/>
                </a:solidFill>
              </a:defRPr>
            </a:pPr>
            <a:endParaRPr lang="fr-FR"/>
          </a:p>
        </c:txPr>
      </c:legendEntry>
      <c:legendEntry>
        <c:idx val="1"/>
        <c:txPr>
          <a:bodyPr/>
          <a:lstStyle/>
          <a:p>
            <a:pPr>
              <a:defRPr lang="en-SG" sz="1200" b="1">
                <a:solidFill>
                  <a:srgbClr val="595959"/>
                </a:solidFill>
              </a:defRPr>
            </a:pPr>
            <a:endParaRPr lang="fr-FR"/>
          </a:p>
        </c:txPr>
      </c:legendEntry>
      <c:layout>
        <c:manualLayout>
          <c:xMode val="edge"/>
          <c:yMode val="edge"/>
          <c:x val="0.1152608205444409"/>
          <c:y val="0.93986745111140768"/>
          <c:w val="0.84149207045825858"/>
          <c:h val="6.0132548888592277E-2"/>
        </c:manualLayout>
      </c:layout>
      <c:overlay val="0"/>
      <c:spPr>
        <a:noFill/>
        <a:ln w="2098">
          <a:noFill/>
          <a:prstDash val="solid"/>
        </a:ln>
      </c:spPr>
      <c:txPr>
        <a:bodyPr/>
        <a:lstStyle/>
        <a:p>
          <a:pPr>
            <a:defRPr lang="en-SG" sz="1200" b="1">
              <a:solidFill>
                <a:srgbClr val="909090"/>
              </a:solidFill>
            </a:defRPr>
          </a:pPr>
          <a:endParaRPr lang="fr-FR"/>
        </a:p>
      </c:txPr>
    </c:legend>
    <c:plotVisOnly val="1"/>
    <c:dispBlanksAs val="gap"/>
    <c:showDLblsOverMax val="0"/>
  </c:chart>
  <c:spPr>
    <a:noFill/>
    <a:ln>
      <a:noFill/>
    </a:ln>
  </c:spPr>
  <c:txPr>
    <a:bodyPr/>
    <a:lstStyle/>
    <a:p>
      <a:pPr>
        <a:defRPr sz="1000" b="0" i="0" u="none" strike="noStrike" baseline="0">
          <a:solidFill>
            <a:schemeClr val="tx1"/>
          </a:solidFill>
          <a:latin typeface="Arial"/>
          <a:ea typeface="Arial"/>
          <a:cs typeface="Arial"/>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[Graphique dans Microsoft PowerPoint]Feuil1!Tableau croisé dynamique1</c:name>
    <c:fmtId val="-1"/>
  </c:pivotSource>
  <c:chart>
    <c:autoTitleDeleted val="1"/>
    <c:pivotFmts>
      <c:pivotFmt>
        <c:idx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marker>
          <c:symbol val="circle"/>
          <c:size val="6"/>
        </c:marke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2"/>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3"/>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4"/>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marker>
          <c:symbol val="none"/>
        </c:marke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marker>
          <c:symbol val="none"/>
        </c:marke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11"/>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Feuil1!$B$3</c:f>
              <c:strCache>
                <c:ptCount val="1"/>
                <c:pt idx="0">
                  <c:v>Total</c:v>
                </c:pt>
              </c:strCache>
            </c:strRef>
          </c:tx>
          <c:explosion val="2"/>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028-46AC-8732-32746C8CB86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028-46AC-8732-32746C8CB86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028-46AC-8732-32746C8CB863}"/>
              </c:ext>
            </c:extLst>
          </c:dPt>
          <c:dLbls>
            <c:delete val="1"/>
          </c:dLbls>
          <c:cat>
            <c:strRef>
              <c:f>Feuil1!$A$4:$A$7</c:f>
              <c:strCache>
                <c:ptCount val="3"/>
                <c:pt idx="0">
                  <c:v>Sécurité opérationnelle</c:v>
                </c:pt>
                <c:pt idx="1">
                  <c:v>Sécurité des procédés</c:v>
                </c:pt>
                <c:pt idx="2">
                  <c:v>Transport</c:v>
                </c:pt>
              </c:strCache>
            </c:strRef>
          </c:cat>
          <c:val>
            <c:numRef>
              <c:f>Feuil1!$B$4:$B$7</c:f>
              <c:numCache>
                <c:formatCode>General</c:formatCode>
                <c:ptCount val="3"/>
                <c:pt idx="0">
                  <c:v>33</c:v>
                </c:pt>
                <c:pt idx="1">
                  <c:v>1</c:v>
                </c:pt>
                <c:pt idx="2">
                  <c:v>17</c:v>
                </c:pt>
              </c:numCache>
            </c:numRef>
          </c:val>
          <c:extLst>
            <c:ext xmlns:c16="http://schemas.microsoft.com/office/drawing/2014/chart" uri="{C3380CC4-5D6E-409C-BE32-E72D297353CC}">
              <c16:uniqueId val="{00000006-4028-46AC-8732-32746C8CB863}"/>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0.55409</cdr:x>
      <cdr:y>0.47199</cdr:y>
    </cdr:from>
    <cdr:to>
      <cdr:x>0.55409</cdr:x>
      <cdr:y>0.56005</cdr:y>
    </cdr:to>
    <cdr:cxnSp macro="">
      <cdr:nvCxnSpPr>
        <cdr:cNvPr id="10" name="Connecteur droit avec flèche 9">
          <a:extLst xmlns:a="http://schemas.openxmlformats.org/drawingml/2006/main">
            <a:ext uri="{FF2B5EF4-FFF2-40B4-BE49-F238E27FC236}">
              <a16:creationId xmlns:a16="http://schemas.microsoft.com/office/drawing/2014/main" id="{1ACC2027-6DCC-D449-6D80-FD2D58408A06}"/>
            </a:ext>
          </a:extLst>
        </cdr:cNvPr>
        <cdr:cNvCxnSpPr/>
      </cdr:nvCxnSpPr>
      <cdr:spPr>
        <a:xfrm xmlns:a="http://schemas.openxmlformats.org/drawingml/2006/main" flipV="1">
          <a:off x="3254814" y="2315522"/>
          <a:ext cx="0" cy="432007"/>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2EC88-F953-4BD6-A688-3279E9A6E67A}" type="datetimeFigureOut">
              <a:rPr lang="fr-FR" smtClean="0"/>
              <a:t>31/10/2024</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49E9D-AF7B-45D0-B389-3AE92F6B3F8A}" type="datetimeFigureOut">
              <a:rPr lang="fr-FR" smtClean="0"/>
              <a:t>31/10/2024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dirty="0">
                <a:effectLst/>
                <a:latin typeface="Arial" panose="020B0604020202020204" pitchFamily="34" charset="0"/>
              </a:rPr>
              <a:t>Afin de respecter la dénomination de la Marque, merci de veiller à la bonne orthographe de </a:t>
            </a:r>
            <a:r>
              <a:rPr lang="fr-FR" b="1" i="0" dirty="0" err="1">
                <a:effectLst/>
                <a:latin typeface="Arial" panose="020B0604020202020204" pitchFamily="34" charset="0"/>
              </a:rPr>
              <a:t>TotalEnergies</a:t>
            </a:r>
            <a:r>
              <a:rPr lang="fr-FR" b="1" i="0" dirty="0">
                <a:effectLst/>
                <a:latin typeface="Arial" panose="020B0604020202020204" pitchFamily="34" charset="0"/>
              </a:rPr>
              <a:t>.</a:t>
            </a:r>
            <a:endParaRPr lang="fr-FR" b="0" i="0" dirty="0">
              <a:effectLst/>
              <a:latin typeface="Arial" panose="020B0604020202020204" pitchFamily="34" charset="0"/>
            </a:endParaRPr>
          </a:p>
          <a:p>
            <a:pPr algn="l"/>
            <a:endParaRPr lang="fr-FR" b="1" i="0" dirty="0">
              <a:effectLst/>
              <a:latin typeface="Arial" panose="020B0604020202020204" pitchFamily="34" charset="0"/>
            </a:endParaRPr>
          </a:p>
          <a:p>
            <a:pPr algn="l"/>
            <a:r>
              <a:rPr lang="fr-FR" b="1" i="0" dirty="0" err="1">
                <a:effectLst/>
                <a:latin typeface="Arial" panose="020B0604020202020204" pitchFamily="34" charset="0"/>
              </a:rPr>
              <a:t>TotalEnergies</a:t>
            </a:r>
            <a:r>
              <a:rPr lang="fr-FR" b="0" i="0" dirty="0">
                <a:effectLst/>
                <a:latin typeface="Arial" panose="020B0604020202020204" pitchFamily="34" charset="0"/>
              </a:rPr>
              <a:t> s’écrit en un seul mot, sans espace, avec un « s » à la fin, avec le T et le E en majuscules, les autres lettres en minuscules, et pas d’accent sur le E majuscule.</a:t>
            </a:r>
          </a:p>
          <a:p>
            <a:pPr algn="l"/>
            <a:endParaRPr lang="fr-FR" b="0" i="0" dirty="0">
              <a:effectLst/>
              <a:latin typeface="Arial" panose="020B0604020202020204" pitchFamily="34" charset="0"/>
            </a:endParaRPr>
          </a:p>
          <a:p>
            <a:pPr algn="l"/>
            <a:r>
              <a:rPr lang="fr-FR" b="0" i="0" dirty="0">
                <a:effectLst/>
                <a:latin typeface="Arial" panose="020B0604020202020204" pitchFamily="34" charset="0"/>
              </a:rPr>
              <a:t>Elle s’écrit bien </a:t>
            </a:r>
            <a:r>
              <a:rPr lang="fr-FR" b="0" i="0" dirty="0" err="1">
                <a:effectLst/>
                <a:latin typeface="Arial" panose="020B0604020202020204" pitchFamily="34" charset="0"/>
              </a:rPr>
              <a:t>TotalEnergies</a:t>
            </a:r>
            <a:r>
              <a:rPr lang="fr-FR" b="0" i="0" dirty="0">
                <a:effectLst/>
                <a:latin typeface="Arial" panose="020B0604020202020204" pitchFamily="34" charset="0"/>
              </a:rPr>
              <a:t> </a:t>
            </a:r>
            <a:r>
              <a:rPr lang="fr-FR" b="1" i="0" u="sng" dirty="0">
                <a:effectLst/>
                <a:latin typeface="Arial" panose="020B0604020202020204" pitchFamily="34" charset="0"/>
              </a:rPr>
              <a:t>et non</a:t>
            </a:r>
            <a:r>
              <a:rPr lang="fr-FR" b="0" i="0" dirty="0">
                <a:effectLst/>
                <a:latin typeface="Arial" panose="020B0604020202020204" pitchFamily="34" charset="0"/>
              </a:rPr>
              <a:t> :</a:t>
            </a:r>
          </a:p>
          <a:p>
            <a:pPr marL="171450" indent="-171450" algn="l">
              <a:buFont typeface="Arial" panose="020B0604020202020204" pitchFamily="34" charset="0"/>
              <a:buChar char="•"/>
            </a:pPr>
            <a:r>
              <a:rPr lang="fr-FR" b="0" i="0" dirty="0">
                <a:effectLst/>
                <a:latin typeface="Arial" panose="020B0604020202020204" pitchFamily="34" charset="0"/>
              </a:rPr>
              <a:t>Total </a:t>
            </a:r>
            <a:r>
              <a:rPr lang="fr-FR" b="0" i="0" dirty="0" err="1">
                <a:effectLst/>
                <a:latin typeface="Arial" panose="020B0604020202020204" pitchFamily="34" charset="0"/>
              </a:rPr>
              <a:t>Energies</a:t>
            </a:r>
            <a:r>
              <a:rPr lang="fr-FR" b="0" i="0" dirty="0">
                <a:effectLst/>
                <a:latin typeface="Arial" panose="020B0604020202020204" pitchFamily="34" charset="0"/>
              </a:rPr>
              <a:t> (avec un espace)</a:t>
            </a:r>
          </a:p>
          <a:p>
            <a:pPr marL="171450" indent="-171450" algn="l">
              <a:buFont typeface="Arial" panose="020B0604020202020204" pitchFamily="34" charset="0"/>
              <a:buChar char="•"/>
            </a:pPr>
            <a:r>
              <a:rPr lang="fr-FR" b="0" i="0" dirty="0" err="1">
                <a:effectLst/>
                <a:latin typeface="Arial" panose="020B0604020202020204" pitchFamily="34" charset="0"/>
              </a:rPr>
              <a:t>totalenergies</a:t>
            </a:r>
            <a:endParaRPr lang="fr-FR" b="0" i="0" dirty="0">
              <a:effectLst/>
              <a:latin typeface="Arial" panose="020B0604020202020204" pitchFamily="34" charset="0"/>
            </a:endParaRPr>
          </a:p>
          <a:p>
            <a:pPr marL="171450" indent="-171450" algn="l">
              <a:buFont typeface="Arial" panose="020B0604020202020204" pitchFamily="34" charset="0"/>
              <a:buChar char="•"/>
            </a:pPr>
            <a:r>
              <a:rPr lang="fr-FR" b="0" i="0" dirty="0">
                <a:effectLst/>
                <a:latin typeface="Arial" panose="020B0604020202020204" pitchFamily="34" charset="0"/>
              </a:rPr>
              <a:t>total </a:t>
            </a:r>
            <a:r>
              <a:rPr lang="fr-FR" b="0" i="0" dirty="0" err="1">
                <a:effectLst/>
                <a:latin typeface="Arial" panose="020B0604020202020204" pitchFamily="34" charset="0"/>
              </a:rPr>
              <a:t>energies</a:t>
            </a:r>
            <a:endParaRPr lang="fr-FR" b="0" i="0" dirty="0">
              <a:effectLst/>
              <a:latin typeface="Arial" panose="020B0604020202020204" pitchFamily="34" charset="0"/>
            </a:endParaRPr>
          </a:p>
          <a:p>
            <a:pPr marL="171450" indent="-171450" algn="l">
              <a:buFont typeface="Arial" panose="020B0604020202020204" pitchFamily="34" charset="0"/>
              <a:buChar char="•"/>
            </a:pPr>
            <a:r>
              <a:rPr lang="fr-FR" b="0" i="0" dirty="0" err="1">
                <a:effectLst/>
                <a:latin typeface="Arial" panose="020B0604020202020204" pitchFamily="34" charset="0"/>
              </a:rPr>
              <a:t>Totalenergies</a:t>
            </a:r>
            <a:endParaRPr lang="fr-FR" b="0" i="0" dirty="0">
              <a:effectLst/>
              <a:latin typeface="Arial" panose="020B0604020202020204" pitchFamily="34" charset="0"/>
            </a:endParaRPr>
          </a:p>
          <a:p>
            <a:pPr marL="171450" indent="-171450" algn="l">
              <a:buFont typeface="Arial" panose="020B0604020202020204" pitchFamily="34" charset="0"/>
              <a:buChar char="•"/>
            </a:pPr>
            <a:r>
              <a:rPr lang="fr-FR" b="0" i="0" dirty="0">
                <a:effectLst/>
                <a:latin typeface="Arial" panose="020B0604020202020204" pitchFamily="34" charset="0"/>
              </a:rPr>
              <a:t>Total </a:t>
            </a:r>
            <a:r>
              <a:rPr lang="fr-FR" b="0" i="0" dirty="0" err="1">
                <a:effectLst/>
                <a:latin typeface="Arial" panose="020B0604020202020204" pitchFamily="34" charset="0"/>
              </a:rPr>
              <a:t>energies</a:t>
            </a:r>
            <a:endParaRPr lang="fr-FR" b="0" i="0" dirty="0">
              <a:effectLst/>
              <a:latin typeface="Arial" panose="020B0604020202020204" pitchFamily="34" charset="0"/>
            </a:endParaRPr>
          </a:p>
          <a:p>
            <a:pPr marL="171450" indent="-171450" algn="l">
              <a:buFont typeface="Arial" panose="020B0604020202020204" pitchFamily="34" charset="0"/>
              <a:buChar char="•"/>
            </a:pPr>
            <a:r>
              <a:rPr lang="fr-FR" b="0" i="0" dirty="0" err="1">
                <a:effectLst/>
                <a:latin typeface="Arial" panose="020B0604020202020204" pitchFamily="34" charset="0"/>
              </a:rPr>
              <a:t>totalEnergies</a:t>
            </a:r>
            <a:endParaRPr lang="fr-FR" b="0" i="0" dirty="0">
              <a:effectLst/>
              <a:latin typeface="Arial" panose="020B0604020202020204" pitchFamily="34" charset="0"/>
            </a:endParaRPr>
          </a:p>
          <a:p>
            <a:pPr marL="171450" indent="-171450" algn="l">
              <a:buFont typeface="Arial" panose="020B0604020202020204" pitchFamily="34" charset="0"/>
              <a:buChar char="•"/>
            </a:pPr>
            <a:r>
              <a:rPr lang="fr-FR" b="0" i="0" dirty="0">
                <a:effectLst/>
                <a:latin typeface="Arial" panose="020B0604020202020204" pitchFamily="34" charset="0"/>
              </a:rPr>
              <a:t>total </a:t>
            </a:r>
            <a:r>
              <a:rPr lang="fr-FR" b="0" i="0" dirty="0" err="1">
                <a:effectLst/>
                <a:latin typeface="Arial" panose="020B0604020202020204" pitchFamily="34" charset="0"/>
              </a:rPr>
              <a:t>Energies</a:t>
            </a:r>
            <a:endParaRPr lang="fr-FR" b="0" i="0" dirty="0">
              <a:effectLst/>
              <a:latin typeface="Arial" panose="020B0604020202020204" pitchFamily="34" charset="0"/>
            </a:endParaRPr>
          </a:p>
          <a:p>
            <a:pPr marL="171450" indent="-171450" algn="l">
              <a:buFont typeface="Arial" panose="020B0604020202020204" pitchFamily="34" charset="0"/>
              <a:buChar char="•"/>
            </a:pPr>
            <a:r>
              <a:rPr lang="fr-FR" b="0" i="0" dirty="0">
                <a:effectLst/>
                <a:latin typeface="Arial" panose="020B0604020202020204" pitchFamily="34" charset="0"/>
              </a:rPr>
              <a:t>TOTALENERGIES</a:t>
            </a:r>
          </a:p>
          <a:p>
            <a:pPr marL="171450" indent="-171450" algn="l">
              <a:buFont typeface="Arial" panose="020B0604020202020204" pitchFamily="34" charset="0"/>
              <a:buChar char="•"/>
            </a:pPr>
            <a:r>
              <a:rPr lang="fr-FR" b="0" i="0" dirty="0">
                <a:effectLst/>
                <a:latin typeface="Arial" panose="020B0604020202020204" pitchFamily="34" charset="0"/>
              </a:rPr>
              <a:t>TOTAL ENERGIES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372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1681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1622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989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256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6699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add text</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DE3DE-59D0-436E-9643-2C33BA4042BB}" type="slidenum">
              <a:rPr kumimoji="0" lang="fr-FR" sz="1200" b="0"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963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807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4394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9458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DE3DE-59D0-436E-9643-2C33BA4042BB}" type="slidenum">
              <a:rPr kumimoji="0" lang="fr-FR" sz="1200" b="0"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314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76066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3412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4581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8352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endParaRPr lang="fr-FR" dirty="0"/>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dirty="0"/>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dirty="0"/>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dirty="0"/>
              <a:t>Our </a:t>
            </a:r>
            <a:r>
              <a:rPr lang="fr-FR" dirty="0" err="1"/>
              <a:t>lives</a:t>
            </a:r>
            <a:r>
              <a:rPr lang="fr-FR" dirty="0"/>
              <a:t> first – Introduction to the program</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dirty="0"/>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ver">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B61646D-5E89-4E24-B155-7F7D30616C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92349" y="216037"/>
            <a:ext cx="3012627" cy="1787479"/>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464400" y="2469600"/>
            <a:ext cx="9600000" cy="1440000"/>
          </a:xfrm>
        </p:spPr>
        <p:txBody>
          <a:bodyPr anchor="b">
            <a:noAutofit/>
          </a:bodyPr>
          <a:lstStyle>
            <a:lvl1pPr algn="l">
              <a:lnSpc>
                <a:spcPct val="90000"/>
              </a:lnSpc>
              <a:defRPr sz="2600">
                <a:solidFill>
                  <a:schemeClr val="tx2"/>
                </a:solidFill>
              </a:defRPr>
            </a:lvl1pPr>
          </a:lstStyle>
          <a:p>
            <a:r>
              <a:rPr lang="en-US" noProof="0"/>
              <a:t>Click to edit 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464400" y="3985200"/>
            <a:ext cx="9600000" cy="46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hasCustomPrompt="1"/>
          </p:nvPr>
        </p:nvSpPr>
        <p:spPr>
          <a:xfrm>
            <a:off x="464400" y="4496400"/>
            <a:ext cx="9600000" cy="720000"/>
          </a:xfrm>
        </p:spPr>
        <p:txBody>
          <a:bodyPr>
            <a:noAutofit/>
          </a:bodyPr>
          <a:lstStyle>
            <a:lvl1pPr marL="0" indent="0">
              <a:buNone/>
              <a:defRPr sz="1600">
                <a:solidFill>
                  <a:schemeClr val="tx1"/>
                </a:solidFill>
              </a:defRPr>
            </a:lvl1pPr>
            <a:lvl2pPr marL="81000" indent="0">
              <a:buNone/>
              <a:defRPr/>
            </a:lvl2pPr>
          </a:lstStyle>
          <a:p>
            <a:pPr lvl="0"/>
            <a:r>
              <a:rPr lang="en-US" noProof="0"/>
              <a:t>Click to edit Master text styles</a:t>
            </a:r>
          </a:p>
        </p:txBody>
      </p:sp>
    </p:spTree>
    <p:extLst>
      <p:ext uri="{BB962C8B-B14F-4D97-AF65-F5344CB8AC3E}">
        <p14:creationId xmlns:p14="http://schemas.microsoft.com/office/powerpoint/2010/main" val="2917553791"/>
      </p:ext>
    </p:extLst>
  </p:cSld>
  <p:clrMapOvr>
    <a:masterClrMapping/>
  </p:clrMapOvr>
  <p:hf hdr="0" dt="0"/>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ver with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6A2E4E2-E259-4417-95E9-44338FC097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92349" y="216037"/>
            <a:ext cx="3012627" cy="1787479"/>
          </a:xfrm>
          <a:prstGeom prst="rect">
            <a:avLst/>
          </a:prstGeom>
          <a:ln>
            <a:noFill/>
          </a:ln>
        </p:spPr>
      </p:pic>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hasCustomPrompt="1"/>
          </p:nvPr>
        </p:nvSpPr>
        <p:spPr>
          <a:xfrm>
            <a:off x="0" y="3"/>
            <a:ext cx="609376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Photo</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6361200" y="2469600"/>
            <a:ext cx="5400000" cy="1440000"/>
          </a:xfrm>
        </p:spPr>
        <p:txBody>
          <a:bodyPr anchor="b">
            <a:noAutofit/>
          </a:bodyPr>
          <a:lstStyle>
            <a:lvl1pPr algn="l">
              <a:lnSpc>
                <a:spcPct val="90000"/>
              </a:lnSpc>
              <a:defRPr sz="2600">
                <a:solidFill>
                  <a:schemeClr val="tx2"/>
                </a:solidFill>
              </a:defRPr>
            </a:lvl1pPr>
          </a:lstStyle>
          <a:p>
            <a:r>
              <a:rPr lang="en-US" noProof="0"/>
              <a:t>Click to edit 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3985200"/>
            <a:ext cx="5400000" cy="82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4763100"/>
            <a:ext cx="5400000" cy="720000"/>
          </a:xfrm>
        </p:spPr>
        <p:txBody>
          <a:bodyPr>
            <a:noAutofit/>
          </a:bodyPr>
          <a:lstStyle>
            <a:lvl1pPr marL="0" indent="0">
              <a:buNone/>
              <a:defRPr sz="1600">
                <a:solidFill>
                  <a:schemeClr val="tx1"/>
                </a:solidFill>
              </a:defRPr>
            </a:lvl1pPr>
            <a:lvl2pPr marL="81000" indent="0">
              <a:buNone/>
              <a:defRPr/>
            </a:lvl2pPr>
          </a:lstStyle>
          <a:p>
            <a:pPr lvl="0"/>
            <a:r>
              <a:rPr lang="en-US" noProof="0"/>
              <a:t>Click to edit Master text styles</a:t>
            </a:r>
          </a:p>
        </p:txBody>
      </p:sp>
    </p:spTree>
    <p:extLst>
      <p:ext uri="{BB962C8B-B14F-4D97-AF65-F5344CB8AC3E}">
        <p14:creationId xmlns:p14="http://schemas.microsoft.com/office/powerpoint/2010/main" val="3419599547"/>
      </p:ext>
    </p:extLst>
  </p:cSld>
  <p:clrMapOvr>
    <a:masterClrMapping/>
  </p:clrMapOvr>
  <p:hf hdr="0" dt="0"/>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222A3A7-1CDF-47EC-83AD-A32B0F354D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92349" y="216037"/>
            <a:ext cx="3012627" cy="1787479"/>
          </a:xfrm>
          <a:prstGeom prst="rect">
            <a:avLst/>
          </a:prstGeom>
          <a:ln>
            <a:noFill/>
          </a:ln>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2299144"/>
            <a:ext cx="5760000" cy="720000"/>
          </a:xfrm>
        </p:spPr>
        <p:txBody>
          <a:bodyPr>
            <a:noAutofit/>
          </a:bodyPr>
          <a:lstStyle>
            <a:lvl1pPr>
              <a:defRPr sz="3200">
                <a:solidFill>
                  <a:schemeClr val="tx2"/>
                </a:solidFill>
              </a:defRPr>
            </a:lvl1pPr>
          </a:lstStyle>
          <a:p>
            <a:r>
              <a:rPr lang="en-US" noProof="0"/>
              <a:t>Click to edit the title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hasCustomPrompt="1"/>
          </p:nvPr>
        </p:nvSpPr>
        <p:spPr>
          <a:xfrm>
            <a:off x="464400" y="3188344"/>
            <a:ext cx="5760000" cy="3240000"/>
          </a:xfrm>
        </p:spPr>
        <p:txBody>
          <a:bodyPr>
            <a:noAutofit/>
          </a:bodyPr>
          <a:lstStyle>
            <a:lvl1pPr marL="324000" indent="-324000">
              <a:spcBef>
                <a:spcPts val="450"/>
              </a:spcBef>
              <a:buFont typeface="+mj-lt"/>
              <a:buAutoNum type="arabicPeriod"/>
              <a:defRPr sz="16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328159"/>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Chapte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89743" y="3351600"/>
            <a:ext cx="11279999" cy="972000"/>
          </a:xfrm>
        </p:spPr>
        <p:txBody>
          <a:bodyPr>
            <a:noAutofit/>
          </a:bodyPr>
          <a:lstStyle>
            <a:lvl1pPr>
              <a:lnSpc>
                <a:spcPct val="90000"/>
              </a:lnSpc>
              <a:defRPr sz="3000">
                <a:solidFill>
                  <a:schemeClr val="tx2"/>
                </a:solidFill>
              </a:defRPr>
            </a:lvl1pPr>
          </a:lstStyle>
          <a:p>
            <a:r>
              <a:rPr lang="en-US" noProof="0"/>
              <a:t>Click to edit Master title style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381200"/>
            <a:ext cx="11280000" cy="504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subtitle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3" y="1490400"/>
            <a:ext cx="4800000" cy="1764000"/>
          </a:xfrm>
        </p:spPr>
        <p:txBody>
          <a:bodyPr>
            <a:noAutofit/>
          </a:bodyPr>
          <a:lstStyle>
            <a:lvl1pPr marL="0" indent="0">
              <a:buNone/>
              <a:defRPr sz="12800">
                <a:solidFill>
                  <a:schemeClr val="tx2"/>
                </a:solidFill>
              </a:defRPr>
            </a:lvl1pPr>
          </a:lstStyle>
          <a:p>
            <a:pPr lvl="0"/>
            <a:r>
              <a:rPr lang="en-US" noProof="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5E5846ED-BA9F-4FB6-B890-AAE35D9A85C4}" type="datetime1">
              <a:rPr lang="en-US" noProof="0" smtClean="0"/>
              <a:t>10/31/2024</a:t>
            </a:fld>
            <a:endParaRPr lang="en-US" noProof="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noProof="0"/>
              <a:t>Date - Footer of your presentation</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3905746240"/>
      </p:ext>
    </p:extLst>
  </p:cSld>
  <p:clrMapOvr>
    <a:masterClrMapping/>
  </p:clrMapOvr>
  <p:hf hdr="0" dt="0"/>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Chapter with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hasCustomPrompt="1"/>
          </p:nvPr>
        </p:nvSpPr>
        <p:spPr>
          <a:xfrm>
            <a:off x="0" y="3"/>
            <a:ext cx="609376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Photo</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361200" y="3351600"/>
            <a:ext cx="5400000" cy="972000"/>
          </a:xfrm>
        </p:spPr>
        <p:txBody>
          <a:bodyPr>
            <a:noAutofit/>
          </a:bodyPr>
          <a:lstStyle>
            <a:lvl1pPr>
              <a:lnSpc>
                <a:spcPct val="90000"/>
              </a:lnSpc>
              <a:defRPr sz="3000">
                <a:solidFill>
                  <a:schemeClr val="tx2"/>
                </a:solidFill>
              </a:defRPr>
            </a:lvl1pPr>
          </a:lstStyle>
          <a:p>
            <a:r>
              <a:rPr lang="en-US" noProof="0"/>
              <a:t>Click to edit Master title style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381200"/>
            <a:ext cx="5400000" cy="900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subtitle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764000"/>
          </a:xfrm>
        </p:spPr>
        <p:txBody>
          <a:bodyPr>
            <a:noAutofit/>
          </a:bodyPr>
          <a:lstStyle>
            <a:lvl1pPr marL="0" indent="0">
              <a:buNone/>
              <a:defRPr sz="12800">
                <a:solidFill>
                  <a:schemeClr val="tx2"/>
                </a:solidFill>
              </a:defRPr>
            </a:lvl1pPr>
          </a:lstStyle>
          <a:p>
            <a:pPr lvl="0"/>
            <a:r>
              <a:rPr lang="en-US" noProof="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9" y="6523200"/>
            <a:ext cx="14400" cy="100800"/>
          </a:xfrm>
          <a:solidFill>
            <a:schemeClr val="bg1"/>
          </a:solidFill>
        </p:spPr>
        <p:txBody>
          <a:bodyPr lIns="0" tIns="0" rIns="0" bIns="0"/>
          <a:lstStyle>
            <a:lvl1pPr marL="0" indent="0">
              <a:buNone/>
              <a:defRPr sz="100">
                <a:solidFill>
                  <a:schemeClr val="bg1"/>
                </a:solidFill>
              </a:defRPr>
            </a:lvl1pPr>
          </a:lstStyle>
          <a:p>
            <a:pPr lvl="0"/>
            <a:r>
              <a:rPr lang="en-US" noProof="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75F8B8EE-2633-4C73-B793-189DFD16F821}" type="datetime1">
              <a:rPr lang="en-US" noProof="0" smtClean="0"/>
              <a:t>10/31/2024</a:t>
            </a:fld>
            <a:endParaRPr lang="en-US" noProof="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noProof="0"/>
              <a:t>Date - Footer of your presentation</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1523155668"/>
      </p:ext>
    </p:extLst>
  </p:cSld>
  <p:clrMapOvr>
    <a:masterClrMapping/>
  </p:clrMapOvr>
  <p:hf hdr="0" dt="0"/>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C7D11D0F-F0D9-47DF-B8AD-06E09636AA2C}" type="datetime1">
              <a:rPr lang="en-US" noProof="0" smtClean="0"/>
              <a:t>10/31/2024</a:t>
            </a:fld>
            <a:endParaRPr lang="en-US" noProof="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noProof="0"/>
              <a:t>Date - Footer of your presentation</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4123518077"/>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with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hasCustomPrompt="1"/>
          </p:nvPr>
        </p:nvSpPr>
        <p:spPr>
          <a:xfrm>
            <a:off x="0" y="3"/>
            <a:ext cx="609376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Photo</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260000"/>
            <a:ext cx="5424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hasCustomPrompt="1"/>
          </p:nvPr>
        </p:nvSpPr>
        <p:spPr>
          <a:xfrm>
            <a:off x="6361199" y="242844"/>
            <a:ext cx="3696000" cy="864000"/>
          </a:xfrm>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485D5592-0E51-4F55-B572-D942CF81BF90}" type="datetime1">
              <a:rPr lang="en-US" noProof="0" smtClean="0"/>
              <a:t>10/31/2024</a:t>
            </a:fld>
            <a:endParaRPr lang="en-US" noProof="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en-US" noProof="0" smtClean="0"/>
              <a:pPr/>
              <a:t>‹N°›</a:t>
            </a:fld>
            <a:endParaRPr lang="en-US" noProof="0"/>
          </a:p>
        </p:txBody>
      </p:sp>
      <p:sp>
        <p:nvSpPr>
          <p:cNvPr id="10" name="Espace réservé du texte 8">
            <a:extLst>
              <a:ext uri="{FF2B5EF4-FFF2-40B4-BE49-F238E27FC236}">
                <a16:creationId xmlns:a16="http://schemas.microsoft.com/office/drawing/2014/main" id="{46EA8343-B47F-4E3E-A907-417C146F1BA1}"/>
              </a:ext>
            </a:extLst>
          </p:cNvPr>
          <p:cNvSpPr>
            <a:spLocks noGrp="1"/>
          </p:cNvSpPr>
          <p:nvPr>
            <p:ph type="body" sz="quarter" idx="15" hasCustomPrompt="1"/>
          </p:nvPr>
        </p:nvSpPr>
        <p:spPr>
          <a:xfrm>
            <a:off x="825579" y="6523200"/>
            <a:ext cx="14400" cy="100800"/>
          </a:xfrm>
          <a:solidFill>
            <a:schemeClr val="bg1"/>
          </a:solidFill>
        </p:spPr>
        <p:txBody>
          <a:bodyPr lIns="0" tIns="0" rIns="0" bIns="0"/>
          <a:lstStyle>
            <a:lvl1pPr marL="0" indent="0">
              <a:buNone/>
              <a:defRPr sz="100">
                <a:solidFill>
                  <a:schemeClr val="bg1"/>
                </a:solidFill>
              </a:defRPr>
            </a:lvl1pPr>
          </a:lstStyle>
          <a:p>
            <a:pPr lvl="0"/>
            <a:r>
              <a:rPr lang="en-US" noProof="0"/>
              <a:t> </a:t>
            </a:r>
          </a:p>
        </p:txBody>
      </p:sp>
    </p:spTree>
    <p:extLst>
      <p:ext uri="{BB962C8B-B14F-4D97-AF65-F5344CB8AC3E}">
        <p14:creationId xmlns:p14="http://schemas.microsoft.com/office/powerpoint/2010/main" val="490456314"/>
      </p:ext>
    </p:extLst>
  </p:cSld>
  <p:clrMapOvr>
    <a:masterClrMapping/>
  </p:clrMapOvr>
  <p:hf hdr="0" dt="0"/>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528000"/>
            <a:ext cx="11280000" cy="2736000"/>
          </a:xfrm>
        </p:spPr>
        <p:txBody>
          <a:bodyPr/>
          <a:lstStyle>
            <a:lvl1pPr>
              <a:defRPr>
                <a:solidFill>
                  <a:schemeClr val="tx1"/>
                </a:solidFill>
              </a:defRPr>
            </a:lvl1pPr>
            <a:lvl2pPr>
              <a:spcBef>
                <a:spcPts val="300"/>
              </a:spcBef>
              <a:defRPr>
                <a:solidFill>
                  <a:schemeClr val="tx1"/>
                </a:solidFill>
              </a:defRPr>
            </a:lvl2pPr>
          </a:lstStyle>
          <a:p>
            <a:pPr lvl="0"/>
            <a:r>
              <a:rPr lang="en-US" noProof="0"/>
              <a:t>Click to edit Master text styles</a:t>
            </a:r>
          </a:p>
          <a:p>
            <a:pPr lvl="1"/>
            <a:r>
              <a:rPr lang="en-US" noProof="0"/>
              <a:t>Second level</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hasCustomPrompt="1"/>
          </p:nvPr>
        </p:nvSpPr>
        <p:spPr>
          <a:xfrm>
            <a:off x="589754" y="1260000"/>
            <a:ext cx="11160125" cy="2160000"/>
          </a:xfrm>
        </p:spPr>
        <p:txBody>
          <a:bodyPr anchor="ctr"/>
          <a:lstStyle>
            <a:lvl1pPr marL="0" indent="0" algn="ctr">
              <a:buNone/>
              <a:defRPr sz="1400">
                <a:solidFill>
                  <a:schemeClr val="tx2"/>
                </a:solidFill>
              </a:defRPr>
            </a:lvl1pPr>
          </a:lstStyle>
          <a:p>
            <a:r>
              <a:rPr lang="en-US" noProof="0" dirty="0"/>
              <a:t>Table</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8DFB552D-177C-4E5D-80C7-1438DA00E1DB}" type="datetime1">
              <a:rPr lang="en-US" noProof="0" smtClean="0"/>
              <a:t>10/31/2024</a:t>
            </a:fld>
            <a:endParaRPr lang="en-US" noProof="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2774465284"/>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260000"/>
            <a:ext cx="4800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hasCustomPrompt="1"/>
          </p:nvPr>
        </p:nvSpPr>
        <p:spPr>
          <a:xfrm>
            <a:off x="5425441" y="1260000"/>
            <a:ext cx="6312439" cy="5040000"/>
          </a:xfrm>
        </p:spPr>
        <p:txBody>
          <a:bodyPr anchor="ctr"/>
          <a:lstStyle>
            <a:lvl1pPr marL="0" indent="0" algn="ctr">
              <a:buNone/>
              <a:defRPr sz="1400">
                <a:solidFill>
                  <a:schemeClr val="tx2"/>
                </a:solidFill>
              </a:defRPr>
            </a:lvl1pPr>
          </a:lstStyle>
          <a:p>
            <a:r>
              <a:rPr lang="en-US" noProof="0" dirty="0"/>
              <a:t>Chart</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hasCustomPrompt="1"/>
          </p:nvPr>
        </p:nvSpPr>
        <p:spPr>
          <a:xfrm>
            <a:off x="469879" y="242844"/>
            <a:ext cx="9600000" cy="864000"/>
          </a:xfrm>
        </p:spPr>
        <p:txBody>
          <a:bodyPr/>
          <a:lstStyle>
            <a:lvl1pPr>
              <a:defRPr>
                <a:solidFill>
                  <a:schemeClr val="tx2"/>
                </a:solidFill>
              </a:defRPr>
            </a:lvl1pPr>
          </a:lstStyle>
          <a:p>
            <a:r>
              <a:rPr lang="en-US" noProof="0"/>
              <a:t>Click to edit Master title style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AE12454-0D23-4594-BBCC-9CC681656B23}" type="datetime1">
              <a:rPr lang="en-US" noProof="0" smtClean="0"/>
              <a:t>10/31/2024</a:t>
            </a:fld>
            <a:endParaRPr lang="en-US" noProof="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noProof="0"/>
              <a:t>Date - Footer of your presentation</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3520555191"/>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266421"/>
            <a:ext cx="2160000" cy="1188000"/>
          </a:xfrm>
        </p:spPr>
        <p:txBody>
          <a:bodyPr anchor="ctr">
            <a:noAutofit/>
          </a:bodyPr>
          <a:lstStyle>
            <a:lvl1pPr marL="0" indent="0">
              <a:buNone/>
              <a:defRPr sz="70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700" y="1266421"/>
            <a:ext cx="8497179"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en-US" noProof="0"/>
              <a:t>Click to edit Master text styles</a:t>
            </a:r>
          </a:p>
          <a:p>
            <a:pPr lvl="1"/>
            <a:r>
              <a:rPr lang="en-US" noProof="0"/>
              <a:t>Second level</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422021"/>
            <a:ext cx="2160000" cy="1188000"/>
          </a:xfrm>
        </p:spPr>
        <p:txBody>
          <a:bodyPr anchor="ctr">
            <a:noAutofit/>
          </a:bodyPr>
          <a:lstStyle>
            <a:lvl1pPr marL="0" indent="0">
              <a:buNone/>
              <a:defRPr sz="70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700" y="2422021"/>
            <a:ext cx="8497179"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en-US" noProof="0"/>
              <a:t>Click to edit Master text styles</a:t>
            </a:r>
          </a:p>
          <a:p>
            <a:pPr lvl="1"/>
            <a:r>
              <a:rPr lang="en-US" noProof="0"/>
              <a:t>Second level</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577621"/>
            <a:ext cx="2160000" cy="1188000"/>
          </a:xfrm>
        </p:spPr>
        <p:txBody>
          <a:bodyPr anchor="ctr">
            <a:noAutofit/>
          </a:bodyPr>
          <a:lstStyle>
            <a:lvl1pPr marL="0" indent="0">
              <a:buNone/>
              <a:defRPr sz="70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700" y="3577621"/>
            <a:ext cx="8497179"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en-US" noProof="0"/>
              <a:t>Click to edit Master text styles</a:t>
            </a:r>
          </a:p>
          <a:p>
            <a:pPr lvl="1"/>
            <a:r>
              <a:rPr lang="en-US" noProof="0"/>
              <a:t>Second level</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64000" y="1642621"/>
            <a:ext cx="3312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en-US" noProof="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64000" y="2798221"/>
            <a:ext cx="3312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en-US" noProof="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64000" y="3953821"/>
            <a:ext cx="3312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en-US" noProof="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33EE8EDC-C6A9-4964-9E87-E88C2929AB1A}" type="datetime1">
              <a:rPr lang="en-US" noProof="0" smtClean="0"/>
              <a:t>10/31/2024</a:t>
            </a:fld>
            <a:endParaRPr lang="en-US" noProof="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200235193"/>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D37BF729-D815-4C82-B52A-FFF8B293FAE2}" type="datetime1">
              <a:rPr lang="en-US" noProof="0" smtClean="0"/>
              <a:t>10/31/2024</a:t>
            </a:fld>
            <a:endParaRPr lang="en-US" noProof="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1281876392"/>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E060045C-3376-4648-B053-3E9107C81084}" type="datetime1">
              <a:rPr lang="en-US" noProof="0" smtClean="0"/>
              <a:t>10/31/2024</a:t>
            </a:fld>
            <a:endParaRPr lang="en-US" noProof="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3236125315"/>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89743" y="2845977"/>
            <a:ext cx="11280000" cy="1440000"/>
          </a:xfrm>
        </p:spPr>
        <p:txBody>
          <a:bodyPr anchor="t">
            <a:noAutofit/>
          </a:bodyPr>
          <a:lstStyle>
            <a:lvl1pPr>
              <a:lnSpc>
                <a:spcPct val="90000"/>
              </a:lnSpc>
              <a:defRPr sz="4000">
                <a:solidFill>
                  <a:schemeClr val="tx2"/>
                </a:solidFill>
              </a:defRPr>
            </a:lvl1pPr>
          </a:lstStyle>
          <a:p>
            <a:r>
              <a:rPr lang="en-US" noProof="0"/>
              <a:t>Click to edit Master title style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60E786F5-07F4-4368-B0B9-35028B1E5BE9}" type="datetime1">
              <a:rPr lang="en-US" noProof="0" smtClean="0"/>
              <a:t>10/31/2024</a:t>
            </a:fld>
            <a:endParaRPr lang="en-US" noProof="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1517065706"/>
      </p:ext>
    </p:extLst>
  </p:cSld>
  <p:clrMapOvr>
    <a:masterClrMapping/>
  </p:clrMapOvr>
  <p:hf hd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dirty="0"/>
              <a:t>Our </a:t>
            </a:r>
            <a:r>
              <a:rPr lang="fr-FR" dirty="0" err="1"/>
              <a:t>lives</a:t>
            </a:r>
            <a:r>
              <a:rPr lang="fr-FR" dirty="0"/>
              <a:t> first – Introduction to the program</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Thank yo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D05C011-153D-4979-B904-0F21A7AEEC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92349" y="216037"/>
            <a:ext cx="3012627" cy="1787479"/>
          </a:xfrm>
          <a:prstGeom prst="rect">
            <a:avLst/>
          </a:prstGeom>
          <a:ln>
            <a:noFill/>
          </a:ln>
        </p:spPr>
      </p:pic>
      <p:sp>
        <p:nvSpPr>
          <p:cNvPr id="2" name="Titre 1">
            <a:extLst>
              <a:ext uri="{FF2B5EF4-FFF2-40B4-BE49-F238E27FC236}">
                <a16:creationId xmlns:a16="http://schemas.microsoft.com/office/drawing/2014/main" id="{9A50C95A-056C-429F-A1B6-8B1CDC140D27}"/>
              </a:ext>
            </a:extLst>
          </p:cNvPr>
          <p:cNvSpPr>
            <a:spLocks noGrp="1"/>
          </p:cNvSpPr>
          <p:nvPr>
            <p:ph type="title" hasCustomPrompt="1"/>
          </p:nvPr>
        </p:nvSpPr>
        <p:spPr>
          <a:xfrm>
            <a:off x="1776000" y="2845977"/>
            <a:ext cx="8640000" cy="684000"/>
          </a:xfrm>
        </p:spPr>
        <p:txBody>
          <a:bodyPr anchor="t">
            <a:noAutofit/>
          </a:bodyPr>
          <a:lstStyle>
            <a:lvl1pPr algn="ctr">
              <a:defRPr sz="3400">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2649581549"/>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pic>
        <p:nvPicPr>
          <p:cNvPr id="6" name="Image 5">
            <a:extLst>
              <a:ext uri="{FF2B5EF4-FFF2-40B4-BE49-F238E27FC236}">
                <a16:creationId xmlns:a16="http://schemas.microsoft.com/office/drawing/2014/main" id="{214647AE-C1BC-CA01-91F5-4A7BB5A78015}"/>
              </a:ext>
            </a:extLst>
          </p:cNvPr>
          <p:cNvPicPr>
            <a:picLocks noChangeAspect="1"/>
          </p:cNvPicPr>
          <p:nvPr userDrawn="1"/>
        </p:nvPicPr>
        <p:blipFill>
          <a:blip r:embed="rId3"/>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1447302891"/>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4172688"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pic>
        <p:nvPicPr>
          <p:cNvPr id="4" name="Image 3">
            <a:extLst>
              <a:ext uri="{FF2B5EF4-FFF2-40B4-BE49-F238E27FC236}">
                <a16:creationId xmlns:a16="http://schemas.microsoft.com/office/drawing/2014/main" id="{009C7774-F187-1ED4-392D-29A8CAFDCB0C}"/>
              </a:ext>
            </a:extLst>
          </p:cNvPr>
          <p:cNvPicPr>
            <a:picLocks noChangeAspect="1"/>
          </p:cNvPicPr>
          <p:nvPr userDrawn="1"/>
        </p:nvPicPr>
        <p:blipFill>
          <a:blip r:embed="rId3"/>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60149109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pic>
        <p:nvPicPr>
          <p:cNvPr id="5" name="Image 4">
            <a:extLst>
              <a:ext uri="{FF2B5EF4-FFF2-40B4-BE49-F238E27FC236}">
                <a16:creationId xmlns:a16="http://schemas.microsoft.com/office/drawing/2014/main" id="{9FCEFA1C-0EDC-A0D3-BB6B-14726C8071A0}"/>
              </a:ext>
            </a:extLst>
          </p:cNvPr>
          <p:cNvPicPr>
            <a:picLocks noChangeAspect="1"/>
          </p:cNvPicPr>
          <p:nvPr userDrawn="1"/>
        </p:nvPicPr>
        <p:blipFill>
          <a:blip r:embed="rId3"/>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209993231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dirty="0"/>
              <a:t>20240415 CDRC – Pre-job briefing and SGL</a:t>
            </a:r>
            <a:endParaRPr lang="en-US" sz="900"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753505494"/>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a:xfrm>
            <a:off x="4571695" y="6449983"/>
            <a:ext cx="1440000" cy="252000"/>
          </a:xfrm>
          <a:prstGeom prst="rect">
            <a:avLst/>
          </a:prstGeom>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799758455"/>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dirty="0"/>
              <a:t>20240415 CDRC – Pre-job briefing and SGL</a:t>
            </a:r>
            <a:endParaRPr lang="en-US" sz="900"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858272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dirty="0"/>
              <a:t>20240415 CDRC – Pre-job briefing and SGL</a:t>
            </a:r>
            <a:endParaRPr lang="en-US" sz="900"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250302667"/>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dirty="0"/>
              <a:t>20240415 CDRC – Pre-job briefing and SGL</a:t>
            </a:r>
            <a:endParaRPr lang="en-US" sz="900"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4780538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dirty="0"/>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dirty="0"/>
              <a:t>20240415 CDRC – Pre-job briefing and SGL</a:t>
            </a:r>
            <a:endParaRPr lang="en-US" sz="900"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01066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547175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dirty="0"/>
              <a:t>20240415 CDRC – Pre-job briefing and SGL</a:t>
            </a:r>
            <a:endParaRPr lang="en-US"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88106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dirty="0"/>
              <a:t>20240415 CDRC – Pre-job briefing and SGL</a:t>
            </a:r>
            <a:endParaRPr lang="en-US" sz="900"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9134767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dirty="0"/>
              <a:t>20240415 CDRC – Pre-job briefing and SGL</a:t>
            </a:r>
            <a:endParaRPr lang="en-US" sz="900"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3277436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dirty="0"/>
              <a:t>20240415 CDRC – Pre-job briefing and SGL</a:t>
            </a:r>
            <a:endParaRPr lang="en-US" sz="900"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28271653"/>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endParaRPr lang="fr-FR" dirty="0"/>
          </a:p>
        </p:txBody>
      </p:sp>
      <p:pic>
        <p:nvPicPr>
          <p:cNvPr id="3" name="Image 2">
            <a:extLst>
              <a:ext uri="{FF2B5EF4-FFF2-40B4-BE49-F238E27FC236}">
                <a16:creationId xmlns:a16="http://schemas.microsoft.com/office/drawing/2014/main" id="{F7CDE728-0921-BB1C-9F2B-BC982DAB45AE}"/>
              </a:ext>
            </a:extLst>
          </p:cNvPr>
          <p:cNvPicPr>
            <a:picLocks noChangeAspect="1"/>
          </p:cNvPicPr>
          <p:nvPr userDrawn="1"/>
        </p:nvPicPr>
        <p:blipFill>
          <a:blip r:embed="rId3"/>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242383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endParaRPr lang="fr-FR" dirty="0"/>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3.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5.png"/><Relationship Id="rId2" Type="http://schemas.openxmlformats.org/officeDocument/2006/relationships/slideLayout" Target="../slideLayouts/slideLayout72.xml"/><Relationship Id="rId16"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31/10/2024</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dirty="0"/>
              <a:t>Our </a:t>
            </a:r>
            <a:r>
              <a:rPr lang="fr-FR" dirty="0" err="1"/>
              <a:t>lives</a:t>
            </a:r>
            <a:r>
              <a:rPr lang="fr-FR" dirty="0"/>
              <a:t> first – Introduction to the program</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31/10/2024</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31/10/2024</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31/10/2024</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AD45590B-FAB0-4654-A0BE-D8EBC102317D}"/>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0100153" y="138218"/>
            <a:ext cx="1653231" cy="980971"/>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9"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600000" cy="864000"/>
          </a:xfrm>
          <a:prstGeom prst="rect">
            <a:avLst/>
          </a:prstGeom>
        </p:spPr>
        <p:txBody>
          <a:bodyPr vert="horz" lIns="91440" tIns="45720" rIns="91440" bIns="45720" rtlCol="0" anchor="t">
            <a:noAutofit/>
          </a:bodyPr>
          <a:lstStyle/>
          <a:p>
            <a:r>
              <a:rPr lang="fr-FR" noProof="0"/>
              <a:t>Modifiez le style du titre</a:t>
            </a:r>
            <a:endParaRPr lang="en-US" noProof="0"/>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260000"/>
            <a:ext cx="11280000" cy="5040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800">
                <a:solidFill>
                  <a:schemeClr val="tx1"/>
                </a:solidFill>
              </a:defRPr>
            </a:lvl1pPr>
          </a:lstStyle>
          <a:p>
            <a:fld id="{3FEA2415-3D72-45BB-9BE3-71CAABFDCF8A}" type="datetime1">
              <a:rPr lang="en-US" noProof="0" smtClean="0"/>
              <a:t>10/31/2024</a:t>
            </a:fld>
            <a:endParaRPr lang="en-US" noProof="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en-US" noProof="0"/>
              <a:t>Date - Footer of your presentation</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800" b="1">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418115159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685800" rtl="0" eaLnBrk="1" latinLnBrk="0" hangingPunct="1">
        <a:lnSpc>
          <a:spcPct val="100000"/>
        </a:lnSpc>
        <a:spcBef>
          <a:spcPct val="0"/>
        </a:spcBef>
        <a:buNone/>
        <a:defRPr sz="2400" kern="1200" cap="none"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dirty="0"/>
              <a:t>20240415 CDRC – Pre-job briefing and SGL</a:t>
            </a:r>
            <a:endParaRPr lang="en-US" sz="900"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pic>
        <p:nvPicPr>
          <p:cNvPr id="4" name="Image 3">
            <a:extLst>
              <a:ext uri="{FF2B5EF4-FFF2-40B4-BE49-F238E27FC236}">
                <a16:creationId xmlns:a16="http://schemas.microsoft.com/office/drawing/2014/main" id="{CDCBC06C-2066-B479-0E44-6CFA54B4E1B8}"/>
              </a:ext>
            </a:extLst>
          </p:cNvPr>
          <p:cNvPicPr>
            <a:picLocks noChangeAspect="1"/>
          </p:cNvPicPr>
          <p:nvPr userDrawn="1"/>
        </p:nvPicPr>
        <p:blipFill>
          <a:blip r:embed="rId17"/>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401484346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65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27.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16.png"/><Relationship Id="rId2" Type="http://schemas.openxmlformats.org/officeDocument/2006/relationships/notesSlide" Target="../notesSlides/notesSlide12.xml"/><Relationship Id="rId16"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pn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1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1.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toolbox-hse-ftp.totalenergies.com/Nos_vies_avant_tout/Feu_vert_securite/2024/TotalEnergies_HSE-VIDEO_FVS_VASTA%20HD.mp4" TargetMode="External"/><Relationship Id="rId5" Type="http://schemas.openxmlformats.org/officeDocument/2006/relationships/image" Target="../media/image16.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D3CF3197-343E-4301-BBB0-E4AF82B287C0}"/>
              </a:ext>
            </a:extLst>
          </p:cNvPr>
          <p:cNvSpPr>
            <a:spLocks noGrp="1"/>
          </p:cNvSpPr>
          <p:nvPr>
            <p:ph type="subTitle" idx="1"/>
          </p:nvPr>
        </p:nvSpPr>
        <p:spPr>
          <a:xfrm>
            <a:off x="464400" y="4520416"/>
            <a:ext cx="8640000" cy="468000"/>
          </a:xfrm>
        </p:spPr>
        <p:txBody>
          <a:bodyPr/>
          <a:lstStyle/>
          <a:p>
            <a:r>
              <a:rPr lang="fr-FR" dirty="0"/>
              <a:t>Introduction to the program</a:t>
            </a:r>
          </a:p>
        </p:txBody>
      </p:sp>
      <p:pic>
        <p:nvPicPr>
          <p:cNvPr id="4" name="Image 3" descr="Une image contenant capture d’écran, Police, Graphique, logo&#10;&#10;Description générée automatiquement">
            <a:extLst>
              <a:ext uri="{FF2B5EF4-FFF2-40B4-BE49-F238E27FC236}">
                <a16:creationId xmlns:a16="http://schemas.microsoft.com/office/drawing/2014/main" id="{A27B657E-8C27-012F-2EEA-5E580D0C3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43" y="1973569"/>
            <a:ext cx="3859361" cy="2196385"/>
          </a:xfrm>
          <a:prstGeom prst="rect">
            <a:avLst/>
          </a:prstGeom>
        </p:spPr>
      </p:pic>
    </p:spTree>
    <p:extLst>
      <p:ext uri="{BB962C8B-B14F-4D97-AF65-F5344CB8AC3E}">
        <p14:creationId xmlns:p14="http://schemas.microsoft.com/office/powerpoint/2010/main" val="349556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sz="3000" b="0" i="0" u="none" strike="noStrike" dirty="0">
                <a:solidFill>
                  <a:srgbClr val="009CEA"/>
                </a:solidFill>
                <a:effectLst/>
                <a:latin typeface="Arial" panose="020B0604020202020204" pitchFamily="34" charset="0"/>
              </a:rPr>
              <a:t>Life saving checks</a:t>
            </a:r>
            <a:endParaRPr lang="fr-FR" dirty="0"/>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Our </a:t>
            </a:r>
            <a:r>
              <a:rPr lang="fr-FR" dirty="0" err="1"/>
              <a:t>lives</a:t>
            </a:r>
            <a:r>
              <a:rPr lang="fr-FR" dirty="0"/>
              <a:t> first – Introduction to the program</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10</a:t>
            </a:fld>
            <a:endParaRPr lang="fr-FR" noProof="0" dirty="0"/>
          </a:p>
        </p:txBody>
      </p:sp>
      <p:sp>
        <p:nvSpPr>
          <p:cNvPr id="7" name="Espace réservé du contenu 5">
            <a:extLst>
              <a:ext uri="{FF2B5EF4-FFF2-40B4-BE49-F238E27FC236}">
                <a16:creationId xmlns:a16="http://schemas.microsoft.com/office/drawing/2014/main" id="{4F2C5E82-EABB-896A-8333-03490007E58B}"/>
              </a:ext>
            </a:extLst>
          </p:cNvPr>
          <p:cNvSpPr txBox="1">
            <a:spLocks/>
          </p:cNvSpPr>
          <p:nvPr/>
        </p:nvSpPr>
        <p:spPr>
          <a:xfrm>
            <a:off x="4121784" y="1719812"/>
            <a:ext cx="7844073" cy="2359742"/>
          </a:xfrm>
          <a:prstGeom prst="rect">
            <a:avLst/>
          </a:prstGeom>
        </p:spPr>
        <p:txBody>
          <a:bodyPr/>
          <a:lstStyle>
            <a:lvl1pPr marL="0" indent="0" algn="l" defTabSz="457204" rtl="0" fontAlgn="base">
              <a:spcBef>
                <a:spcPts val="300"/>
              </a:spcBef>
              <a:spcAft>
                <a:spcPts val="300"/>
              </a:spcAft>
              <a:buClr>
                <a:srgbClr val="004494"/>
              </a:buClr>
              <a:buSzPct val="120000"/>
              <a:buFont typeface="Lucida Grande"/>
              <a:buNone/>
              <a:defRPr sz="2000" kern="1200">
                <a:solidFill>
                  <a:schemeClr val="accent4"/>
                </a:solidFill>
                <a:latin typeface="+mn-lt"/>
                <a:ea typeface="+mn-ea"/>
                <a:cs typeface="Arial"/>
              </a:defRPr>
            </a:lvl1pPr>
            <a:lvl2pPr marL="266703" indent="0" algn="l" defTabSz="533405" rtl="0" fontAlgn="base">
              <a:spcBef>
                <a:spcPts val="300"/>
              </a:spcBef>
              <a:spcAft>
                <a:spcPts val="300"/>
              </a:spcAft>
              <a:buClr>
                <a:srgbClr val="004494"/>
              </a:buClr>
              <a:buFont typeface="Lucida Grande"/>
              <a:buNone/>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800" b="1" dirty="0">
                <a:solidFill>
                  <a:schemeClr val="tx2"/>
                </a:solidFill>
                <a:latin typeface="Arial"/>
              </a:rPr>
              <a:t>What: </a:t>
            </a:r>
            <a:r>
              <a:rPr lang="en-US" sz="1600" dirty="0">
                <a:solidFill>
                  <a:sysClr val="windowText" lastClr="000000"/>
                </a:solidFill>
                <a:latin typeface="Arial"/>
              </a:rPr>
              <a:t>Field checks using specific checklists covering at least the top 5 </a:t>
            </a:r>
            <a:r>
              <a:rPr lang="fr-FR" sz="1600" dirty="0">
                <a:solidFill>
                  <a:sysClr val="windowText" lastClr="000000"/>
                </a:solidFill>
                <a:latin typeface="Arial"/>
              </a:rPr>
              <a:t>life-</a:t>
            </a:r>
            <a:r>
              <a:rPr lang="fr-FR" sz="1600" dirty="0" err="1">
                <a:solidFill>
                  <a:sysClr val="windowText" lastClr="000000"/>
                </a:solidFill>
                <a:latin typeface="Arial"/>
              </a:rPr>
              <a:t>threatening</a:t>
            </a:r>
            <a:r>
              <a:rPr lang="fr-FR" sz="1600" dirty="0">
                <a:solidFill>
                  <a:sysClr val="windowText" lastClr="000000"/>
                </a:solidFill>
                <a:latin typeface="Arial"/>
              </a:rPr>
              <a:t> </a:t>
            </a:r>
            <a:r>
              <a:rPr lang="fr-FR" sz="1600" dirty="0" err="1">
                <a:solidFill>
                  <a:sysClr val="windowText" lastClr="000000"/>
                </a:solidFill>
                <a:latin typeface="Arial"/>
              </a:rPr>
              <a:t>activities</a:t>
            </a:r>
            <a:r>
              <a:rPr lang="en-US" sz="1600" dirty="0">
                <a:solidFill>
                  <a:sysClr val="windowText" lastClr="000000"/>
                </a:solidFill>
                <a:latin typeface="Arial"/>
              </a:rPr>
              <a:t>, with a picture representing the activity on the front, and the points to be checked on the back</a:t>
            </a: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en-US" sz="1800" b="1" dirty="0">
                <a:solidFill>
                  <a:schemeClr val="tx2"/>
                </a:solidFill>
                <a:latin typeface="Arial"/>
              </a:rPr>
              <a:t>Why:</a:t>
            </a:r>
            <a:r>
              <a:rPr lang="en-US" sz="1800" b="1" dirty="0">
                <a:solidFill>
                  <a:srgbClr val="004494"/>
                </a:solidFill>
                <a:latin typeface="Arial"/>
              </a:rPr>
              <a:t> </a:t>
            </a:r>
            <a:r>
              <a:rPr lang="en-US" sz="1600" dirty="0">
                <a:solidFill>
                  <a:sysClr val="windowText" lastClr="000000"/>
                </a:solidFill>
                <a:latin typeface="Arial"/>
              </a:rPr>
              <a:t>To carry out regular compliance checks of our key rules (Golden Rules and Company Rules) designed to prevent fatal accidents</a:t>
            </a: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en-US" sz="1800" b="1" dirty="0">
                <a:solidFill>
                  <a:schemeClr val="tx2"/>
                </a:solidFill>
                <a:latin typeface="Arial"/>
              </a:rPr>
              <a:t>Who:</a:t>
            </a:r>
            <a:r>
              <a:rPr kumimoji="0" lang="en-US" sz="1800" b="0" i="0" u="none" strike="noStrike" kern="1200" cap="none" spc="0" normalizeH="0" baseline="0" noProof="0" dirty="0">
                <a:ln>
                  <a:noFill/>
                </a:ln>
                <a:solidFill>
                  <a:srgbClr val="004494"/>
                </a:solidFill>
                <a:effectLst/>
                <a:uLnTx/>
                <a:uFillTx/>
                <a:latin typeface="Arial"/>
                <a:ea typeface="+mn-ea"/>
                <a:cs typeface="Arial"/>
              </a:rPr>
              <a:t> </a:t>
            </a:r>
            <a:r>
              <a:rPr lang="en-US" sz="1600" dirty="0">
                <a:solidFill>
                  <a:sysClr val="windowText" lastClr="000000"/>
                </a:solidFill>
                <a:latin typeface="Arial"/>
              </a:rPr>
              <a:t>By personnel </a:t>
            </a:r>
            <a:r>
              <a:rPr kumimoji="0" lang="en-US" sz="1600" b="0" i="0" u="none" strike="noStrike" kern="1200" cap="none" spc="0" normalizeH="0" baseline="0" noProof="0" dirty="0">
                <a:ln>
                  <a:noFill/>
                </a:ln>
                <a:solidFill>
                  <a:sysClr val="windowText" lastClr="000000"/>
                </a:solidFill>
                <a:effectLst/>
                <a:uLnTx/>
                <a:uFillTx/>
                <a:latin typeface="Arial"/>
                <a:ea typeface="+mn-ea"/>
                <a:cs typeface="Arial"/>
              </a:rPr>
              <a:t>not directly involved in the execution of </a:t>
            </a:r>
            <a:r>
              <a:rPr lang="en-US" sz="1600" dirty="0">
                <a:solidFill>
                  <a:sysClr val="windowText" lastClr="000000"/>
                </a:solidFill>
                <a:latin typeface="Arial"/>
              </a:rPr>
              <a:t>the work (e.g. 1</a:t>
            </a:r>
            <a:r>
              <a:rPr lang="en-US" sz="1600" baseline="30000" dirty="0">
                <a:solidFill>
                  <a:sysClr val="windowText" lastClr="000000"/>
                </a:solidFill>
                <a:latin typeface="Arial"/>
              </a:rPr>
              <a:t>st</a:t>
            </a:r>
            <a:r>
              <a:rPr lang="en-US" sz="1600" dirty="0">
                <a:solidFill>
                  <a:sysClr val="windowText" lastClr="000000"/>
                </a:solidFill>
                <a:latin typeface="Arial"/>
              </a:rPr>
              <a:t> line supervisors, managers, etc.) </a:t>
            </a: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en-US" sz="1800" b="1" dirty="0">
                <a:solidFill>
                  <a:schemeClr val="tx2"/>
                </a:solidFill>
                <a:latin typeface="Arial"/>
              </a:rPr>
              <a:t>When:</a:t>
            </a:r>
            <a:r>
              <a:rPr kumimoji="0" lang="en-US" sz="1800" b="0" i="0" u="none" strike="noStrike" kern="1200" cap="none" spc="0" normalizeH="0" baseline="0" noProof="0" dirty="0">
                <a:ln>
                  <a:noFill/>
                </a:ln>
                <a:solidFill>
                  <a:srgbClr val="004494"/>
                </a:solidFill>
                <a:effectLst/>
                <a:uLnTx/>
                <a:uFillTx/>
                <a:latin typeface="Arial"/>
                <a:ea typeface="+mn-ea"/>
                <a:cs typeface="Arial"/>
              </a:rPr>
              <a:t> </a:t>
            </a:r>
            <a:r>
              <a:rPr kumimoji="0" lang="en-US" sz="1600" b="0" i="0" u="none" strike="noStrike" kern="1200" cap="none" spc="0" normalizeH="0" baseline="0" noProof="0" dirty="0">
                <a:ln>
                  <a:noFill/>
                </a:ln>
                <a:solidFill>
                  <a:sysClr val="windowText" lastClr="000000"/>
                </a:solidFill>
                <a:effectLst/>
                <a:uLnTx/>
                <a:uFillTx/>
                <a:latin typeface="Arial"/>
                <a:ea typeface="+mn-ea"/>
                <a:cs typeface="Arial"/>
              </a:rPr>
              <a:t>During the execution of the work when life-threating activity takes place</a:t>
            </a: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en-US" sz="1800" b="1" dirty="0">
                <a:solidFill>
                  <a:schemeClr val="tx2"/>
                </a:solidFill>
                <a:latin typeface="Arial"/>
              </a:rPr>
              <a:t>How: </a:t>
            </a:r>
            <a:r>
              <a:rPr kumimoji="0" lang="en-US" sz="1600" b="0" i="0" u="none" strike="noStrike" kern="1200" cap="none" spc="0" normalizeH="0" baseline="0" noProof="0" dirty="0">
                <a:ln>
                  <a:noFill/>
                </a:ln>
                <a:solidFill>
                  <a:sysClr val="windowText" lastClr="000000"/>
                </a:solidFill>
                <a:effectLst/>
                <a:uLnTx/>
                <a:uFillTx/>
                <a:latin typeface="Arial"/>
                <a:ea typeface="+mn-ea"/>
                <a:cs typeface="Arial"/>
              </a:rPr>
              <a:t>Each verification item of the </a:t>
            </a:r>
            <a:r>
              <a:rPr lang="en-US" sz="1600" dirty="0">
                <a:solidFill>
                  <a:sysClr val="windowText" lastClr="000000"/>
                </a:solidFill>
                <a:latin typeface="Arial"/>
              </a:rPr>
              <a:t>relevant checklist(s) is systematically checked</a:t>
            </a:r>
            <a:r>
              <a:rPr kumimoji="0" lang="en-US" sz="1600" b="0" i="0" u="none" strike="noStrike" kern="1200" cap="none" spc="0" normalizeH="0" baseline="0" noProof="0" dirty="0">
                <a:ln>
                  <a:noFill/>
                </a:ln>
                <a:solidFill>
                  <a:sysClr val="windowText" lastClr="000000"/>
                </a:solidFill>
                <a:effectLst/>
                <a:uLnTx/>
                <a:uFillTx/>
                <a:latin typeface="Arial"/>
                <a:ea typeface="+mn-ea"/>
                <a:cs typeface="Arial"/>
              </a:rPr>
              <a:t>, </a:t>
            </a:r>
            <a:r>
              <a:rPr lang="en-US" sz="1600" dirty="0">
                <a:solidFill>
                  <a:sysClr val="windowText" lastClr="000000"/>
                </a:solidFill>
                <a:latin typeface="Arial"/>
              </a:rPr>
              <a:t>to ensure compliance and to identify most frequent anomalies for improvement</a:t>
            </a:r>
            <a:endParaRPr kumimoji="0" lang="en-US" sz="1800" b="0" i="0" u="none" strike="noStrike" kern="1200" cap="none" spc="0" normalizeH="0" baseline="0" noProof="0" dirty="0">
              <a:ln>
                <a:noFill/>
              </a:ln>
              <a:solidFill>
                <a:srgbClr val="004494"/>
              </a:solidFill>
              <a:effectLst/>
              <a:uLnTx/>
              <a:uFillTx/>
              <a:latin typeface="Arial"/>
              <a:ea typeface="+mn-ea"/>
              <a:cs typeface="Arial"/>
            </a:endParaRPr>
          </a:p>
          <a:p>
            <a:pPr marL="0" marR="0" lvl="0" indent="0" algn="l" defTabSz="457204" rtl="0" eaLnBrk="1" fontAlgn="base" latinLnBrk="0" hangingPunct="1">
              <a:lnSpc>
                <a:spcPct val="100000"/>
              </a:lnSpc>
              <a:spcBef>
                <a:spcPts val="300"/>
              </a:spcBef>
              <a:spcAft>
                <a:spcPts val="300"/>
              </a:spcAft>
              <a:buClr>
                <a:srgbClr val="004494"/>
              </a:buClr>
              <a:buSzPct val="120000"/>
              <a:buFont typeface="Lucida Grande"/>
              <a:buNone/>
              <a:tabLst/>
              <a:defRPr/>
            </a:pPr>
            <a:endParaRPr kumimoji="0" lang="en-US" sz="1800" b="0" i="0" u="none" strike="noStrike" kern="1200" cap="none" spc="0" normalizeH="0" baseline="0" noProof="0" dirty="0">
              <a:ln>
                <a:noFill/>
              </a:ln>
              <a:solidFill>
                <a:srgbClr val="004494"/>
              </a:solidFill>
              <a:effectLst/>
              <a:uLnTx/>
              <a:uFillTx/>
              <a:latin typeface="Arial"/>
              <a:ea typeface="+mn-ea"/>
              <a:cs typeface="Arial"/>
            </a:endParaRPr>
          </a:p>
        </p:txBody>
      </p:sp>
      <p:pic>
        <p:nvPicPr>
          <p:cNvPr id="16" name="Image 15">
            <a:extLst>
              <a:ext uri="{FF2B5EF4-FFF2-40B4-BE49-F238E27FC236}">
                <a16:creationId xmlns:a16="http://schemas.microsoft.com/office/drawing/2014/main" id="{4E1D9E72-4B53-8659-4D01-8A00824322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8971" y="947087"/>
            <a:ext cx="2180857" cy="3115511"/>
          </a:xfrm>
          <a:prstGeom prst="rect">
            <a:avLst/>
          </a:prstGeom>
        </p:spPr>
      </p:pic>
      <p:pic>
        <p:nvPicPr>
          <p:cNvPr id="19" name="Image 18">
            <a:extLst>
              <a:ext uri="{FF2B5EF4-FFF2-40B4-BE49-F238E27FC236}">
                <a16:creationId xmlns:a16="http://schemas.microsoft.com/office/drawing/2014/main" id="{914E3F82-BDF0-04F0-F685-7069DDE948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25106" y="3020350"/>
            <a:ext cx="2228819" cy="3184027"/>
          </a:xfrm>
          <a:prstGeom prst="rect">
            <a:avLst/>
          </a:prstGeom>
        </p:spPr>
      </p:pic>
      <p:sp>
        <p:nvSpPr>
          <p:cNvPr id="21" name="ZoneTexte 20">
            <a:extLst>
              <a:ext uri="{FF2B5EF4-FFF2-40B4-BE49-F238E27FC236}">
                <a16:creationId xmlns:a16="http://schemas.microsoft.com/office/drawing/2014/main" id="{C76C48BA-A35C-07C1-6908-73F828610D4C}"/>
              </a:ext>
            </a:extLst>
          </p:cNvPr>
          <p:cNvSpPr txBox="1"/>
          <p:nvPr/>
        </p:nvSpPr>
        <p:spPr>
          <a:xfrm>
            <a:off x="3884023" y="5127159"/>
            <a:ext cx="8167971" cy="1077218"/>
          </a:xfrm>
          <a:prstGeom prst="rect">
            <a:avLst/>
          </a:prstGeom>
          <a:noFill/>
          <a:ln>
            <a:solidFill>
              <a:srgbClr val="FF0000"/>
            </a:solidFill>
          </a:ln>
        </p:spPr>
        <p:txBody>
          <a:bodyPr wrap="square" rtlCol="0">
            <a:spAutoFit/>
          </a:bodyPr>
          <a:lstStyle/>
          <a:p>
            <a:r>
              <a:rPr lang="fr-FR" sz="1600" dirty="0"/>
              <a:t>         Checklists are simple and </a:t>
            </a:r>
            <a:r>
              <a:rPr lang="fr-FR" sz="1600" dirty="0" err="1"/>
              <a:t>designed</a:t>
            </a:r>
            <a:r>
              <a:rPr lang="fr-FR" sz="1600" dirty="0"/>
              <a:t> </a:t>
            </a:r>
            <a:r>
              <a:rPr lang="fr-FR" sz="1600" b="1" dirty="0">
                <a:solidFill>
                  <a:srgbClr val="009CEA"/>
                </a:solidFill>
              </a:rPr>
              <a:t>to </a:t>
            </a:r>
            <a:r>
              <a:rPr lang="fr-FR" sz="1600" b="1" dirty="0" err="1">
                <a:solidFill>
                  <a:srgbClr val="009CEA"/>
                </a:solidFill>
              </a:rPr>
              <a:t>be</a:t>
            </a:r>
            <a:r>
              <a:rPr lang="fr-FR" sz="1600" b="1" dirty="0">
                <a:solidFill>
                  <a:srgbClr val="009CEA"/>
                </a:solidFill>
              </a:rPr>
              <a:t> </a:t>
            </a:r>
            <a:r>
              <a:rPr lang="fr-FR" sz="1600" b="1" dirty="0" err="1">
                <a:solidFill>
                  <a:srgbClr val="009CEA"/>
                </a:solidFill>
              </a:rPr>
              <a:t>used</a:t>
            </a:r>
            <a:r>
              <a:rPr lang="fr-FR" sz="1600" b="1" dirty="0">
                <a:solidFill>
                  <a:srgbClr val="009CEA"/>
                </a:solidFill>
              </a:rPr>
              <a:t> by non expert personnel</a:t>
            </a:r>
            <a:r>
              <a:rPr lang="fr-FR" sz="1600" dirty="0"/>
              <a:t>. It </a:t>
            </a:r>
            <a:r>
              <a:rPr lang="fr-FR" sz="1600" dirty="0" err="1"/>
              <a:t>should</a:t>
            </a:r>
            <a:r>
              <a:rPr lang="fr-FR" sz="1600" dirty="0"/>
              <a:t> </a:t>
            </a:r>
            <a:r>
              <a:rPr lang="fr-FR" sz="1600" dirty="0" err="1"/>
              <a:t>take</a:t>
            </a:r>
            <a:r>
              <a:rPr lang="fr-FR" sz="1600" dirty="0"/>
              <a:t> </a:t>
            </a:r>
            <a:r>
              <a:rPr lang="fr-FR" sz="1600" dirty="0" err="1"/>
              <a:t>around</a:t>
            </a:r>
            <a:r>
              <a:rPr lang="fr-FR" sz="1600" dirty="0"/>
              <a:t> 15 minutes to </a:t>
            </a:r>
            <a:r>
              <a:rPr lang="fr-FR" sz="1600" dirty="0" err="1"/>
              <a:t>perform</a:t>
            </a:r>
            <a:r>
              <a:rPr lang="fr-FR" sz="1600" dirty="0"/>
              <a:t> the checks. </a:t>
            </a:r>
            <a:r>
              <a:rPr lang="fr-FR" sz="1600" dirty="0" err="1"/>
              <a:t>They</a:t>
            </a:r>
            <a:r>
              <a:rPr lang="fr-FR" sz="1600" dirty="0"/>
              <a:t> </a:t>
            </a:r>
            <a:r>
              <a:rPr lang="fr-FR" sz="1600" dirty="0" err="1"/>
              <a:t>don’t</a:t>
            </a:r>
            <a:r>
              <a:rPr lang="fr-FR" sz="1600" dirty="0"/>
              <a:t> replace contractors’ </a:t>
            </a:r>
            <a:r>
              <a:rPr lang="fr-FR" sz="1600" dirty="0" err="1"/>
              <a:t>tools</a:t>
            </a:r>
            <a:r>
              <a:rPr lang="fr-FR" sz="1600" dirty="0"/>
              <a:t> and checklists </a:t>
            </a:r>
            <a:r>
              <a:rPr lang="fr-FR" sz="1600" dirty="0" err="1"/>
              <a:t>designed</a:t>
            </a:r>
            <a:r>
              <a:rPr lang="fr-FR" sz="1600" dirty="0"/>
              <a:t> to </a:t>
            </a:r>
            <a:r>
              <a:rPr lang="fr-FR" sz="1600" dirty="0" err="1"/>
              <a:t>be</a:t>
            </a:r>
            <a:r>
              <a:rPr lang="fr-FR" sz="1600" dirty="0"/>
              <a:t> </a:t>
            </a:r>
            <a:r>
              <a:rPr lang="fr-FR" sz="1600" dirty="0" err="1"/>
              <a:t>used</a:t>
            </a:r>
            <a:r>
              <a:rPr lang="fr-FR" sz="1600" dirty="0"/>
              <a:t> by </a:t>
            </a:r>
            <a:r>
              <a:rPr lang="fr-FR" sz="1600" dirty="0" err="1"/>
              <a:t>specialists</a:t>
            </a:r>
            <a:r>
              <a:rPr lang="fr-FR" sz="1600" dirty="0"/>
              <a:t> in the </a:t>
            </a:r>
            <a:r>
              <a:rPr lang="fr-FR" sz="1600" dirty="0" err="1"/>
              <a:t>trade</a:t>
            </a:r>
            <a:r>
              <a:rPr lang="fr-FR" sz="1600" dirty="0"/>
              <a:t> for </a:t>
            </a:r>
            <a:r>
              <a:rPr lang="fr-FR" sz="1600" dirty="0" err="1"/>
              <a:t>their</a:t>
            </a:r>
            <a:r>
              <a:rPr lang="fr-FR" sz="1600" dirty="0"/>
              <a:t> </a:t>
            </a:r>
            <a:r>
              <a:rPr lang="fr-FR" sz="1600" dirty="0" err="1"/>
              <a:t>own</a:t>
            </a:r>
            <a:r>
              <a:rPr lang="fr-FR" sz="1600" dirty="0"/>
              <a:t> </a:t>
            </a:r>
            <a:r>
              <a:rPr lang="fr-FR" sz="1600" dirty="0" err="1"/>
              <a:t>needs</a:t>
            </a:r>
            <a:r>
              <a:rPr lang="fr-FR" sz="1600" dirty="0"/>
              <a:t> and </a:t>
            </a:r>
            <a:r>
              <a:rPr lang="fr-FR" sz="1600" dirty="0" err="1"/>
              <a:t>allowing</a:t>
            </a:r>
            <a:r>
              <a:rPr lang="fr-FR" sz="1600" dirty="0"/>
              <a:t> </a:t>
            </a:r>
            <a:r>
              <a:rPr lang="fr-FR" sz="1600" dirty="0" err="1"/>
              <a:t>deeper</a:t>
            </a:r>
            <a:r>
              <a:rPr lang="fr-FR" sz="1600" dirty="0"/>
              <a:t> </a:t>
            </a:r>
            <a:r>
              <a:rPr lang="fr-FR" sz="1600" dirty="0" err="1"/>
              <a:t>verification</a:t>
            </a:r>
            <a:r>
              <a:rPr lang="fr-FR" sz="1600" dirty="0"/>
              <a:t>.</a:t>
            </a:r>
          </a:p>
        </p:txBody>
      </p:sp>
      <p:pic>
        <p:nvPicPr>
          <p:cNvPr id="2052" name="Picture 4" descr="Attention : 18 147 967 images, photos de stock, objets 3D et images  vectorielles | Shutterstock">
            <a:extLst>
              <a:ext uri="{FF2B5EF4-FFF2-40B4-BE49-F238E27FC236}">
                <a16:creationId xmlns:a16="http://schemas.microsoft.com/office/drawing/2014/main" id="{61ACA193-711C-3A23-401C-4ADECC7D85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3151" y="4787487"/>
            <a:ext cx="679344" cy="67934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capture d’écran, Graphique, Police, symbole&#10;&#10;Description générée automatiquement">
            <a:extLst>
              <a:ext uri="{FF2B5EF4-FFF2-40B4-BE49-F238E27FC236}">
                <a16:creationId xmlns:a16="http://schemas.microsoft.com/office/drawing/2014/main" id="{70DF91B2-B99E-4DF0-D9A8-324F1FFB8668}"/>
              </a:ext>
            </a:extLst>
          </p:cNvPr>
          <p:cNvPicPr>
            <a:picLocks noChangeAspect="1"/>
          </p:cNvPicPr>
          <p:nvPr/>
        </p:nvPicPr>
        <p:blipFill>
          <a:blip r:embed="rId6">
            <a:extLst>
              <a:ext uri="{28A0092B-C50C-407E-A947-70E740481C1C}">
                <a14:useLocalDpi xmlns:a14="http://schemas.microsoft.com/office/drawing/2010/main" val="0"/>
              </a:ext>
            </a:extLst>
          </a:blip>
          <a:srcRect t="35256" b="17138"/>
          <a:stretch/>
        </p:blipFill>
        <p:spPr>
          <a:xfrm>
            <a:off x="3663151" y="311402"/>
            <a:ext cx="1281865" cy="463408"/>
          </a:xfrm>
          <a:prstGeom prst="rect">
            <a:avLst/>
          </a:prstGeom>
        </p:spPr>
      </p:pic>
    </p:spTree>
    <p:extLst>
      <p:ext uri="{BB962C8B-B14F-4D97-AF65-F5344CB8AC3E}">
        <p14:creationId xmlns:p14="http://schemas.microsoft.com/office/powerpoint/2010/main" val="81545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sz="3000" b="0" i="0" u="none" strike="noStrike" dirty="0">
                <a:solidFill>
                  <a:srgbClr val="009CEA"/>
                </a:solidFill>
                <a:effectLst/>
                <a:latin typeface="Arial" panose="020B0604020202020204" pitchFamily="34" charset="0"/>
              </a:rPr>
              <a:t>Joint safety tours</a:t>
            </a:r>
            <a:endParaRPr lang="fr-FR" dirty="0"/>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Our </a:t>
            </a:r>
            <a:r>
              <a:rPr lang="fr-FR" dirty="0" err="1"/>
              <a:t>lives</a:t>
            </a:r>
            <a:r>
              <a:rPr lang="fr-FR" dirty="0"/>
              <a:t> first – Introduction to the program</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11</a:t>
            </a:fld>
            <a:endParaRPr lang="fr-FR" noProof="0" dirty="0"/>
          </a:p>
        </p:txBody>
      </p:sp>
      <p:sp>
        <p:nvSpPr>
          <p:cNvPr id="7" name="Espace réservé du contenu 5">
            <a:extLst>
              <a:ext uri="{FF2B5EF4-FFF2-40B4-BE49-F238E27FC236}">
                <a16:creationId xmlns:a16="http://schemas.microsoft.com/office/drawing/2014/main" id="{4F2C5E82-EABB-896A-8333-03490007E58B}"/>
              </a:ext>
            </a:extLst>
          </p:cNvPr>
          <p:cNvSpPr txBox="1">
            <a:spLocks/>
          </p:cNvSpPr>
          <p:nvPr/>
        </p:nvSpPr>
        <p:spPr>
          <a:xfrm>
            <a:off x="4316361" y="1271540"/>
            <a:ext cx="7649496" cy="3680716"/>
          </a:xfrm>
          <a:prstGeom prst="rect">
            <a:avLst/>
          </a:prstGeom>
        </p:spPr>
        <p:txBody>
          <a:bodyPr/>
          <a:lstStyle>
            <a:lvl1pPr marL="0" indent="0" algn="l" defTabSz="457204" rtl="0" fontAlgn="base">
              <a:spcBef>
                <a:spcPts val="300"/>
              </a:spcBef>
              <a:spcAft>
                <a:spcPts val="300"/>
              </a:spcAft>
              <a:buClr>
                <a:srgbClr val="004494"/>
              </a:buClr>
              <a:buSzPct val="120000"/>
              <a:buFont typeface="Lucida Grande"/>
              <a:buNone/>
              <a:defRPr sz="2000" kern="1200">
                <a:solidFill>
                  <a:schemeClr val="accent4"/>
                </a:solidFill>
                <a:latin typeface="+mn-lt"/>
                <a:ea typeface="+mn-ea"/>
                <a:cs typeface="Arial"/>
              </a:defRPr>
            </a:lvl1pPr>
            <a:lvl2pPr marL="266703" indent="0" algn="l" defTabSz="533405" rtl="0" fontAlgn="base">
              <a:spcBef>
                <a:spcPts val="300"/>
              </a:spcBef>
              <a:spcAft>
                <a:spcPts val="300"/>
              </a:spcAft>
              <a:buClr>
                <a:srgbClr val="004494"/>
              </a:buClr>
              <a:buFont typeface="Lucida Grande"/>
              <a:buNone/>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800" b="1" dirty="0">
                <a:solidFill>
                  <a:schemeClr val="tx2"/>
                </a:solidFill>
                <a:latin typeface="Arial"/>
              </a:rPr>
              <a:t>What: </a:t>
            </a:r>
            <a:r>
              <a:rPr lang="en-US" sz="1600" dirty="0">
                <a:solidFill>
                  <a:sysClr val="windowText" lastClr="000000"/>
                </a:solidFill>
                <a:latin typeface="Arial"/>
              </a:rPr>
              <a:t>Joint field visits performed by TotalEnergies &amp; contractors' management to observe and discuss safety with field personnel</a:t>
            </a: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en-US" sz="1800" b="1" dirty="0">
                <a:solidFill>
                  <a:schemeClr val="tx2"/>
                </a:solidFill>
                <a:latin typeface="Arial"/>
              </a:rPr>
              <a:t>Why:</a:t>
            </a:r>
            <a:r>
              <a:rPr lang="en-US" sz="1800" b="1" dirty="0">
                <a:solidFill>
                  <a:srgbClr val="004494"/>
                </a:solidFill>
                <a:latin typeface="Arial"/>
              </a:rPr>
              <a:t> </a:t>
            </a:r>
            <a:r>
              <a:rPr lang="en-US" sz="1600" dirty="0">
                <a:solidFill>
                  <a:sysClr val="windowText" lastClr="000000"/>
                </a:solidFill>
                <a:latin typeface="Arial"/>
              </a:rPr>
              <a:t>To be connected with the team, see the reality of how safety measures are implemented. To demonstrate the interest and commitment for safety, </a:t>
            </a:r>
            <a:r>
              <a:rPr lang="en-US" sz="1600" dirty="0">
                <a:solidFill>
                  <a:sysClr val="windowText" lastClr="000000"/>
                </a:solidFill>
              </a:rPr>
              <a:t>to listen to workforce safety concerns and </a:t>
            </a:r>
            <a:r>
              <a:rPr lang="en-US" sz="1600" dirty="0">
                <a:solidFill>
                  <a:sysClr val="windowText" lastClr="000000"/>
                </a:solidFill>
                <a:latin typeface="Arial"/>
              </a:rPr>
              <a:t>to recognize good performance</a:t>
            </a: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en-US" sz="1800" b="1" dirty="0">
                <a:solidFill>
                  <a:schemeClr val="tx2"/>
                </a:solidFill>
                <a:latin typeface="Arial"/>
              </a:rPr>
              <a:t>Who:</a:t>
            </a:r>
            <a:r>
              <a:rPr kumimoji="0" lang="en-US" sz="1800" b="0" i="0" u="none" strike="noStrike" kern="1200" cap="none" spc="0" normalizeH="0" baseline="0" noProof="0" dirty="0">
                <a:ln>
                  <a:noFill/>
                </a:ln>
                <a:solidFill>
                  <a:srgbClr val="004494"/>
                </a:solidFill>
                <a:effectLst/>
                <a:uLnTx/>
                <a:uFillTx/>
                <a:latin typeface="Arial"/>
                <a:ea typeface="+mn-ea"/>
                <a:cs typeface="Arial"/>
              </a:rPr>
              <a:t> </a:t>
            </a:r>
            <a:r>
              <a:rPr lang="en-US" sz="1600" dirty="0">
                <a:solidFill>
                  <a:sysClr val="windowText" lastClr="000000"/>
                </a:solidFill>
                <a:latin typeface="Arial"/>
              </a:rPr>
              <a:t>TotalEnergies managers (including 1</a:t>
            </a:r>
            <a:r>
              <a:rPr lang="en-US" sz="1600" baseline="30000" dirty="0">
                <a:solidFill>
                  <a:sysClr val="windowText" lastClr="000000"/>
                </a:solidFill>
                <a:latin typeface="Arial"/>
              </a:rPr>
              <a:t>st</a:t>
            </a:r>
            <a:r>
              <a:rPr lang="en-US" sz="1600" dirty="0">
                <a:solidFill>
                  <a:sysClr val="windowText" lastClr="000000"/>
                </a:solidFill>
                <a:latin typeface="Arial"/>
              </a:rPr>
              <a:t> line managers) and counterparts in contractor companies</a:t>
            </a: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en-US" sz="1800" b="1" dirty="0">
                <a:solidFill>
                  <a:schemeClr val="tx2"/>
                </a:solidFill>
                <a:latin typeface="Arial"/>
              </a:rPr>
              <a:t>When:</a:t>
            </a:r>
            <a:r>
              <a:rPr kumimoji="0" lang="en-US" sz="1800" b="0" i="0" u="none" strike="noStrike" kern="1200" cap="none" spc="0" normalizeH="0" baseline="0" noProof="0" dirty="0">
                <a:ln>
                  <a:noFill/>
                </a:ln>
                <a:solidFill>
                  <a:srgbClr val="004494"/>
                </a:solidFill>
                <a:effectLst/>
                <a:uLnTx/>
                <a:uFillTx/>
                <a:latin typeface="Arial"/>
                <a:ea typeface="+mn-ea"/>
                <a:cs typeface="Arial"/>
              </a:rPr>
              <a:t> </a:t>
            </a:r>
            <a:r>
              <a:rPr lang="en-US" sz="1600" dirty="0">
                <a:solidFill>
                  <a:sysClr val="windowText" lastClr="000000"/>
                </a:solidFill>
                <a:latin typeface="Arial"/>
              </a:rPr>
              <a:t>As often as possible as per plan defined by the entity/affiliate</a:t>
            </a: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en-US" sz="1800" b="1" dirty="0">
                <a:solidFill>
                  <a:schemeClr val="tx2"/>
                </a:solidFill>
                <a:latin typeface="Arial"/>
              </a:rPr>
              <a:t>How: </a:t>
            </a:r>
            <a:r>
              <a:rPr lang="en-US" sz="1600" dirty="0">
                <a:solidFill>
                  <a:sysClr val="windowText" lastClr="000000"/>
                </a:solidFill>
                <a:latin typeface="Arial"/>
              </a:rPr>
              <a:t>Each Joint safety tour should be carefully planned and prepared. It is important to take the time to listen/talk to people, to ask questions to identify avenues for improvement, give praise and encouragement. After the joint safety tour, it is important to debrief and to share the report of the visit with all parties.</a:t>
            </a:r>
            <a:endParaRPr kumimoji="0" lang="en-US" sz="1800" b="0" i="0" u="none" strike="noStrike" kern="1200" cap="none" spc="0" normalizeH="0" baseline="0" noProof="0" dirty="0">
              <a:ln>
                <a:noFill/>
              </a:ln>
              <a:solidFill>
                <a:srgbClr val="004494"/>
              </a:solidFill>
              <a:effectLst/>
              <a:uLnTx/>
              <a:uFillTx/>
              <a:latin typeface="Arial"/>
              <a:ea typeface="+mn-ea"/>
              <a:cs typeface="Arial"/>
            </a:endParaRPr>
          </a:p>
          <a:p>
            <a:pPr marL="0" marR="0" lvl="0" indent="0" algn="l" defTabSz="457204" rtl="0" eaLnBrk="1" fontAlgn="base" latinLnBrk="0" hangingPunct="1">
              <a:lnSpc>
                <a:spcPct val="100000"/>
              </a:lnSpc>
              <a:spcBef>
                <a:spcPts val="300"/>
              </a:spcBef>
              <a:spcAft>
                <a:spcPts val="300"/>
              </a:spcAft>
              <a:buClr>
                <a:srgbClr val="004494"/>
              </a:buClr>
              <a:buSzPct val="120000"/>
              <a:buFont typeface="Lucida Grande"/>
              <a:buNone/>
              <a:tabLst/>
              <a:defRPr/>
            </a:pPr>
            <a:endParaRPr kumimoji="0" lang="en-US" sz="1800" b="0" i="0" u="none" strike="noStrike" kern="1200" cap="none" spc="0" normalizeH="0" baseline="0" noProof="0" dirty="0">
              <a:ln>
                <a:noFill/>
              </a:ln>
              <a:solidFill>
                <a:srgbClr val="004494"/>
              </a:solidFill>
              <a:effectLst/>
              <a:uLnTx/>
              <a:uFillTx/>
              <a:latin typeface="Arial"/>
              <a:ea typeface="+mn-ea"/>
              <a:cs typeface="Arial"/>
            </a:endParaRPr>
          </a:p>
        </p:txBody>
      </p:sp>
      <p:sp>
        <p:nvSpPr>
          <p:cNvPr id="8" name="ZoneTexte 7">
            <a:extLst>
              <a:ext uri="{FF2B5EF4-FFF2-40B4-BE49-F238E27FC236}">
                <a16:creationId xmlns:a16="http://schemas.microsoft.com/office/drawing/2014/main" id="{74392B2E-B8BD-9F11-E0ED-12F55F2C100E}"/>
              </a:ext>
            </a:extLst>
          </p:cNvPr>
          <p:cNvSpPr txBox="1"/>
          <p:nvPr/>
        </p:nvSpPr>
        <p:spPr>
          <a:xfrm>
            <a:off x="392086" y="5693089"/>
            <a:ext cx="11344285" cy="584775"/>
          </a:xfrm>
          <a:prstGeom prst="rect">
            <a:avLst/>
          </a:prstGeom>
          <a:noFill/>
          <a:ln>
            <a:solidFill>
              <a:schemeClr val="accent1"/>
            </a:solidFill>
          </a:ln>
        </p:spPr>
        <p:txBody>
          <a:bodyPr wrap="square" rtlCol="0">
            <a:spAutoFit/>
          </a:bodyPr>
          <a:lstStyle>
            <a:defPPr>
              <a:defRPr lang="fr-FR"/>
            </a:defPPr>
            <a:lvl1pPr algn="ctr">
              <a:spcBef>
                <a:spcPts val="600"/>
              </a:spcBef>
              <a:defRPr sz="1600"/>
            </a:lvl1pPr>
          </a:lstStyle>
          <a:p>
            <a:pPr algn="l"/>
            <a:r>
              <a:rPr lang="fr-FR" dirty="0"/>
              <a:t>         Joint safety tours are not </a:t>
            </a:r>
            <a:r>
              <a:rPr lang="fr-FR" dirty="0" err="1"/>
              <a:t>limited</a:t>
            </a:r>
            <a:r>
              <a:rPr lang="fr-FR" dirty="0"/>
              <a:t> to Safety Contract </a:t>
            </a:r>
            <a:r>
              <a:rPr lang="fr-FR" dirty="0" err="1"/>
              <a:t>Owners</a:t>
            </a:r>
            <a:r>
              <a:rPr lang="fr-FR" dirty="0"/>
              <a:t> as </a:t>
            </a:r>
            <a:r>
              <a:rPr lang="fr-FR" dirty="0" err="1"/>
              <a:t>they</a:t>
            </a:r>
            <a:r>
              <a:rPr lang="fr-FR" dirty="0"/>
              <a:t> </a:t>
            </a:r>
            <a:r>
              <a:rPr lang="fr-FR" dirty="0" err="1"/>
              <a:t>represent</a:t>
            </a:r>
            <a:r>
              <a:rPr lang="fr-FR" dirty="0"/>
              <a:t> a </a:t>
            </a:r>
            <a:r>
              <a:rPr lang="fr-FR" dirty="0" err="1"/>
              <a:t>limited</a:t>
            </a:r>
            <a:r>
              <a:rPr lang="fr-FR" dirty="0"/>
              <a:t> </a:t>
            </a:r>
            <a:r>
              <a:rPr lang="fr-FR" dirty="0" err="1"/>
              <a:t>number</a:t>
            </a:r>
            <a:r>
              <a:rPr lang="fr-FR" dirty="0"/>
              <a:t> of top managers </a:t>
            </a:r>
            <a:r>
              <a:rPr lang="fr-FR" dirty="0" err="1"/>
              <a:t>from</a:t>
            </a:r>
            <a:r>
              <a:rPr lang="fr-FR" dirty="0"/>
              <a:t> </a:t>
            </a:r>
            <a:r>
              <a:rPr lang="fr-FR" dirty="0" err="1"/>
              <a:t>entities</a:t>
            </a:r>
            <a:r>
              <a:rPr lang="fr-FR" dirty="0"/>
              <a:t>, </a:t>
            </a:r>
            <a:r>
              <a:rPr lang="fr-FR" dirty="0" err="1"/>
              <a:t>while</a:t>
            </a:r>
            <a:r>
              <a:rPr lang="fr-FR" dirty="0"/>
              <a:t> </a:t>
            </a:r>
            <a:r>
              <a:rPr lang="fr-FR" b="1" dirty="0">
                <a:solidFill>
                  <a:srgbClr val="009CEA"/>
                </a:solidFill>
              </a:rPr>
              <a:t>Joint safety tours concern the </a:t>
            </a:r>
            <a:r>
              <a:rPr lang="fr-FR" b="1" dirty="0" err="1">
                <a:solidFill>
                  <a:srgbClr val="009CEA"/>
                </a:solidFill>
              </a:rPr>
              <a:t>entire</a:t>
            </a:r>
            <a:r>
              <a:rPr lang="fr-FR" b="1" dirty="0">
                <a:solidFill>
                  <a:srgbClr val="009CEA"/>
                </a:solidFill>
              </a:rPr>
              <a:t> </a:t>
            </a:r>
            <a:r>
              <a:rPr lang="fr-FR" b="1" dirty="0" err="1">
                <a:solidFill>
                  <a:srgbClr val="009CEA"/>
                </a:solidFill>
              </a:rPr>
              <a:t>operational</a:t>
            </a:r>
            <a:r>
              <a:rPr lang="fr-FR" b="1" dirty="0">
                <a:solidFill>
                  <a:srgbClr val="009CEA"/>
                </a:solidFill>
              </a:rPr>
              <a:t> line management in relation </a:t>
            </a:r>
            <a:r>
              <a:rPr lang="fr-FR" b="1" dirty="0" err="1">
                <a:solidFill>
                  <a:srgbClr val="009CEA"/>
                </a:solidFill>
              </a:rPr>
              <a:t>with</a:t>
            </a:r>
            <a:r>
              <a:rPr lang="fr-FR" b="1" dirty="0">
                <a:solidFill>
                  <a:srgbClr val="009CEA"/>
                </a:solidFill>
              </a:rPr>
              <a:t> contractors</a:t>
            </a:r>
            <a:r>
              <a:rPr lang="fr-FR" dirty="0"/>
              <a:t>.</a:t>
            </a:r>
          </a:p>
        </p:txBody>
      </p:sp>
      <p:pic>
        <p:nvPicPr>
          <p:cNvPr id="3" name="Image 2">
            <a:extLst>
              <a:ext uri="{FF2B5EF4-FFF2-40B4-BE49-F238E27FC236}">
                <a16:creationId xmlns:a16="http://schemas.microsoft.com/office/drawing/2014/main" id="{23911920-E72A-B10E-B903-25D59AB4B24D}"/>
              </a:ext>
            </a:extLst>
          </p:cNvPr>
          <p:cNvPicPr>
            <a:picLocks noChangeAspect="1"/>
          </p:cNvPicPr>
          <p:nvPr/>
        </p:nvPicPr>
        <p:blipFill>
          <a:blip r:embed="rId3"/>
          <a:stretch>
            <a:fillRect/>
          </a:stretch>
        </p:blipFill>
        <p:spPr>
          <a:xfrm>
            <a:off x="226143" y="1342311"/>
            <a:ext cx="3706133" cy="3055836"/>
          </a:xfrm>
          <a:prstGeom prst="rect">
            <a:avLst/>
          </a:prstGeom>
        </p:spPr>
      </p:pic>
      <p:pic>
        <p:nvPicPr>
          <p:cNvPr id="2050" name="Picture 2" descr="Ampoule Art vectoriel, icônes et graphiques à télécharger gratuitement">
            <a:extLst>
              <a:ext uri="{FF2B5EF4-FFF2-40B4-BE49-F238E27FC236}">
                <a16:creationId xmlns:a16="http://schemas.microsoft.com/office/drawing/2014/main" id="{B6A32331-86E3-AB3C-3773-55806AF1D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56" y="5231161"/>
            <a:ext cx="739039" cy="73903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498FE13-9F1F-5646-BC10-BCC8A3B7805B}"/>
              </a:ext>
            </a:extLst>
          </p:cNvPr>
          <p:cNvSpPr txBox="1"/>
          <p:nvPr/>
        </p:nvSpPr>
        <p:spPr>
          <a:xfrm>
            <a:off x="4910151" y="5123571"/>
            <a:ext cx="4711267" cy="338554"/>
          </a:xfrm>
          <a:prstGeom prst="rect">
            <a:avLst/>
          </a:prstGeom>
          <a:noFill/>
          <a:ln>
            <a:solidFill>
              <a:srgbClr val="FF0000"/>
            </a:solidFill>
          </a:ln>
        </p:spPr>
        <p:txBody>
          <a:bodyPr wrap="square" rtlCol="0">
            <a:spAutoFit/>
          </a:bodyPr>
          <a:lstStyle/>
          <a:p>
            <a:r>
              <a:rPr lang="fr-FR" sz="1600" dirty="0"/>
              <a:t> It </a:t>
            </a:r>
            <a:r>
              <a:rPr lang="fr-FR" sz="1600" dirty="0" err="1"/>
              <a:t>is</a:t>
            </a:r>
            <a:r>
              <a:rPr lang="fr-FR" sz="1600" dirty="0"/>
              <a:t> not a control exercice to </a:t>
            </a:r>
            <a:r>
              <a:rPr lang="fr-FR" sz="1600" dirty="0" err="1"/>
              <a:t>blame</a:t>
            </a:r>
            <a:r>
              <a:rPr lang="fr-FR" sz="1600" dirty="0"/>
              <a:t> </a:t>
            </a:r>
            <a:r>
              <a:rPr lang="fr-FR" sz="1600" dirty="0" err="1"/>
              <a:t>professionals</a:t>
            </a:r>
            <a:r>
              <a:rPr lang="fr-FR" sz="1600" dirty="0"/>
              <a:t>.</a:t>
            </a:r>
          </a:p>
        </p:txBody>
      </p:sp>
      <p:pic>
        <p:nvPicPr>
          <p:cNvPr id="5" name="Picture 4" descr="Attention : 18 147 967 images, photos de stock, objets 3D et images  vectorielles | Shutterstock">
            <a:extLst>
              <a:ext uri="{FF2B5EF4-FFF2-40B4-BE49-F238E27FC236}">
                <a16:creationId xmlns:a16="http://schemas.microsoft.com/office/drawing/2014/main" id="{0542ECE3-6800-EDDA-8398-21BF46F46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807" y="4891489"/>
            <a:ext cx="679344" cy="67934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descr="Une image contenant capture d’écran, Graphique, Police, symbole&#10;&#10;Description générée automatiquement">
            <a:extLst>
              <a:ext uri="{FF2B5EF4-FFF2-40B4-BE49-F238E27FC236}">
                <a16:creationId xmlns:a16="http://schemas.microsoft.com/office/drawing/2014/main" id="{D1DFAA52-C3B4-B1DA-A778-1602F5177F20}"/>
              </a:ext>
            </a:extLst>
          </p:cNvPr>
          <p:cNvPicPr>
            <a:picLocks noChangeAspect="1"/>
          </p:cNvPicPr>
          <p:nvPr/>
        </p:nvPicPr>
        <p:blipFill>
          <a:blip r:embed="rId6">
            <a:extLst>
              <a:ext uri="{28A0092B-C50C-407E-A947-70E740481C1C}">
                <a14:useLocalDpi xmlns:a14="http://schemas.microsoft.com/office/drawing/2010/main" val="0"/>
              </a:ext>
            </a:extLst>
          </a:blip>
          <a:srcRect l="14689" t="34251" b="15336"/>
          <a:stretch/>
        </p:blipFill>
        <p:spPr>
          <a:xfrm>
            <a:off x="3582414" y="242844"/>
            <a:ext cx="1275303" cy="568357"/>
          </a:xfrm>
          <a:prstGeom prst="rect">
            <a:avLst/>
          </a:prstGeom>
        </p:spPr>
      </p:pic>
    </p:spTree>
    <p:extLst>
      <p:ext uri="{BB962C8B-B14F-4D97-AF65-F5344CB8AC3E}">
        <p14:creationId xmlns:p14="http://schemas.microsoft.com/office/powerpoint/2010/main" val="299414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161928A1-EBF5-6723-79F1-4A55CBA5F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77729">
            <a:off x="4101962" y="2721441"/>
            <a:ext cx="1556810" cy="2334483"/>
          </a:xfrm>
          <a:prstGeom prst="rect">
            <a:avLst/>
          </a:prstGeom>
        </p:spPr>
      </p:pic>
      <p:sp>
        <p:nvSpPr>
          <p:cNvPr id="8" name="Flèche : pentagone 7">
            <a:extLst>
              <a:ext uri="{FF2B5EF4-FFF2-40B4-BE49-F238E27FC236}">
                <a16:creationId xmlns:a16="http://schemas.microsoft.com/office/drawing/2014/main" id="{E37B291C-12D5-97FE-1C84-4A4EDA9DF6B5}"/>
              </a:ext>
            </a:extLst>
          </p:cNvPr>
          <p:cNvSpPr/>
          <p:nvPr/>
        </p:nvSpPr>
        <p:spPr>
          <a:xfrm>
            <a:off x="6037451" y="3349607"/>
            <a:ext cx="5315497" cy="348074"/>
          </a:xfrm>
          <a:prstGeom prst="homePlate">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pentagone 6">
            <a:extLst>
              <a:ext uri="{FF2B5EF4-FFF2-40B4-BE49-F238E27FC236}">
                <a16:creationId xmlns:a16="http://schemas.microsoft.com/office/drawing/2014/main" id="{D6B1B27A-31B2-6E65-3159-277A03198A8F}"/>
              </a:ext>
            </a:extLst>
          </p:cNvPr>
          <p:cNvSpPr/>
          <p:nvPr/>
        </p:nvSpPr>
        <p:spPr>
          <a:xfrm>
            <a:off x="-1" y="5897156"/>
            <a:ext cx="12014546" cy="348074"/>
          </a:xfrm>
          <a:prstGeom prst="homePlate">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Our </a:t>
            </a:r>
            <a:r>
              <a:rPr lang="fr-FR" dirty="0" err="1"/>
              <a:t>lives</a:t>
            </a:r>
            <a:r>
              <a:rPr lang="fr-FR" dirty="0"/>
              <a:t> first – Introduction to the program</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12</a:t>
            </a:fld>
            <a:endParaRPr lang="fr-FR" noProof="0" dirty="0"/>
          </a:p>
        </p:txBody>
      </p:sp>
      <p:sp>
        <p:nvSpPr>
          <p:cNvPr id="6" name="Titre 5">
            <a:extLst>
              <a:ext uri="{FF2B5EF4-FFF2-40B4-BE49-F238E27FC236}">
                <a16:creationId xmlns:a16="http://schemas.microsoft.com/office/drawing/2014/main" id="{0095A28D-42AC-024F-D8FB-6BFB63512BAF}"/>
              </a:ext>
            </a:extLst>
          </p:cNvPr>
          <p:cNvSpPr>
            <a:spLocks noGrp="1"/>
          </p:cNvSpPr>
          <p:nvPr>
            <p:ph type="title"/>
          </p:nvPr>
        </p:nvSpPr>
        <p:spPr>
          <a:xfrm>
            <a:off x="469879" y="242844"/>
            <a:ext cx="7338616" cy="1008000"/>
          </a:xfrm>
        </p:spPr>
        <p:txBody>
          <a:bodyPr/>
          <a:lstStyle/>
          <a:p>
            <a:r>
              <a:rPr kumimoji="0" lang="fr-FR" sz="3000" b="0" i="0" u="none" strike="noStrike" kern="1200" cap="none" spc="0" normalizeH="0" baseline="0" noProof="0" dirty="0">
                <a:ln>
                  <a:noFill/>
                </a:ln>
                <a:solidFill>
                  <a:srgbClr val="009CEA"/>
                </a:solidFill>
                <a:effectLst/>
                <a:uLnTx/>
                <a:uFillTx/>
                <a:latin typeface="Arial" panose="020B0604020202020204"/>
                <a:ea typeface="+mj-ea"/>
                <a:cs typeface="+mj-cs"/>
              </a:rPr>
              <a:t>Effective safety </a:t>
            </a:r>
            <a:r>
              <a:rPr kumimoji="0" lang="fr-FR" sz="3000" b="0" i="0" u="none" strike="noStrike" kern="1200" cap="none" spc="0" normalizeH="0" baseline="0" noProof="0" dirty="0" err="1">
                <a:ln>
                  <a:noFill/>
                </a:ln>
                <a:solidFill>
                  <a:srgbClr val="009CEA"/>
                </a:solidFill>
                <a:effectLst/>
                <a:uLnTx/>
                <a:uFillTx/>
                <a:latin typeface="Arial" panose="020B0604020202020204"/>
                <a:ea typeface="+mj-ea"/>
                <a:cs typeface="+mj-cs"/>
              </a:rPr>
              <a:t>barriers</a:t>
            </a:r>
            <a:r>
              <a:rPr kumimoji="0" lang="fr-FR" sz="3000" b="0" i="0" u="none" strike="noStrike" kern="1200" cap="none" spc="0" normalizeH="0" baseline="0" noProof="0" dirty="0">
                <a:ln>
                  <a:noFill/>
                </a:ln>
                <a:solidFill>
                  <a:srgbClr val="009CEA"/>
                </a:solidFill>
                <a:effectLst/>
                <a:uLnTx/>
                <a:uFillTx/>
                <a:latin typeface="Arial" panose="020B0604020202020204"/>
                <a:ea typeface="+mj-ea"/>
                <a:cs typeface="+mj-cs"/>
              </a:rPr>
              <a:t> in the </a:t>
            </a:r>
            <a:r>
              <a:rPr kumimoji="0" lang="fr-FR" sz="3000" b="0" i="0" u="none" strike="noStrike" kern="1200" cap="none" spc="0" normalizeH="0" baseline="0" noProof="0" dirty="0" err="1">
                <a:ln>
                  <a:noFill/>
                </a:ln>
                <a:solidFill>
                  <a:srgbClr val="009CEA"/>
                </a:solidFill>
                <a:effectLst/>
                <a:uLnTx/>
                <a:uFillTx/>
                <a:latin typeface="Arial" panose="020B0604020202020204"/>
                <a:ea typeface="+mj-ea"/>
                <a:cs typeface="+mj-cs"/>
              </a:rPr>
              <a:t>field</a:t>
            </a:r>
            <a:br>
              <a:rPr kumimoji="0" lang="fr-FR" sz="3000" b="0" i="0" u="none" strike="noStrike" kern="1200" cap="none" spc="0" normalizeH="0" baseline="0" noProof="0" dirty="0">
                <a:ln>
                  <a:noFill/>
                </a:ln>
                <a:solidFill>
                  <a:srgbClr val="009CEA"/>
                </a:solidFill>
                <a:effectLst/>
                <a:uLnTx/>
                <a:uFillTx/>
                <a:latin typeface="Arial" panose="020B0604020202020204"/>
                <a:ea typeface="+mj-ea"/>
                <a:cs typeface="+mj-cs"/>
              </a:rPr>
            </a:br>
            <a:endParaRPr lang="fr-FR" dirty="0"/>
          </a:p>
        </p:txBody>
      </p:sp>
      <p:cxnSp>
        <p:nvCxnSpPr>
          <p:cNvPr id="9" name="Connecteur droit 8">
            <a:extLst>
              <a:ext uri="{FF2B5EF4-FFF2-40B4-BE49-F238E27FC236}">
                <a16:creationId xmlns:a16="http://schemas.microsoft.com/office/drawing/2014/main" id="{4C1FECA2-33C8-CDCB-5BC1-895BBF8530BE}"/>
              </a:ext>
            </a:extLst>
          </p:cNvPr>
          <p:cNvCxnSpPr>
            <a:cxnSpLocks/>
            <a:stCxn id="26" idx="3"/>
          </p:cNvCxnSpPr>
          <p:nvPr/>
        </p:nvCxnSpPr>
        <p:spPr>
          <a:xfrm flipV="1">
            <a:off x="11352948" y="3212683"/>
            <a:ext cx="0" cy="1470796"/>
          </a:xfrm>
          <a:prstGeom prst="line">
            <a:avLst/>
          </a:prstGeom>
          <a:ln w="19050">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59FC6AF0-3B21-4A4D-E6EC-60F8BECAFD36}"/>
              </a:ext>
            </a:extLst>
          </p:cNvPr>
          <p:cNvCxnSpPr>
            <a:cxnSpLocks/>
          </p:cNvCxnSpPr>
          <p:nvPr/>
        </p:nvCxnSpPr>
        <p:spPr>
          <a:xfrm flipV="1">
            <a:off x="6016686" y="3212683"/>
            <a:ext cx="0" cy="1470797"/>
          </a:xfrm>
          <a:prstGeom prst="line">
            <a:avLst/>
          </a:prstGeom>
          <a:ln w="19050">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124D9755-C77A-41C2-8D86-CA190EAA7E2F}"/>
              </a:ext>
            </a:extLst>
          </p:cNvPr>
          <p:cNvPicPr>
            <a:picLocks noChangeAspect="1"/>
          </p:cNvPicPr>
          <p:nvPr/>
        </p:nvPicPr>
        <p:blipFill>
          <a:blip r:embed="rId4"/>
          <a:stretch>
            <a:fillRect/>
          </a:stretch>
        </p:blipFill>
        <p:spPr>
          <a:xfrm>
            <a:off x="759708" y="1013114"/>
            <a:ext cx="1496860" cy="2439131"/>
          </a:xfrm>
          <a:prstGeom prst="rect">
            <a:avLst/>
          </a:prstGeom>
        </p:spPr>
      </p:pic>
      <p:sp>
        <p:nvSpPr>
          <p:cNvPr id="26" name="Flèche : droite 25">
            <a:extLst>
              <a:ext uri="{FF2B5EF4-FFF2-40B4-BE49-F238E27FC236}">
                <a16:creationId xmlns:a16="http://schemas.microsoft.com/office/drawing/2014/main" id="{B90FB230-C262-01A8-0C83-2984EA77A236}"/>
              </a:ext>
            </a:extLst>
          </p:cNvPr>
          <p:cNvSpPr/>
          <p:nvPr/>
        </p:nvSpPr>
        <p:spPr>
          <a:xfrm>
            <a:off x="5375288" y="4441163"/>
            <a:ext cx="5977660" cy="484632"/>
          </a:xfrm>
          <a:prstGeom prst="rightArrow">
            <a:avLst>
              <a:gd name="adj1" fmla="val 64896"/>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r>
              <a:rPr lang="fr-FR" b="1" dirty="0"/>
              <a:t>EXECUTION</a:t>
            </a:r>
          </a:p>
        </p:txBody>
      </p:sp>
      <p:pic>
        <p:nvPicPr>
          <p:cNvPr id="35" name="Picture 5">
            <a:extLst>
              <a:ext uri="{FF2B5EF4-FFF2-40B4-BE49-F238E27FC236}">
                <a16:creationId xmlns:a16="http://schemas.microsoft.com/office/drawing/2014/main" id="{3A897F65-1D22-6132-A025-E69F219FD60F}"/>
              </a:ext>
            </a:extLst>
          </p:cNvPr>
          <p:cNvPicPr>
            <a:picLocks noChangeAspect="1"/>
          </p:cNvPicPr>
          <p:nvPr/>
        </p:nvPicPr>
        <p:blipFill>
          <a:blip r:embed="rId5">
            <a:clrChange>
              <a:clrFrom>
                <a:srgbClr val="F7F7F7"/>
              </a:clrFrom>
              <a:clrTo>
                <a:srgbClr val="F7F7F7">
                  <a:alpha val="0"/>
                </a:srgbClr>
              </a:clrTo>
            </a:clrChange>
            <a:duotone>
              <a:srgbClr val="40A900">
                <a:shade val="45000"/>
                <a:satMod val="135000"/>
              </a:srgbClr>
              <a:prstClr val="white"/>
            </a:duotone>
          </a:blip>
          <a:stretch>
            <a:fillRect/>
          </a:stretch>
        </p:blipFill>
        <p:spPr>
          <a:xfrm>
            <a:off x="5362644" y="4434395"/>
            <a:ext cx="733356" cy="518013"/>
          </a:xfrm>
          <a:prstGeom prst="rect">
            <a:avLst/>
          </a:prstGeom>
          <a:solidFill>
            <a:schemeClr val="bg1"/>
          </a:solidFill>
        </p:spPr>
      </p:pic>
      <p:grpSp>
        <p:nvGrpSpPr>
          <p:cNvPr id="17" name="Groupe 16">
            <a:extLst>
              <a:ext uri="{FF2B5EF4-FFF2-40B4-BE49-F238E27FC236}">
                <a16:creationId xmlns:a16="http://schemas.microsoft.com/office/drawing/2014/main" id="{DFE70446-C5A2-0C59-E293-F63AFC5BC6A0}"/>
              </a:ext>
            </a:extLst>
          </p:cNvPr>
          <p:cNvGrpSpPr/>
          <p:nvPr/>
        </p:nvGrpSpPr>
        <p:grpSpPr>
          <a:xfrm>
            <a:off x="2806644" y="923263"/>
            <a:ext cx="733355" cy="758226"/>
            <a:chOff x="7173423" y="2356740"/>
            <a:chExt cx="782668" cy="892143"/>
          </a:xfrm>
        </p:grpSpPr>
        <p:sp>
          <p:nvSpPr>
            <p:cNvPr id="27" name="Rectangle 26">
              <a:extLst>
                <a:ext uri="{FF2B5EF4-FFF2-40B4-BE49-F238E27FC236}">
                  <a16:creationId xmlns:a16="http://schemas.microsoft.com/office/drawing/2014/main" id="{72C1C588-B01A-5824-65E3-2B12BEBA2700}"/>
                </a:ext>
              </a:extLst>
            </p:cNvPr>
            <p:cNvSpPr/>
            <p:nvPr/>
          </p:nvSpPr>
          <p:spPr>
            <a:xfrm>
              <a:off x="7413584" y="2742182"/>
              <a:ext cx="524872" cy="506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Graphique 27" descr="Homme ouvrier du bâtiment avec un remplissage uni">
              <a:extLst>
                <a:ext uri="{FF2B5EF4-FFF2-40B4-BE49-F238E27FC236}">
                  <a16:creationId xmlns:a16="http://schemas.microsoft.com/office/drawing/2014/main" id="{A7D111AB-29CC-EF38-DBF5-1460095864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22257" y="2713172"/>
              <a:ext cx="533834" cy="533834"/>
            </a:xfrm>
            <a:prstGeom prst="rect">
              <a:avLst/>
            </a:prstGeom>
          </p:spPr>
        </p:pic>
        <p:grpSp>
          <p:nvGrpSpPr>
            <p:cNvPr id="43" name="Groupe 42">
              <a:extLst>
                <a:ext uri="{FF2B5EF4-FFF2-40B4-BE49-F238E27FC236}">
                  <a16:creationId xmlns:a16="http://schemas.microsoft.com/office/drawing/2014/main" id="{4B8EE097-9813-12AA-9DB0-AD9107BF8DB9}"/>
                </a:ext>
              </a:extLst>
            </p:cNvPr>
            <p:cNvGrpSpPr/>
            <p:nvPr/>
          </p:nvGrpSpPr>
          <p:grpSpPr>
            <a:xfrm>
              <a:off x="7173423" y="2356740"/>
              <a:ext cx="383565" cy="484532"/>
              <a:chOff x="7173423" y="2212356"/>
              <a:chExt cx="383565" cy="484532"/>
            </a:xfrm>
          </p:grpSpPr>
          <p:pic>
            <p:nvPicPr>
              <p:cNvPr id="44" name="Graphique 43" descr="Avertissement avec un remplissage uni">
                <a:extLst>
                  <a:ext uri="{FF2B5EF4-FFF2-40B4-BE49-F238E27FC236}">
                    <a16:creationId xmlns:a16="http://schemas.microsoft.com/office/drawing/2014/main" id="{B550396D-CEFD-3942-99FF-CC568EFC31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73423" y="2212356"/>
                <a:ext cx="383565" cy="383565"/>
              </a:xfrm>
              <a:prstGeom prst="rect">
                <a:avLst/>
              </a:prstGeom>
            </p:spPr>
          </p:pic>
          <p:sp>
            <p:nvSpPr>
              <p:cNvPr id="45" name="Triangle isocèle 44">
                <a:extLst>
                  <a:ext uri="{FF2B5EF4-FFF2-40B4-BE49-F238E27FC236}">
                    <a16:creationId xmlns:a16="http://schemas.microsoft.com/office/drawing/2014/main" id="{6644082D-8F67-9FDE-84F3-FBB7DE5457E0}"/>
                  </a:ext>
                </a:extLst>
              </p:cNvPr>
              <p:cNvSpPr/>
              <p:nvPr/>
            </p:nvSpPr>
            <p:spPr>
              <a:xfrm rot="8552246">
                <a:off x="7408038" y="2467989"/>
                <a:ext cx="140413" cy="2288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54" name="Connecteur droit 53">
            <a:extLst>
              <a:ext uri="{FF2B5EF4-FFF2-40B4-BE49-F238E27FC236}">
                <a16:creationId xmlns:a16="http://schemas.microsoft.com/office/drawing/2014/main" id="{E95E1BD7-DF76-3B42-5526-D0EE5AF84BC2}"/>
              </a:ext>
            </a:extLst>
          </p:cNvPr>
          <p:cNvCxnSpPr>
            <a:cxnSpLocks/>
            <a:stCxn id="55" idx="3"/>
          </p:cNvCxnSpPr>
          <p:nvPr/>
        </p:nvCxnSpPr>
        <p:spPr>
          <a:xfrm flipV="1">
            <a:off x="3875642" y="4683478"/>
            <a:ext cx="232367" cy="1"/>
          </a:xfrm>
          <a:prstGeom prst="line">
            <a:avLst/>
          </a:prstGeom>
          <a:ln w="7620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 name="Connecteur droit 1">
            <a:extLst>
              <a:ext uri="{FF2B5EF4-FFF2-40B4-BE49-F238E27FC236}">
                <a16:creationId xmlns:a16="http://schemas.microsoft.com/office/drawing/2014/main" id="{CE0BE366-5DA6-BA38-08EC-E39101D02365}"/>
              </a:ext>
            </a:extLst>
          </p:cNvPr>
          <p:cNvCxnSpPr>
            <a:cxnSpLocks/>
          </p:cNvCxnSpPr>
          <p:nvPr/>
        </p:nvCxnSpPr>
        <p:spPr>
          <a:xfrm>
            <a:off x="130039" y="4680706"/>
            <a:ext cx="3693491" cy="0"/>
          </a:xfrm>
          <a:prstGeom prst="line">
            <a:avLst/>
          </a:prstGeom>
          <a:ln w="7620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Ellipse 55">
            <a:extLst>
              <a:ext uri="{FF2B5EF4-FFF2-40B4-BE49-F238E27FC236}">
                <a16:creationId xmlns:a16="http://schemas.microsoft.com/office/drawing/2014/main" id="{0CCDA7D6-DC1F-69CF-5B85-5C900DFC74E5}"/>
              </a:ext>
            </a:extLst>
          </p:cNvPr>
          <p:cNvSpPr/>
          <p:nvPr/>
        </p:nvSpPr>
        <p:spPr>
          <a:xfrm>
            <a:off x="319523" y="4252773"/>
            <a:ext cx="2084241" cy="875833"/>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Issue of work permit</a:t>
            </a:r>
          </a:p>
        </p:txBody>
      </p:sp>
      <p:sp>
        <p:nvSpPr>
          <p:cNvPr id="10" name="ZoneTexte 9">
            <a:extLst>
              <a:ext uri="{FF2B5EF4-FFF2-40B4-BE49-F238E27FC236}">
                <a16:creationId xmlns:a16="http://schemas.microsoft.com/office/drawing/2014/main" id="{335E9D49-96F6-546B-84E7-AB42A38C69C5}"/>
              </a:ext>
            </a:extLst>
          </p:cNvPr>
          <p:cNvSpPr txBox="1"/>
          <p:nvPr/>
        </p:nvSpPr>
        <p:spPr>
          <a:xfrm>
            <a:off x="11342566" y="4491614"/>
            <a:ext cx="671979" cy="369332"/>
          </a:xfrm>
          <a:prstGeom prst="rect">
            <a:avLst/>
          </a:prstGeom>
          <a:solidFill>
            <a:schemeClr val="accent4"/>
          </a:solidFill>
        </p:spPr>
        <p:txBody>
          <a:bodyPr wrap="none" rtlCol="0">
            <a:spAutoFit/>
          </a:bodyPr>
          <a:lstStyle/>
          <a:p>
            <a:pPr algn="ctr"/>
            <a:r>
              <a:rPr lang="fr-FR" b="1" dirty="0">
                <a:solidFill>
                  <a:schemeClr val="bg1"/>
                </a:solidFill>
              </a:rPr>
              <a:t>END</a:t>
            </a:r>
          </a:p>
        </p:txBody>
      </p:sp>
      <p:grpSp>
        <p:nvGrpSpPr>
          <p:cNvPr id="2054" name="Groupe 2053">
            <a:extLst>
              <a:ext uri="{FF2B5EF4-FFF2-40B4-BE49-F238E27FC236}">
                <a16:creationId xmlns:a16="http://schemas.microsoft.com/office/drawing/2014/main" id="{E4E8D8C2-F40F-A67E-7541-4485A7212619}"/>
              </a:ext>
            </a:extLst>
          </p:cNvPr>
          <p:cNvGrpSpPr/>
          <p:nvPr/>
        </p:nvGrpSpPr>
        <p:grpSpPr>
          <a:xfrm>
            <a:off x="4360440" y="923263"/>
            <a:ext cx="672091" cy="772126"/>
            <a:chOff x="10030540" y="2327892"/>
            <a:chExt cx="755296" cy="939538"/>
          </a:xfrm>
        </p:grpSpPr>
        <p:sp>
          <p:nvSpPr>
            <p:cNvPr id="29" name="Rectangle 28">
              <a:extLst>
                <a:ext uri="{FF2B5EF4-FFF2-40B4-BE49-F238E27FC236}">
                  <a16:creationId xmlns:a16="http://schemas.microsoft.com/office/drawing/2014/main" id="{C9EE0B02-28CF-B65C-0AC7-45F3F7496B37}"/>
                </a:ext>
              </a:extLst>
            </p:cNvPr>
            <p:cNvSpPr/>
            <p:nvPr/>
          </p:nvSpPr>
          <p:spPr>
            <a:xfrm>
              <a:off x="10035361" y="2638976"/>
              <a:ext cx="539871" cy="540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49" name="Graphique 2048" descr="Homme ouvrier du bâtiment avec un remplissage uni">
              <a:extLst>
                <a:ext uri="{FF2B5EF4-FFF2-40B4-BE49-F238E27FC236}">
                  <a16:creationId xmlns:a16="http://schemas.microsoft.com/office/drawing/2014/main" id="{82EA7362-29FB-6DE5-A5C9-079C36EF756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30540" y="2733596"/>
              <a:ext cx="533834" cy="533834"/>
            </a:xfrm>
            <a:prstGeom prst="rect">
              <a:avLst/>
            </a:prstGeom>
          </p:spPr>
        </p:pic>
        <p:pic>
          <p:nvPicPr>
            <p:cNvPr id="2052" name="Graphique 2051" descr="Point d’interrogation avec un remplissage uni">
              <a:extLst>
                <a:ext uri="{FF2B5EF4-FFF2-40B4-BE49-F238E27FC236}">
                  <a16:creationId xmlns:a16="http://schemas.microsoft.com/office/drawing/2014/main" id="{8EC92823-EE86-23AF-4900-6DFFDA59017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79365" y="2366845"/>
              <a:ext cx="299805" cy="299805"/>
            </a:xfrm>
            <a:prstGeom prst="rect">
              <a:avLst/>
            </a:prstGeom>
          </p:spPr>
        </p:pic>
        <p:sp>
          <p:nvSpPr>
            <p:cNvPr id="2053" name="Bulle narrative : ronde 2052">
              <a:extLst>
                <a:ext uri="{FF2B5EF4-FFF2-40B4-BE49-F238E27FC236}">
                  <a16:creationId xmlns:a16="http://schemas.microsoft.com/office/drawing/2014/main" id="{F58D3168-38DA-6004-43E7-4ECB1CDDBDD6}"/>
                </a:ext>
              </a:extLst>
            </p:cNvPr>
            <p:cNvSpPr/>
            <p:nvPr/>
          </p:nvSpPr>
          <p:spPr>
            <a:xfrm>
              <a:off x="10313716" y="2327892"/>
              <a:ext cx="472120" cy="409764"/>
            </a:xfrm>
            <a:prstGeom prst="wedgeEllipseCallou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96" name="ZoneTexte 2095">
            <a:extLst>
              <a:ext uri="{FF2B5EF4-FFF2-40B4-BE49-F238E27FC236}">
                <a16:creationId xmlns:a16="http://schemas.microsoft.com/office/drawing/2014/main" id="{BD180B49-0425-52E2-A1C5-477B85C7A7F9}"/>
              </a:ext>
            </a:extLst>
          </p:cNvPr>
          <p:cNvSpPr txBox="1"/>
          <p:nvPr/>
        </p:nvSpPr>
        <p:spPr>
          <a:xfrm>
            <a:off x="2832400" y="4061781"/>
            <a:ext cx="1060934" cy="280928"/>
          </a:xfrm>
          <a:prstGeom prst="flowChartAlternateProcess">
            <a:avLst/>
          </a:prstGeom>
          <a:solidFill>
            <a:srgbClr val="FFFF00"/>
          </a:solidFill>
          <a:ln>
            <a:solidFill>
              <a:schemeClr val="tx1"/>
            </a:solidFill>
          </a:ln>
        </p:spPr>
        <p:txBody>
          <a:bodyPr wrap="square" rtlCol="0">
            <a:spAutoFit/>
          </a:bodyPr>
          <a:lstStyle>
            <a:defPPr>
              <a:defRPr lang="fr-FR"/>
            </a:defPPr>
            <a:lvl1pPr>
              <a:defRPr sz="1000" b="0"/>
            </a:lvl1pPr>
          </a:lstStyle>
          <a:p>
            <a:pPr algn="ctr"/>
            <a:r>
              <a:rPr lang="fr-FR" dirty="0"/>
              <a:t>Systematic</a:t>
            </a:r>
          </a:p>
        </p:txBody>
      </p:sp>
      <p:sp>
        <p:nvSpPr>
          <p:cNvPr id="2097" name="ZoneTexte 2096">
            <a:extLst>
              <a:ext uri="{FF2B5EF4-FFF2-40B4-BE49-F238E27FC236}">
                <a16:creationId xmlns:a16="http://schemas.microsoft.com/office/drawing/2014/main" id="{5E004501-1527-B4B3-05B0-D878ABA34D40}"/>
              </a:ext>
            </a:extLst>
          </p:cNvPr>
          <p:cNvSpPr txBox="1"/>
          <p:nvPr/>
        </p:nvSpPr>
        <p:spPr>
          <a:xfrm>
            <a:off x="497126" y="1621507"/>
            <a:ext cx="5078609" cy="374571"/>
          </a:xfrm>
          <a:prstGeom prst="flowChartAlternateProcess">
            <a:avLst/>
          </a:prstGeom>
          <a:solidFill>
            <a:srgbClr val="FFFF00"/>
          </a:solidFill>
          <a:ln>
            <a:solidFill>
              <a:srgbClr val="FF0000"/>
            </a:solidFill>
          </a:ln>
        </p:spPr>
        <p:txBody>
          <a:bodyPr wrap="square" rtlCol="0">
            <a:spAutoFit/>
          </a:bodyPr>
          <a:lstStyle>
            <a:defPPr>
              <a:defRPr lang="fr-FR"/>
            </a:defPPr>
            <a:lvl1pPr>
              <a:defRPr sz="1100" b="1"/>
            </a:lvl1pPr>
          </a:lstStyle>
          <a:p>
            <a:pPr algn="ctr"/>
            <a:r>
              <a:rPr lang="fr-FR" sz="1600" dirty="0">
                <a:solidFill>
                  <a:srgbClr val="FF0000"/>
                </a:solidFill>
              </a:rPr>
              <a:t>At any time, when a situation seems dangerous</a:t>
            </a:r>
          </a:p>
        </p:txBody>
      </p:sp>
      <p:sp>
        <p:nvSpPr>
          <p:cNvPr id="55" name="ZoneTexte 54">
            <a:extLst>
              <a:ext uri="{FF2B5EF4-FFF2-40B4-BE49-F238E27FC236}">
                <a16:creationId xmlns:a16="http://schemas.microsoft.com/office/drawing/2014/main" id="{08838303-F1BD-0D26-78A2-5A2ADE04B01B}"/>
              </a:ext>
            </a:extLst>
          </p:cNvPr>
          <p:cNvSpPr txBox="1"/>
          <p:nvPr/>
        </p:nvSpPr>
        <p:spPr>
          <a:xfrm>
            <a:off x="2853938" y="4360313"/>
            <a:ext cx="1021704" cy="646331"/>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pPr algn="ctr"/>
            <a:r>
              <a:rPr lang="fr-FR" dirty="0">
                <a:solidFill>
                  <a:schemeClr val="bg1"/>
                </a:solidFill>
              </a:rPr>
              <a:t>Pre-job briefing</a:t>
            </a:r>
          </a:p>
        </p:txBody>
      </p:sp>
      <p:pic>
        <p:nvPicPr>
          <p:cNvPr id="4" name="Graphique 3" descr="Cloche avec un remplissage uni">
            <a:extLst>
              <a:ext uri="{FF2B5EF4-FFF2-40B4-BE49-F238E27FC236}">
                <a16:creationId xmlns:a16="http://schemas.microsoft.com/office/drawing/2014/main" id="{9DAF281F-27CF-0085-2108-0C289D6801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774046">
            <a:off x="184170" y="1648779"/>
            <a:ext cx="517418" cy="517418"/>
          </a:xfrm>
          <a:prstGeom prst="rect">
            <a:avLst/>
          </a:prstGeom>
        </p:spPr>
      </p:pic>
      <p:sp>
        <p:nvSpPr>
          <p:cNvPr id="60" name="ZoneTexte 59">
            <a:extLst>
              <a:ext uri="{FF2B5EF4-FFF2-40B4-BE49-F238E27FC236}">
                <a16:creationId xmlns:a16="http://schemas.microsoft.com/office/drawing/2014/main" id="{F3687280-8D36-F961-D763-21BF14A79C88}"/>
              </a:ext>
            </a:extLst>
          </p:cNvPr>
          <p:cNvSpPr txBox="1"/>
          <p:nvPr/>
        </p:nvSpPr>
        <p:spPr>
          <a:xfrm>
            <a:off x="5527287" y="6460094"/>
            <a:ext cx="1349631" cy="272415"/>
          </a:xfrm>
          <a:prstGeom prst="flowChartAlternateProcess">
            <a:avLst/>
          </a:prstGeom>
          <a:solidFill>
            <a:srgbClr val="FFFF00"/>
          </a:solidFill>
          <a:ln>
            <a:solidFill>
              <a:schemeClr val="tx1"/>
            </a:solidFill>
          </a:ln>
        </p:spPr>
        <p:txBody>
          <a:bodyPr wrap="square" rtlCol="0">
            <a:spAutoFit/>
          </a:bodyPr>
          <a:lstStyle>
            <a:defPPr>
              <a:defRPr lang="fr-FR"/>
            </a:defPPr>
            <a:lvl1pPr>
              <a:defRPr sz="1100" b="1"/>
            </a:lvl1pPr>
          </a:lstStyle>
          <a:p>
            <a:r>
              <a:rPr lang="fr-FR" sz="1000" b="0" dirty="0"/>
              <a:t>As often as possible</a:t>
            </a:r>
          </a:p>
        </p:txBody>
      </p:sp>
      <p:sp>
        <p:nvSpPr>
          <p:cNvPr id="19" name="Rectangle 18">
            <a:extLst>
              <a:ext uri="{FF2B5EF4-FFF2-40B4-BE49-F238E27FC236}">
                <a16:creationId xmlns:a16="http://schemas.microsoft.com/office/drawing/2014/main" id="{0F842065-FCC2-B850-9C15-CCF394D2C4F6}"/>
              </a:ext>
            </a:extLst>
          </p:cNvPr>
          <p:cNvSpPr/>
          <p:nvPr/>
        </p:nvSpPr>
        <p:spPr>
          <a:xfrm>
            <a:off x="5527287" y="5583164"/>
            <a:ext cx="1349631" cy="866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Une image contenant symbole, capture d’écran, Police, Graphique&#10;&#10;Description générée automatiquement">
            <a:extLst>
              <a:ext uri="{FF2B5EF4-FFF2-40B4-BE49-F238E27FC236}">
                <a16:creationId xmlns:a16="http://schemas.microsoft.com/office/drawing/2014/main" id="{7110B685-F487-8CD5-9EC6-0B5D4A85130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25855" y="5299753"/>
            <a:ext cx="1942639" cy="1448047"/>
          </a:xfrm>
          <a:prstGeom prst="rect">
            <a:avLst/>
          </a:prstGeom>
          <a:noFill/>
        </p:spPr>
      </p:pic>
      <p:sp>
        <p:nvSpPr>
          <p:cNvPr id="20" name="Rectangle 19">
            <a:extLst>
              <a:ext uri="{FF2B5EF4-FFF2-40B4-BE49-F238E27FC236}">
                <a16:creationId xmlns:a16="http://schemas.microsoft.com/office/drawing/2014/main" id="{45D77D35-6F03-E42E-D117-70107F04A4D9}"/>
              </a:ext>
            </a:extLst>
          </p:cNvPr>
          <p:cNvSpPr/>
          <p:nvPr/>
        </p:nvSpPr>
        <p:spPr>
          <a:xfrm>
            <a:off x="8581764" y="3024254"/>
            <a:ext cx="140267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15" name="ZoneTexte 2114">
            <a:extLst>
              <a:ext uri="{FF2B5EF4-FFF2-40B4-BE49-F238E27FC236}">
                <a16:creationId xmlns:a16="http://schemas.microsoft.com/office/drawing/2014/main" id="{F53EE937-E25C-C6A0-8856-512F9AF63527}"/>
              </a:ext>
            </a:extLst>
          </p:cNvPr>
          <p:cNvSpPr txBox="1"/>
          <p:nvPr/>
        </p:nvSpPr>
        <p:spPr>
          <a:xfrm>
            <a:off x="8627213" y="3929830"/>
            <a:ext cx="1349631" cy="272415"/>
          </a:xfrm>
          <a:prstGeom prst="flowChartAlternateProcess">
            <a:avLst/>
          </a:prstGeom>
          <a:solidFill>
            <a:srgbClr val="FFFF00"/>
          </a:solidFill>
          <a:ln>
            <a:solidFill>
              <a:schemeClr val="tx1"/>
            </a:solidFill>
          </a:ln>
        </p:spPr>
        <p:txBody>
          <a:bodyPr wrap="square" rtlCol="0">
            <a:spAutoFit/>
          </a:bodyPr>
          <a:lstStyle>
            <a:defPPr>
              <a:defRPr lang="fr-FR"/>
            </a:defPPr>
            <a:lvl1pPr>
              <a:defRPr sz="1100" b="1"/>
            </a:lvl1pPr>
          </a:lstStyle>
          <a:p>
            <a:r>
              <a:rPr lang="fr-FR" sz="1000" b="0" dirty="0"/>
              <a:t>As often as possible</a:t>
            </a:r>
          </a:p>
        </p:txBody>
      </p:sp>
      <p:sp>
        <p:nvSpPr>
          <p:cNvPr id="24" name="Rectangle 23">
            <a:extLst>
              <a:ext uri="{FF2B5EF4-FFF2-40B4-BE49-F238E27FC236}">
                <a16:creationId xmlns:a16="http://schemas.microsoft.com/office/drawing/2014/main" id="{011FB175-0906-84EF-F382-1085EED8AECE}"/>
              </a:ext>
            </a:extLst>
          </p:cNvPr>
          <p:cNvSpPr/>
          <p:nvPr/>
        </p:nvSpPr>
        <p:spPr>
          <a:xfrm>
            <a:off x="4112176" y="4168347"/>
            <a:ext cx="1251764" cy="922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descr="Une image contenant capture d’écran, Police, Graphique, texte&#10;&#10;Description générée automatiquement">
            <a:extLst>
              <a:ext uri="{FF2B5EF4-FFF2-40B4-BE49-F238E27FC236}">
                <a16:creationId xmlns:a16="http://schemas.microsoft.com/office/drawing/2014/main" id="{B4F9CA7F-8E8D-E92B-096B-C4B1FE146BA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30464" y="4092607"/>
            <a:ext cx="1866953" cy="1030923"/>
          </a:xfrm>
          <a:prstGeom prst="rect">
            <a:avLst/>
          </a:prstGeom>
        </p:spPr>
      </p:pic>
      <p:sp>
        <p:nvSpPr>
          <p:cNvPr id="59" name="ZoneTexte 58">
            <a:extLst>
              <a:ext uri="{FF2B5EF4-FFF2-40B4-BE49-F238E27FC236}">
                <a16:creationId xmlns:a16="http://schemas.microsoft.com/office/drawing/2014/main" id="{AF1904BB-AC11-5078-EF31-868D0613AB7C}"/>
              </a:ext>
            </a:extLst>
          </p:cNvPr>
          <p:cNvSpPr txBox="1"/>
          <p:nvPr/>
        </p:nvSpPr>
        <p:spPr>
          <a:xfrm>
            <a:off x="4304071" y="5013349"/>
            <a:ext cx="867974" cy="280928"/>
          </a:xfrm>
          <a:prstGeom prst="flowChartAlternateProcess">
            <a:avLst/>
          </a:prstGeom>
          <a:solidFill>
            <a:srgbClr val="FFFF00"/>
          </a:solidFill>
          <a:ln>
            <a:solidFill>
              <a:schemeClr val="tx1"/>
            </a:solidFill>
          </a:ln>
        </p:spPr>
        <p:txBody>
          <a:bodyPr wrap="square" rtlCol="0">
            <a:spAutoFit/>
          </a:bodyPr>
          <a:lstStyle>
            <a:defPPr>
              <a:defRPr lang="fr-FR"/>
            </a:defPPr>
            <a:lvl1pPr>
              <a:defRPr sz="1000" b="0"/>
            </a:lvl1pPr>
          </a:lstStyle>
          <a:p>
            <a:r>
              <a:rPr lang="fr-FR" dirty="0"/>
              <a:t>Systematic</a:t>
            </a:r>
          </a:p>
        </p:txBody>
      </p:sp>
      <p:pic>
        <p:nvPicPr>
          <p:cNvPr id="12" name="Image 11" descr="Une image contenant texte, capture d’écran, conception&#10;&#10;Description générée automatiquement">
            <a:extLst>
              <a:ext uri="{FF2B5EF4-FFF2-40B4-BE49-F238E27FC236}">
                <a16:creationId xmlns:a16="http://schemas.microsoft.com/office/drawing/2014/main" id="{FBB409A7-4CE4-29C8-F630-6722B4677A7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768580" y="1361351"/>
            <a:ext cx="2371632" cy="1946548"/>
          </a:xfrm>
          <a:prstGeom prst="rect">
            <a:avLst/>
          </a:prstGeom>
        </p:spPr>
      </p:pic>
      <p:pic>
        <p:nvPicPr>
          <p:cNvPr id="16" name="Image 15" descr="Une image contenant capture d’écran, Graphique, Police, symbole&#10;&#10;Description générée automatiquement">
            <a:extLst>
              <a:ext uri="{FF2B5EF4-FFF2-40B4-BE49-F238E27FC236}">
                <a16:creationId xmlns:a16="http://schemas.microsoft.com/office/drawing/2014/main" id="{946E1C23-06CD-7537-F7B6-10EE0DB94C3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15402" y="2707843"/>
            <a:ext cx="1942639" cy="1475180"/>
          </a:xfrm>
          <a:prstGeom prst="rect">
            <a:avLst/>
          </a:prstGeom>
          <a:noFill/>
          <a:ln>
            <a:noFill/>
          </a:ln>
        </p:spPr>
      </p:pic>
    </p:spTree>
    <p:extLst>
      <p:ext uri="{BB962C8B-B14F-4D97-AF65-F5344CB8AC3E}">
        <p14:creationId xmlns:p14="http://schemas.microsoft.com/office/powerpoint/2010/main" val="392329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t>Toolbox HSE : </a:t>
            </a:r>
            <a:r>
              <a:rPr lang="fr-FR" sz="1400" dirty="0"/>
              <a:t>https://toolbox-hse.totalenergies.com/</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Our </a:t>
            </a:r>
            <a:r>
              <a:rPr lang="fr-FR" dirty="0" err="1"/>
              <a:t>lives</a:t>
            </a:r>
            <a:r>
              <a:rPr lang="fr-FR" dirty="0"/>
              <a:t> first – Introduction to the program</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13</a:t>
            </a:fld>
            <a:endParaRPr lang="fr-FR" noProof="0" dirty="0"/>
          </a:p>
        </p:txBody>
      </p:sp>
      <p:sp>
        <p:nvSpPr>
          <p:cNvPr id="5" name="Espace réservé du texte 1">
            <a:extLst>
              <a:ext uri="{FF2B5EF4-FFF2-40B4-BE49-F238E27FC236}">
                <a16:creationId xmlns:a16="http://schemas.microsoft.com/office/drawing/2014/main" id="{F9BE0B19-FA97-5504-DF65-873C9A251995}"/>
              </a:ext>
            </a:extLst>
          </p:cNvPr>
          <p:cNvSpPr>
            <a:spLocks noGrp="1"/>
          </p:cNvSpPr>
          <p:nvPr>
            <p:ph type="body" sz="quarter" idx="13"/>
          </p:nvPr>
        </p:nvSpPr>
        <p:spPr>
          <a:xfrm>
            <a:off x="469879" y="782084"/>
            <a:ext cx="7724887" cy="5667899"/>
          </a:xfrm>
        </p:spPr>
        <p:txBody>
          <a:bodyPr>
            <a:noAutofit/>
          </a:bodyPr>
          <a:lstStyle/>
          <a:p>
            <a:r>
              <a:rPr lang="fr-FR" sz="1600" dirty="0">
                <a:solidFill>
                  <a:srgbClr val="009CEA"/>
                </a:solidFill>
              </a:rPr>
              <a:t>General </a:t>
            </a:r>
            <a:r>
              <a:rPr lang="fr-FR" sz="1600" dirty="0" err="1">
                <a:solidFill>
                  <a:srgbClr val="009CEA"/>
                </a:solidFill>
              </a:rPr>
              <a:t>presentation</a:t>
            </a:r>
            <a:r>
              <a:rPr lang="fr-FR" sz="1600" dirty="0">
                <a:solidFill>
                  <a:srgbClr val="009CEA"/>
                </a:solidFill>
              </a:rPr>
              <a:t> of the program</a:t>
            </a:r>
          </a:p>
          <a:p>
            <a:pPr lvl="1"/>
            <a:r>
              <a:rPr lang="fr-FR" sz="1200" dirty="0"/>
              <a:t>Training kit (PPT), for </a:t>
            </a:r>
            <a:r>
              <a:rPr lang="fr-FR" sz="1200" dirty="0" err="1"/>
              <a:t>ambassadors</a:t>
            </a:r>
            <a:r>
              <a:rPr lang="fr-FR" sz="1200" dirty="0"/>
              <a:t> and all managers (</a:t>
            </a:r>
            <a:r>
              <a:rPr lang="fr-FR" sz="1200" dirty="0" err="1"/>
              <a:t>including</a:t>
            </a:r>
            <a:r>
              <a:rPr lang="fr-FR" sz="1200" dirty="0"/>
              <a:t> 1st line managers)</a:t>
            </a:r>
          </a:p>
          <a:p>
            <a:pPr lvl="1">
              <a:spcBef>
                <a:spcPts val="0"/>
              </a:spcBef>
            </a:pPr>
            <a:endParaRPr lang="fr-FR" sz="1200" dirty="0"/>
          </a:p>
          <a:p>
            <a:r>
              <a:rPr lang="fr-FR" sz="1600" dirty="0">
                <a:solidFill>
                  <a:srgbClr val="009CEA"/>
                </a:solidFill>
              </a:rPr>
              <a:t>Safety green light</a:t>
            </a:r>
          </a:p>
          <a:p>
            <a:pPr lvl="1"/>
            <a:r>
              <a:rPr lang="fr-FR" sz="1200" dirty="0"/>
              <a:t>Training kit (PPT), for </a:t>
            </a:r>
            <a:r>
              <a:rPr lang="fr-FR" sz="1200" dirty="0" err="1"/>
              <a:t>ambassadors</a:t>
            </a:r>
            <a:r>
              <a:rPr lang="fr-FR" sz="1200" dirty="0"/>
              <a:t> and all managers (</a:t>
            </a:r>
            <a:r>
              <a:rPr lang="fr-FR" sz="1200" dirty="0" err="1"/>
              <a:t>including</a:t>
            </a:r>
            <a:r>
              <a:rPr lang="fr-FR" sz="1200" dirty="0"/>
              <a:t> 1st line managers)</a:t>
            </a:r>
          </a:p>
          <a:p>
            <a:pPr lvl="1"/>
            <a:r>
              <a:rPr lang="fr-FR" sz="1200" dirty="0"/>
              <a:t>SGL </a:t>
            </a:r>
            <a:r>
              <a:rPr lang="fr-FR" sz="1200" dirty="0" err="1"/>
              <a:t>booklet</a:t>
            </a:r>
            <a:r>
              <a:rPr lang="fr-FR" sz="1200" dirty="0"/>
              <a:t> (PDF), for </a:t>
            </a:r>
            <a:r>
              <a:rPr lang="fr-FR" sz="1200" dirty="0" err="1"/>
              <a:t>ambassadors</a:t>
            </a:r>
            <a:endParaRPr lang="fr-FR" sz="1200" dirty="0"/>
          </a:p>
          <a:p>
            <a:pPr lvl="1"/>
            <a:r>
              <a:rPr lang="fr-FR" sz="1200" dirty="0"/>
              <a:t>SGL </a:t>
            </a:r>
            <a:r>
              <a:rPr lang="fr-FR" sz="1200" dirty="0" err="1"/>
              <a:t>Card</a:t>
            </a:r>
            <a:endParaRPr lang="fr-FR" sz="1200" dirty="0"/>
          </a:p>
          <a:p>
            <a:pPr lvl="1"/>
            <a:r>
              <a:rPr lang="fr-FR" sz="1200" dirty="0" err="1"/>
              <a:t>Video</a:t>
            </a:r>
            <a:r>
              <a:rPr lang="fr-FR" sz="1200" dirty="0"/>
              <a:t> SGL in practice (MP4)</a:t>
            </a:r>
          </a:p>
          <a:p>
            <a:pPr lvl="1"/>
            <a:r>
              <a:rPr lang="fr-FR" sz="1200" dirty="0"/>
              <a:t>Motion </a:t>
            </a:r>
            <a:r>
              <a:rPr lang="fr-FR" sz="1200" dirty="0" err="1"/>
              <a:t>movies</a:t>
            </a:r>
            <a:r>
              <a:rPr lang="fr-FR" sz="1200" dirty="0"/>
              <a:t> (MP4) and posters (PDF), for ALL</a:t>
            </a:r>
          </a:p>
          <a:p>
            <a:pPr lvl="1">
              <a:spcBef>
                <a:spcPts val="0"/>
              </a:spcBef>
            </a:pPr>
            <a:endParaRPr lang="fr-FR" sz="1200" dirty="0"/>
          </a:p>
          <a:p>
            <a:r>
              <a:rPr lang="fr-FR" sz="1600" dirty="0">
                <a:solidFill>
                  <a:srgbClr val="009CEA"/>
                </a:solidFill>
              </a:rPr>
              <a:t>Life saving checks</a:t>
            </a:r>
          </a:p>
          <a:p>
            <a:pPr lvl="1"/>
            <a:r>
              <a:rPr lang="fr-FR" sz="1200" dirty="0"/>
              <a:t>Training kit (PPT), for </a:t>
            </a:r>
            <a:r>
              <a:rPr lang="fr-FR" sz="1200" dirty="0" err="1"/>
              <a:t>ambassadors</a:t>
            </a:r>
            <a:r>
              <a:rPr lang="fr-FR" sz="1200" dirty="0"/>
              <a:t>, all managers (</a:t>
            </a:r>
            <a:r>
              <a:rPr lang="fr-FR" sz="1200" dirty="0" err="1"/>
              <a:t>including</a:t>
            </a:r>
            <a:r>
              <a:rPr lang="fr-FR" sz="1200" dirty="0"/>
              <a:t> 1st line managers) and </a:t>
            </a:r>
            <a:r>
              <a:rPr lang="fr-FR" sz="1200" dirty="0" err="1"/>
              <a:t>users</a:t>
            </a:r>
            <a:endParaRPr lang="fr-FR" sz="1200" dirty="0"/>
          </a:p>
          <a:p>
            <a:pPr lvl="1"/>
            <a:r>
              <a:rPr lang="fr-FR" sz="1200" dirty="0"/>
              <a:t>LSC guidance (PDF), for </a:t>
            </a:r>
            <a:r>
              <a:rPr lang="fr-FR" sz="1200" dirty="0" err="1"/>
              <a:t>ambassadors</a:t>
            </a:r>
            <a:endParaRPr lang="fr-FR" sz="1200" dirty="0"/>
          </a:p>
          <a:p>
            <a:pPr lvl="1"/>
            <a:r>
              <a:rPr lang="fr-FR" sz="1200" dirty="0"/>
              <a:t>LSC checklists</a:t>
            </a:r>
          </a:p>
          <a:p>
            <a:pPr lvl="1"/>
            <a:r>
              <a:rPr lang="fr-FR" sz="1200" dirty="0" err="1"/>
              <a:t>Video</a:t>
            </a:r>
            <a:r>
              <a:rPr lang="fr-FR" sz="1200" dirty="0"/>
              <a:t> LSC in practice (MP4)</a:t>
            </a:r>
          </a:p>
          <a:p>
            <a:pPr lvl="1"/>
            <a:r>
              <a:rPr lang="fr-FR" sz="1200" dirty="0"/>
              <a:t>Motion </a:t>
            </a:r>
            <a:r>
              <a:rPr lang="fr-FR" sz="1200" dirty="0" err="1"/>
              <a:t>movies</a:t>
            </a:r>
            <a:r>
              <a:rPr lang="fr-FR" sz="1200" dirty="0"/>
              <a:t> (MP4) and posters (PDF), for ALL</a:t>
            </a:r>
          </a:p>
          <a:p>
            <a:pPr lvl="1">
              <a:spcBef>
                <a:spcPts val="0"/>
              </a:spcBef>
            </a:pPr>
            <a:endParaRPr lang="fr-FR" sz="1200" dirty="0"/>
          </a:p>
          <a:p>
            <a:r>
              <a:rPr lang="fr-FR" sz="1600" dirty="0">
                <a:solidFill>
                  <a:srgbClr val="009CEA"/>
                </a:solidFill>
              </a:rPr>
              <a:t>Joint safety tour</a:t>
            </a:r>
          </a:p>
          <a:p>
            <a:pPr lvl="1"/>
            <a:r>
              <a:rPr lang="fr-FR" sz="1200" dirty="0"/>
              <a:t>Training kit (PPT), for </a:t>
            </a:r>
            <a:r>
              <a:rPr lang="fr-FR" sz="1200" dirty="0" err="1"/>
              <a:t>ambassadors</a:t>
            </a:r>
            <a:r>
              <a:rPr lang="fr-FR" sz="1200" dirty="0"/>
              <a:t>, all managers (</a:t>
            </a:r>
            <a:r>
              <a:rPr lang="fr-FR" sz="1200" dirty="0" err="1"/>
              <a:t>including</a:t>
            </a:r>
            <a:r>
              <a:rPr lang="fr-FR" sz="1200" dirty="0"/>
              <a:t> 1st line managers)</a:t>
            </a:r>
          </a:p>
          <a:p>
            <a:pPr lvl="1"/>
            <a:r>
              <a:rPr lang="fr-FR" sz="1200" dirty="0"/>
              <a:t>JST </a:t>
            </a:r>
            <a:r>
              <a:rPr lang="fr-FR" sz="1200" dirty="0" err="1"/>
              <a:t>booklet</a:t>
            </a:r>
            <a:r>
              <a:rPr lang="fr-FR" sz="1200" dirty="0"/>
              <a:t> (PDF), for </a:t>
            </a:r>
            <a:r>
              <a:rPr lang="fr-FR" sz="1200" dirty="0" err="1"/>
              <a:t>ambassadors</a:t>
            </a:r>
            <a:endParaRPr lang="fr-FR" sz="1200" dirty="0"/>
          </a:p>
          <a:p>
            <a:pPr lvl="1"/>
            <a:r>
              <a:rPr lang="fr-FR" sz="1200" dirty="0" err="1"/>
              <a:t>Video</a:t>
            </a:r>
            <a:r>
              <a:rPr lang="fr-FR" sz="1200" dirty="0"/>
              <a:t> JST in practice (MP4)</a:t>
            </a:r>
          </a:p>
          <a:p>
            <a:pPr lvl="1"/>
            <a:r>
              <a:rPr lang="fr-FR" sz="1200" dirty="0"/>
              <a:t>Motion </a:t>
            </a:r>
            <a:r>
              <a:rPr lang="fr-FR" sz="1200" dirty="0" err="1"/>
              <a:t>movies</a:t>
            </a:r>
            <a:r>
              <a:rPr lang="fr-FR" sz="1200" dirty="0"/>
              <a:t> (MP4) and posters (PDF), for ALL</a:t>
            </a:r>
          </a:p>
        </p:txBody>
      </p:sp>
      <p:pic>
        <p:nvPicPr>
          <p:cNvPr id="12" name="Image 11">
            <a:extLst>
              <a:ext uri="{FF2B5EF4-FFF2-40B4-BE49-F238E27FC236}">
                <a16:creationId xmlns:a16="http://schemas.microsoft.com/office/drawing/2014/main" id="{692E496D-A148-3A7E-8D62-7F251D879621}"/>
              </a:ext>
            </a:extLst>
          </p:cNvPr>
          <p:cNvPicPr>
            <a:picLocks noChangeAspect="1"/>
          </p:cNvPicPr>
          <p:nvPr/>
        </p:nvPicPr>
        <p:blipFill>
          <a:blip r:embed="rId3">
            <a:extLst>
              <a:ext uri="{28A0092B-C50C-407E-A947-70E740481C1C}">
                <a14:useLocalDpi xmlns:a14="http://schemas.microsoft.com/office/drawing/2010/main" val="0"/>
              </a:ext>
            </a:extLst>
          </a:blip>
          <a:srcRect t="26120"/>
          <a:stretch/>
        </p:blipFill>
        <p:spPr>
          <a:xfrm>
            <a:off x="2334772" y="1541478"/>
            <a:ext cx="981440" cy="400390"/>
          </a:xfrm>
          <a:prstGeom prst="rect">
            <a:avLst/>
          </a:prstGeom>
        </p:spPr>
      </p:pic>
      <p:pic>
        <p:nvPicPr>
          <p:cNvPr id="16" name="Image 15" descr="Une image contenant capture d’écran, Graphique, Police, symbole&#10;&#10;Description générée automatiquement">
            <a:extLst>
              <a:ext uri="{FF2B5EF4-FFF2-40B4-BE49-F238E27FC236}">
                <a16:creationId xmlns:a16="http://schemas.microsoft.com/office/drawing/2014/main" id="{933120F7-6250-B691-BB7E-180C86497C79}"/>
              </a:ext>
            </a:extLst>
          </p:cNvPr>
          <p:cNvPicPr>
            <a:picLocks noChangeAspect="1"/>
          </p:cNvPicPr>
          <p:nvPr/>
        </p:nvPicPr>
        <p:blipFill>
          <a:blip r:embed="rId4">
            <a:extLst>
              <a:ext uri="{28A0092B-C50C-407E-A947-70E740481C1C}">
                <a14:useLocalDpi xmlns:a14="http://schemas.microsoft.com/office/drawing/2010/main" val="0"/>
              </a:ext>
            </a:extLst>
          </a:blip>
          <a:srcRect t="34148"/>
          <a:stretch/>
        </p:blipFill>
        <p:spPr>
          <a:xfrm>
            <a:off x="2334772" y="3355046"/>
            <a:ext cx="917311" cy="458709"/>
          </a:xfrm>
          <a:prstGeom prst="rect">
            <a:avLst/>
          </a:prstGeom>
        </p:spPr>
      </p:pic>
      <p:pic>
        <p:nvPicPr>
          <p:cNvPr id="19" name="Image 18" descr="Une image contenant capture d’écran, Graphique, Police, symbole&#10;&#10;Description générée automatiquement">
            <a:extLst>
              <a:ext uri="{FF2B5EF4-FFF2-40B4-BE49-F238E27FC236}">
                <a16:creationId xmlns:a16="http://schemas.microsoft.com/office/drawing/2014/main" id="{60EDFAF7-4193-7C31-E02F-6ACA01B009F2}"/>
              </a:ext>
            </a:extLst>
          </p:cNvPr>
          <p:cNvPicPr>
            <a:picLocks noChangeAspect="1"/>
          </p:cNvPicPr>
          <p:nvPr/>
        </p:nvPicPr>
        <p:blipFill>
          <a:blip r:embed="rId5">
            <a:extLst>
              <a:ext uri="{28A0092B-C50C-407E-A947-70E740481C1C}">
                <a14:useLocalDpi xmlns:a14="http://schemas.microsoft.com/office/drawing/2010/main" val="0"/>
              </a:ext>
            </a:extLst>
          </a:blip>
          <a:srcRect t="35681" b="13584"/>
          <a:stretch/>
        </p:blipFill>
        <p:spPr>
          <a:xfrm>
            <a:off x="2135471" y="5172488"/>
            <a:ext cx="830986" cy="317952"/>
          </a:xfrm>
          <a:prstGeom prst="rect">
            <a:avLst/>
          </a:prstGeom>
        </p:spPr>
      </p:pic>
      <p:pic>
        <p:nvPicPr>
          <p:cNvPr id="23" name="Image 22" descr="Une image contenant capture d’écran, Police, Graphique, logo&#10;&#10;Description générée automatiquement">
            <a:extLst>
              <a:ext uri="{FF2B5EF4-FFF2-40B4-BE49-F238E27FC236}">
                <a16:creationId xmlns:a16="http://schemas.microsoft.com/office/drawing/2014/main" id="{119BA5E4-0700-9E81-9CB5-A420ED32E2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5750" y="2664365"/>
            <a:ext cx="2427248" cy="1381361"/>
          </a:xfrm>
          <a:prstGeom prst="rect">
            <a:avLst/>
          </a:prstGeom>
        </p:spPr>
      </p:pic>
    </p:spTree>
    <p:extLst>
      <p:ext uri="{BB962C8B-B14F-4D97-AF65-F5344CB8AC3E}">
        <p14:creationId xmlns:p14="http://schemas.microsoft.com/office/powerpoint/2010/main" val="416531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t>Conclusion</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Our </a:t>
            </a:r>
            <a:r>
              <a:rPr lang="fr-FR" dirty="0" err="1"/>
              <a:t>lives</a:t>
            </a:r>
            <a:r>
              <a:rPr lang="fr-FR" dirty="0"/>
              <a:t> first – Introduction to the program</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14</a:t>
            </a:fld>
            <a:endParaRPr lang="fr-FR" noProof="0" dirty="0"/>
          </a:p>
        </p:txBody>
      </p:sp>
      <p:pic>
        <p:nvPicPr>
          <p:cNvPr id="4" name="Image 3">
            <a:extLst>
              <a:ext uri="{FF2B5EF4-FFF2-40B4-BE49-F238E27FC236}">
                <a16:creationId xmlns:a16="http://schemas.microsoft.com/office/drawing/2014/main" id="{66AB1F31-3E56-5032-7410-8182B3FFC6C9}"/>
              </a:ext>
            </a:extLst>
          </p:cNvPr>
          <p:cNvPicPr>
            <a:picLocks noChangeAspect="1"/>
          </p:cNvPicPr>
          <p:nvPr/>
        </p:nvPicPr>
        <p:blipFill rotWithShape="1">
          <a:blip r:embed="rId3">
            <a:extLst>
              <a:ext uri="{28A0092B-C50C-407E-A947-70E740481C1C}">
                <a14:useLocalDpi xmlns:a14="http://schemas.microsoft.com/office/drawing/2010/main" val="0"/>
              </a:ext>
            </a:extLst>
          </a:blip>
          <a:srcRect l="7985" t="40878" r="7807" b="38878"/>
          <a:stretch/>
        </p:blipFill>
        <p:spPr>
          <a:xfrm>
            <a:off x="322217" y="4530109"/>
            <a:ext cx="3254139" cy="1285692"/>
          </a:xfrm>
          <a:prstGeom prst="rect">
            <a:avLst/>
          </a:prstGeom>
          <a:ln>
            <a:solidFill>
              <a:schemeClr val="bg1">
                <a:lumMod val="65000"/>
              </a:schemeClr>
            </a:solidFill>
          </a:ln>
        </p:spPr>
      </p:pic>
      <p:pic>
        <p:nvPicPr>
          <p:cNvPr id="6" name="Image 5">
            <a:extLst>
              <a:ext uri="{FF2B5EF4-FFF2-40B4-BE49-F238E27FC236}">
                <a16:creationId xmlns:a16="http://schemas.microsoft.com/office/drawing/2014/main" id="{5DF89551-5EE7-7E67-CC5C-E2FF8FCBB235}"/>
              </a:ext>
            </a:extLst>
          </p:cNvPr>
          <p:cNvPicPr>
            <a:picLocks noChangeAspect="1"/>
          </p:cNvPicPr>
          <p:nvPr/>
        </p:nvPicPr>
        <p:blipFill>
          <a:blip r:embed="rId4"/>
          <a:stretch>
            <a:fillRect/>
          </a:stretch>
        </p:blipFill>
        <p:spPr>
          <a:xfrm>
            <a:off x="9142810" y="3324537"/>
            <a:ext cx="2007946" cy="3181872"/>
          </a:xfrm>
          <a:prstGeom prst="rect">
            <a:avLst/>
          </a:prstGeom>
        </p:spPr>
      </p:pic>
      <p:sp>
        <p:nvSpPr>
          <p:cNvPr id="8" name="ZoneTexte 7">
            <a:extLst>
              <a:ext uri="{FF2B5EF4-FFF2-40B4-BE49-F238E27FC236}">
                <a16:creationId xmlns:a16="http://schemas.microsoft.com/office/drawing/2014/main" id="{C11DA731-8A40-9E35-4683-83035589736B}"/>
              </a:ext>
            </a:extLst>
          </p:cNvPr>
          <p:cNvSpPr txBox="1"/>
          <p:nvPr/>
        </p:nvSpPr>
        <p:spPr>
          <a:xfrm>
            <a:off x="381388" y="4075060"/>
            <a:ext cx="3135795" cy="369332"/>
          </a:xfrm>
          <a:prstGeom prst="rect">
            <a:avLst/>
          </a:prstGeom>
          <a:noFill/>
        </p:spPr>
        <p:txBody>
          <a:bodyPr wrap="none" rtlCol="0">
            <a:spAutoFit/>
          </a:bodyPr>
          <a:lstStyle/>
          <a:p>
            <a:pPr algn="l"/>
            <a:r>
              <a:rPr lang="fr-FR" b="1" dirty="0">
                <a:latin typeface="ADLaM Display" panose="020F0502020204030204" pitchFamily="2" charset="0"/>
                <a:ea typeface="ADLaM Display" panose="020F0502020204030204" pitchFamily="2" charset="0"/>
                <a:cs typeface="ADLaM Display" panose="020F0502020204030204" pitchFamily="2" charset="0"/>
              </a:rPr>
              <a:t>TotalEnergies Golden Rules</a:t>
            </a:r>
          </a:p>
        </p:txBody>
      </p:sp>
      <p:sp>
        <p:nvSpPr>
          <p:cNvPr id="10" name="ZoneTexte 9">
            <a:extLst>
              <a:ext uri="{FF2B5EF4-FFF2-40B4-BE49-F238E27FC236}">
                <a16:creationId xmlns:a16="http://schemas.microsoft.com/office/drawing/2014/main" id="{B3BE67CB-2B62-304C-36A3-E23D76086B41}"/>
              </a:ext>
            </a:extLst>
          </p:cNvPr>
          <p:cNvSpPr txBox="1"/>
          <p:nvPr/>
        </p:nvSpPr>
        <p:spPr>
          <a:xfrm>
            <a:off x="4555068" y="3474303"/>
            <a:ext cx="3499438" cy="830997"/>
          </a:xfrm>
          <a:prstGeom prst="rect">
            <a:avLst/>
          </a:prstGeom>
          <a:noFill/>
        </p:spPr>
        <p:txBody>
          <a:bodyPr wrap="square" rtlCol="0">
            <a:spAutoFit/>
          </a:bodyPr>
          <a:lstStyle/>
          <a:p>
            <a:pPr algn="ctr"/>
            <a:r>
              <a:rPr lang="fr-FR" sz="2400" b="1" dirty="0">
                <a:solidFill>
                  <a:srgbClr val="0070C0"/>
                </a:solidFill>
              </a:rPr>
              <a:t>The </a:t>
            </a:r>
            <a:r>
              <a:rPr lang="fr-FR" sz="2400" b="1" dirty="0" err="1">
                <a:solidFill>
                  <a:srgbClr val="0070C0"/>
                </a:solidFill>
              </a:rPr>
              <a:t>essentials</a:t>
            </a:r>
            <a:r>
              <a:rPr lang="fr-FR" sz="2400" b="1" dirty="0">
                <a:solidFill>
                  <a:srgbClr val="0070C0"/>
                </a:solidFill>
              </a:rPr>
              <a:t> for </a:t>
            </a:r>
            <a:r>
              <a:rPr lang="fr-FR" sz="2400" b="1" dirty="0" err="1">
                <a:solidFill>
                  <a:srgbClr val="0070C0"/>
                </a:solidFill>
              </a:rPr>
              <a:t>preventing</a:t>
            </a:r>
            <a:r>
              <a:rPr lang="fr-FR" sz="2400" b="1" dirty="0">
                <a:solidFill>
                  <a:srgbClr val="0070C0"/>
                </a:solidFill>
              </a:rPr>
              <a:t> </a:t>
            </a:r>
            <a:r>
              <a:rPr lang="fr-FR" sz="2400" b="1" dirty="0" err="1">
                <a:solidFill>
                  <a:srgbClr val="0070C0"/>
                </a:solidFill>
              </a:rPr>
              <a:t>fatalities</a:t>
            </a:r>
            <a:endParaRPr lang="fr-FR" sz="2400" b="1" dirty="0">
              <a:solidFill>
                <a:srgbClr val="0070C0"/>
              </a:solidFill>
            </a:endParaRPr>
          </a:p>
        </p:txBody>
      </p:sp>
      <p:sp>
        <p:nvSpPr>
          <p:cNvPr id="11" name="Flèche : bas 10">
            <a:extLst>
              <a:ext uri="{FF2B5EF4-FFF2-40B4-BE49-F238E27FC236}">
                <a16:creationId xmlns:a16="http://schemas.microsoft.com/office/drawing/2014/main" id="{2E344E21-A301-6A60-E79A-563837409119}"/>
              </a:ext>
            </a:extLst>
          </p:cNvPr>
          <p:cNvSpPr/>
          <p:nvPr/>
        </p:nvSpPr>
        <p:spPr>
          <a:xfrm rot="10800000">
            <a:off x="6062471" y="2346129"/>
            <a:ext cx="484632" cy="97840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bas 11">
            <a:extLst>
              <a:ext uri="{FF2B5EF4-FFF2-40B4-BE49-F238E27FC236}">
                <a16:creationId xmlns:a16="http://schemas.microsoft.com/office/drawing/2014/main" id="{6AF3AD7F-5E62-365A-D956-71C24E4A1F72}"/>
              </a:ext>
            </a:extLst>
          </p:cNvPr>
          <p:cNvSpPr/>
          <p:nvPr/>
        </p:nvSpPr>
        <p:spPr>
          <a:xfrm rot="3381010">
            <a:off x="4014167" y="4243312"/>
            <a:ext cx="484632" cy="97840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bas 14">
            <a:extLst>
              <a:ext uri="{FF2B5EF4-FFF2-40B4-BE49-F238E27FC236}">
                <a16:creationId xmlns:a16="http://schemas.microsoft.com/office/drawing/2014/main" id="{541D4BE3-304F-2E4A-4966-5E601289CFEE}"/>
              </a:ext>
            </a:extLst>
          </p:cNvPr>
          <p:cNvSpPr/>
          <p:nvPr/>
        </p:nvSpPr>
        <p:spPr>
          <a:xfrm rot="18218990" flipH="1">
            <a:off x="8081744" y="4306870"/>
            <a:ext cx="484632" cy="97840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capture d’écran, Police, Graphique, logo&#10;&#10;Description générée automatiquement">
            <a:extLst>
              <a:ext uri="{FF2B5EF4-FFF2-40B4-BE49-F238E27FC236}">
                <a16:creationId xmlns:a16="http://schemas.microsoft.com/office/drawing/2014/main" id="{8452CC90-7270-29F0-CAB9-BE2B88409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0789" y="-230101"/>
            <a:ext cx="2687996" cy="1529754"/>
          </a:xfrm>
          <a:prstGeom prst="rect">
            <a:avLst/>
          </a:prstGeom>
        </p:spPr>
      </p:pic>
      <p:pic>
        <p:nvPicPr>
          <p:cNvPr id="24" name="Image 23" descr="Une image contenant capture d’écran, Police, Graphique, texte&#10;&#10;Description générée automatiquement">
            <a:extLst>
              <a:ext uri="{FF2B5EF4-FFF2-40B4-BE49-F238E27FC236}">
                <a16:creationId xmlns:a16="http://schemas.microsoft.com/office/drawing/2014/main" id="{775DE398-0249-ED1A-EAB7-A536890C53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4381" y="1315296"/>
            <a:ext cx="1825441" cy="1008000"/>
          </a:xfrm>
          <a:prstGeom prst="rect">
            <a:avLst/>
          </a:prstGeom>
          <a:ln>
            <a:noFill/>
          </a:ln>
        </p:spPr>
      </p:pic>
      <p:pic>
        <p:nvPicPr>
          <p:cNvPr id="26" name="Image 25" descr="Une image contenant symbole, capture d’écran, Police, Graphique&#10;&#10;Description générée automatiquement">
            <a:extLst>
              <a:ext uri="{FF2B5EF4-FFF2-40B4-BE49-F238E27FC236}">
                <a16:creationId xmlns:a16="http://schemas.microsoft.com/office/drawing/2014/main" id="{F9E94217-FE5D-F96F-70C8-E0AD5205CB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0404" y="1133643"/>
            <a:ext cx="1839688" cy="1371307"/>
          </a:xfrm>
          <a:prstGeom prst="rect">
            <a:avLst/>
          </a:prstGeom>
        </p:spPr>
      </p:pic>
      <p:pic>
        <p:nvPicPr>
          <p:cNvPr id="28" name="Image 27" descr="Une image contenant capture d’écran, Graphique, Police, symbole&#10;&#10;Description générée automatiquement">
            <a:extLst>
              <a:ext uri="{FF2B5EF4-FFF2-40B4-BE49-F238E27FC236}">
                <a16:creationId xmlns:a16="http://schemas.microsoft.com/office/drawing/2014/main" id="{708C05B6-A5B3-85E2-0A89-41FC0A92A9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1861" y="1106230"/>
            <a:ext cx="1805851" cy="1371307"/>
          </a:xfrm>
          <a:prstGeom prst="rect">
            <a:avLst/>
          </a:prstGeom>
        </p:spPr>
      </p:pic>
      <p:cxnSp>
        <p:nvCxnSpPr>
          <p:cNvPr id="40" name="Connecteur droit avec flèche 39">
            <a:extLst>
              <a:ext uri="{FF2B5EF4-FFF2-40B4-BE49-F238E27FC236}">
                <a16:creationId xmlns:a16="http://schemas.microsoft.com/office/drawing/2014/main" id="{BC4FB93D-D8C9-C0B9-A2D2-F7BA85E02A22}"/>
              </a:ext>
            </a:extLst>
          </p:cNvPr>
          <p:cNvCxnSpPr>
            <a:cxnSpLocks/>
            <a:stCxn id="28" idx="0"/>
          </p:cNvCxnSpPr>
          <p:nvPr/>
        </p:nvCxnSpPr>
        <p:spPr>
          <a:xfrm flipH="1">
            <a:off x="6304786" y="1106230"/>
            <a:ext cx="1" cy="29438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40717846-5900-C1ED-2C25-3884CFB2F928}"/>
              </a:ext>
            </a:extLst>
          </p:cNvPr>
          <p:cNvSpPr/>
          <p:nvPr/>
        </p:nvSpPr>
        <p:spPr>
          <a:xfrm>
            <a:off x="3832232" y="1405430"/>
            <a:ext cx="1470884" cy="95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B6A334FB-18EA-3058-5F27-D9C89F236A49}"/>
              </a:ext>
            </a:extLst>
          </p:cNvPr>
          <p:cNvSpPr/>
          <p:nvPr/>
        </p:nvSpPr>
        <p:spPr>
          <a:xfrm>
            <a:off x="7354012" y="1417748"/>
            <a:ext cx="1470884" cy="95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7E8BFA8A-41FD-1ACD-7BB6-C11AE61BDF56}"/>
              </a:ext>
            </a:extLst>
          </p:cNvPr>
          <p:cNvSpPr/>
          <p:nvPr/>
        </p:nvSpPr>
        <p:spPr>
          <a:xfrm>
            <a:off x="5618375" y="650449"/>
            <a:ext cx="468198" cy="428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D29FB542-C31D-17AB-DB43-C4CF074A5CFC}"/>
              </a:ext>
            </a:extLst>
          </p:cNvPr>
          <p:cNvSpPr/>
          <p:nvPr/>
        </p:nvSpPr>
        <p:spPr>
          <a:xfrm>
            <a:off x="6519487" y="634368"/>
            <a:ext cx="468198" cy="428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6" name="Connecteur : en angle 65">
            <a:extLst>
              <a:ext uri="{FF2B5EF4-FFF2-40B4-BE49-F238E27FC236}">
                <a16:creationId xmlns:a16="http://schemas.microsoft.com/office/drawing/2014/main" id="{9438B5D3-6223-749F-23CA-568981C12008}"/>
              </a:ext>
            </a:extLst>
          </p:cNvPr>
          <p:cNvCxnSpPr>
            <a:cxnSpLocks/>
            <a:stCxn id="64" idx="2"/>
            <a:endCxn id="58" idx="0"/>
          </p:cNvCxnSpPr>
          <p:nvPr/>
        </p:nvCxnSpPr>
        <p:spPr>
          <a:xfrm rot="16200000" flipH="1">
            <a:off x="7244015" y="572309"/>
            <a:ext cx="355010" cy="1335868"/>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eur : en angle 67">
            <a:extLst>
              <a:ext uri="{FF2B5EF4-FFF2-40B4-BE49-F238E27FC236}">
                <a16:creationId xmlns:a16="http://schemas.microsoft.com/office/drawing/2014/main" id="{732B9C15-0ACE-59EE-9033-037C3A3BF1C3}"/>
              </a:ext>
            </a:extLst>
          </p:cNvPr>
          <p:cNvCxnSpPr>
            <a:cxnSpLocks/>
            <a:stCxn id="63" idx="2"/>
            <a:endCxn id="57" idx="0"/>
          </p:cNvCxnSpPr>
          <p:nvPr/>
        </p:nvCxnSpPr>
        <p:spPr>
          <a:xfrm rot="5400000">
            <a:off x="5046769" y="599724"/>
            <a:ext cx="326611" cy="1284800"/>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DA58E7BD-D108-03DF-A6A0-AEAD19B61C5C}"/>
              </a:ext>
            </a:extLst>
          </p:cNvPr>
          <p:cNvSpPr txBox="1"/>
          <p:nvPr/>
        </p:nvSpPr>
        <p:spPr>
          <a:xfrm>
            <a:off x="4609864" y="5336271"/>
            <a:ext cx="3499438" cy="830997"/>
          </a:xfrm>
          <a:prstGeom prst="rect">
            <a:avLst/>
          </a:prstGeom>
          <a:noFill/>
        </p:spPr>
        <p:txBody>
          <a:bodyPr wrap="square" rtlCol="0">
            <a:spAutoFit/>
          </a:bodyPr>
          <a:lstStyle/>
          <a:p>
            <a:pPr algn="ctr"/>
            <a:r>
              <a:rPr lang="fr-FR" sz="2400" b="1" dirty="0" err="1">
                <a:solidFill>
                  <a:srgbClr val="FF0000"/>
                </a:solidFill>
              </a:rPr>
              <a:t>Everything</a:t>
            </a:r>
            <a:r>
              <a:rPr lang="fr-FR" sz="2400" b="1" dirty="0">
                <a:solidFill>
                  <a:srgbClr val="FF0000"/>
                </a:solidFill>
              </a:rPr>
              <a:t> </a:t>
            </a:r>
            <a:r>
              <a:rPr lang="fr-FR" sz="2400" b="1" dirty="0" err="1">
                <a:solidFill>
                  <a:srgbClr val="FF0000"/>
                </a:solidFill>
              </a:rPr>
              <a:t>is</a:t>
            </a:r>
            <a:r>
              <a:rPr lang="fr-FR" sz="2400" b="1" dirty="0">
                <a:solidFill>
                  <a:srgbClr val="FF0000"/>
                </a:solidFill>
              </a:rPr>
              <a:t> in </a:t>
            </a:r>
            <a:r>
              <a:rPr lang="fr-FR" sz="2400" b="1" dirty="0" err="1">
                <a:solidFill>
                  <a:srgbClr val="FF0000"/>
                </a:solidFill>
              </a:rPr>
              <a:t>our</a:t>
            </a:r>
            <a:r>
              <a:rPr lang="fr-FR" sz="2400" b="1" dirty="0">
                <a:solidFill>
                  <a:srgbClr val="FF0000"/>
                </a:solidFill>
              </a:rPr>
              <a:t> hands!</a:t>
            </a:r>
          </a:p>
        </p:txBody>
      </p:sp>
      <p:pic>
        <p:nvPicPr>
          <p:cNvPr id="5" name="Image 4" descr="Une image contenant texte, symbole, Police, logo&#10;&#10;Description générée automatiquement">
            <a:extLst>
              <a:ext uri="{FF2B5EF4-FFF2-40B4-BE49-F238E27FC236}">
                <a16:creationId xmlns:a16="http://schemas.microsoft.com/office/drawing/2014/main" id="{D8947C65-3042-4DB8-7347-48268B3824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03919" y="4340790"/>
            <a:ext cx="911328" cy="910567"/>
          </a:xfrm>
          <a:prstGeom prst="rect">
            <a:avLst/>
          </a:prstGeom>
        </p:spPr>
      </p:pic>
    </p:spTree>
    <p:extLst>
      <p:ext uri="{BB962C8B-B14F-4D97-AF65-F5344CB8AC3E}">
        <p14:creationId xmlns:p14="http://schemas.microsoft.com/office/powerpoint/2010/main" val="49720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196ED72-D454-40AB-9401-EA3AA5E67B64}"/>
              </a:ext>
            </a:extLst>
          </p:cNvPr>
          <p:cNvSpPr>
            <a:spLocks noGrp="1"/>
          </p:cNvSpPr>
          <p:nvPr>
            <p:ph type="body" sz="quarter" idx="13"/>
          </p:nvPr>
        </p:nvSpPr>
        <p:spPr/>
        <p:txBody>
          <a:bodyPr/>
          <a:lstStyle/>
          <a:p>
            <a:pPr marL="0" indent="0">
              <a:buNone/>
            </a:pPr>
            <a:r>
              <a:rPr lang="en-US" sz="1200" b="1" dirty="0"/>
              <a:t>Definition - </a:t>
            </a:r>
            <a:r>
              <a:rPr lang="en-US" sz="1200" b="1" dirty="0" err="1"/>
              <a:t>TotalEnergies</a:t>
            </a:r>
            <a:r>
              <a:rPr lang="en-US" sz="1200" b="1" dirty="0"/>
              <a:t> / Company</a:t>
            </a:r>
          </a:p>
          <a:p>
            <a:pPr marL="0" indent="0">
              <a:buNone/>
            </a:pPr>
            <a:r>
              <a:rPr lang="en-US" sz="1200" dirty="0"/>
              <a:t>The entities in which </a:t>
            </a:r>
            <a:r>
              <a:rPr lang="en-US" sz="1200" dirty="0" err="1"/>
              <a:t>TotalEnergies</a:t>
            </a:r>
            <a:r>
              <a:rPr lang="en-US" sz="1200" dirty="0"/>
              <a:t> SE directly or indirectly holds an interest are separate and independent legal entities. The terms "</a:t>
            </a:r>
            <a:r>
              <a:rPr lang="en-US" sz="1200" dirty="0" err="1"/>
              <a:t>TotalEnergies</a:t>
            </a:r>
            <a:r>
              <a:rPr lang="en-US" sz="1200" dirty="0"/>
              <a:t>", "</a:t>
            </a:r>
            <a:r>
              <a:rPr lang="en-US" sz="1200" dirty="0" err="1"/>
              <a:t>TotalEnergies</a:t>
            </a:r>
            <a:r>
              <a:rPr lang="en-US" sz="1200" dirty="0"/>
              <a:t> company" and "Company" used in this document are used to refer </a:t>
            </a:r>
            <a:br>
              <a:rPr lang="en-US" sz="1200" dirty="0"/>
            </a:br>
            <a:r>
              <a:rPr lang="en-US" sz="1200" dirty="0"/>
              <a:t>to </a:t>
            </a:r>
            <a:r>
              <a:rPr lang="en-US" sz="1200" dirty="0" err="1"/>
              <a:t>TotalEnergies</a:t>
            </a:r>
            <a:r>
              <a:rPr lang="en-US" sz="1200" dirty="0"/>
              <a:t> SE and its affiliates included in the scope of consolidation. Similarly, the terms "we", "us", "our" </a:t>
            </a:r>
            <a:br>
              <a:rPr lang="en-US" sz="1200" dirty="0"/>
            </a:br>
            <a:r>
              <a:rPr lang="en-US" sz="1200" dirty="0"/>
              <a:t>may also be used to refer to these entities or their employees. It cannot be inferred from the use of these expressions </a:t>
            </a:r>
            <a:br>
              <a:rPr lang="en-US" sz="1200" dirty="0"/>
            </a:br>
            <a:r>
              <a:rPr lang="en-US" sz="1200" dirty="0"/>
              <a:t>that </a:t>
            </a:r>
            <a:r>
              <a:rPr lang="en-US" sz="1200" dirty="0" err="1"/>
              <a:t>TotalEnergies</a:t>
            </a:r>
            <a:r>
              <a:rPr lang="en-US" sz="1200" dirty="0"/>
              <a:t> SE or any of its affiliates is involved in the business or management of any other company of the </a:t>
            </a:r>
            <a:r>
              <a:rPr lang="en-US" sz="1200" dirty="0" err="1"/>
              <a:t>TotalEnergies</a:t>
            </a:r>
            <a:r>
              <a:rPr lang="en-US" sz="1200" dirty="0"/>
              <a:t> company. </a:t>
            </a:r>
          </a:p>
          <a:p>
            <a:pPr marL="0" indent="0">
              <a:buNone/>
            </a:pPr>
            <a:endParaRPr lang="en-US" sz="1200" dirty="0"/>
          </a:p>
          <a:p>
            <a:pPr marL="0" indent="0">
              <a:buNone/>
            </a:pPr>
            <a:r>
              <a:rPr lang="en-US" sz="1200" b="1" dirty="0"/>
              <a:t>Disclaimer</a:t>
            </a:r>
          </a:p>
          <a:p>
            <a:pPr marL="0" indent="0">
              <a:buNone/>
            </a:pPr>
            <a:r>
              <a:rPr lang="en-US" sz="1200" dirty="0"/>
              <a:t>This presentation may include forward-looking statement within the meaning of the Private Securities Litigation Reform Act of 1995 with respect to the financial condition, results of operations, business, strategy and plans of </a:t>
            </a:r>
            <a:r>
              <a:rPr lang="en-US" sz="1200" dirty="0" err="1"/>
              <a:t>TotalEnergies</a:t>
            </a:r>
            <a:r>
              <a:rPr lang="en-US" sz="1200" dirty="0"/>
              <a:t> that are subject to risk factors and uncertainties caused by changes in, without limitation, technological development and innovation, supply sources, legal framework, market conditions, political or economic events.</a:t>
            </a:r>
          </a:p>
          <a:p>
            <a:pPr marL="0" indent="0">
              <a:buNone/>
            </a:pPr>
            <a:r>
              <a:rPr lang="en-US" sz="1200" dirty="0" err="1"/>
              <a:t>TotalEnergies</a:t>
            </a:r>
            <a:r>
              <a:rPr lang="en-US" sz="1200" dirty="0"/>
              <a:t> does not assume any obligation to update publicly any forward-looking statement, whether as a result of new information, future events or otherwise. Further information on factors which could affect the company’s financial results is provided in documents filed by </a:t>
            </a:r>
            <a:r>
              <a:rPr lang="en-US" sz="1200" dirty="0" err="1"/>
              <a:t>TotalEnergies</a:t>
            </a:r>
            <a:r>
              <a:rPr lang="en-US" sz="1200" dirty="0"/>
              <a:t> with the French </a:t>
            </a:r>
            <a:r>
              <a:rPr lang="en-US" sz="1200" i="1" dirty="0" err="1"/>
              <a:t>Autorité</a:t>
            </a:r>
            <a:r>
              <a:rPr lang="en-US" sz="1200" i="1" dirty="0"/>
              <a:t> des </a:t>
            </a:r>
            <a:r>
              <a:rPr lang="en-US" sz="1200" i="1" dirty="0" err="1"/>
              <a:t>Marchés</a:t>
            </a:r>
            <a:r>
              <a:rPr lang="en-US" sz="1200" i="1" dirty="0"/>
              <a:t> Financiers </a:t>
            </a:r>
            <a:r>
              <a:rPr lang="en-US" sz="1200" dirty="0"/>
              <a:t>and the US Securities and Exchange Commission.</a:t>
            </a:r>
          </a:p>
          <a:p>
            <a:pPr marL="0" indent="0">
              <a:buNone/>
            </a:pPr>
            <a:r>
              <a:rPr lang="en-US" sz="1200" dirty="0"/>
              <a:t>Accordingly, no reliance may be placed on the accuracy or correctness of any such statements.</a:t>
            </a:r>
          </a:p>
          <a:p>
            <a:pPr marL="0" indent="0">
              <a:buNone/>
            </a:pPr>
            <a:endParaRPr lang="en-US" sz="1200" dirty="0"/>
          </a:p>
          <a:p>
            <a:pPr marL="0" indent="0">
              <a:buNone/>
            </a:pPr>
            <a:r>
              <a:rPr lang="en-US" sz="1200" b="1" dirty="0"/>
              <a:t>Copyright</a:t>
            </a:r>
          </a:p>
          <a:p>
            <a:pPr marL="0" indent="0">
              <a:buNone/>
            </a:pPr>
            <a:r>
              <a:rPr lang="en-US" sz="1200" dirty="0"/>
              <a:t>All rights are reserved and all material in this presentation may not be reproduced without the express written permission of </a:t>
            </a:r>
            <a:r>
              <a:rPr lang="en-US" sz="1200" dirty="0" err="1"/>
              <a:t>TotalEnergies</a:t>
            </a:r>
            <a:r>
              <a:rPr lang="en-US" sz="1200" dirty="0"/>
              <a:t>.</a:t>
            </a:r>
          </a:p>
        </p:txBody>
      </p:sp>
      <p:sp>
        <p:nvSpPr>
          <p:cNvPr id="3" name="Titre 2">
            <a:extLst>
              <a:ext uri="{FF2B5EF4-FFF2-40B4-BE49-F238E27FC236}">
                <a16:creationId xmlns:a16="http://schemas.microsoft.com/office/drawing/2014/main" id="{952FD13A-F6BD-49C2-AECF-6B2B614F41C5}"/>
              </a:ext>
            </a:extLst>
          </p:cNvPr>
          <p:cNvSpPr>
            <a:spLocks noGrp="1"/>
          </p:cNvSpPr>
          <p:nvPr>
            <p:ph type="title"/>
          </p:nvPr>
        </p:nvSpPr>
        <p:spPr/>
        <p:txBody>
          <a:bodyPr/>
          <a:lstStyle/>
          <a:p>
            <a:r>
              <a:rPr lang="en-US" noProof="0" dirty="0"/>
              <a:t>Disclaimer and copyright reservation</a:t>
            </a:r>
          </a:p>
        </p:txBody>
      </p:sp>
      <p:sp>
        <p:nvSpPr>
          <p:cNvPr id="4" name="Espace réservé du pied de page 3">
            <a:extLst>
              <a:ext uri="{FF2B5EF4-FFF2-40B4-BE49-F238E27FC236}">
                <a16:creationId xmlns:a16="http://schemas.microsoft.com/office/drawing/2014/main" id="{702067AC-7428-4BAF-ABD0-B13B4BB1106C}"/>
              </a:ext>
            </a:extLst>
          </p:cNvPr>
          <p:cNvSpPr>
            <a:spLocks noGrp="1"/>
          </p:cNvSpPr>
          <p:nvPr>
            <p:ph type="ftr" sz="quarter" idx="15"/>
          </p:nvPr>
        </p:nvSpPr>
        <p:spPr/>
        <p:txBody>
          <a:bodyPr/>
          <a:lstStyle/>
          <a:p>
            <a:r>
              <a:rPr lang="fr-FR" dirty="0"/>
              <a:t>Our </a:t>
            </a:r>
            <a:r>
              <a:rPr lang="fr-FR" dirty="0" err="1"/>
              <a:t>lives</a:t>
            </a:r>
            <a:r>
              <a:rPr lang="fr-FR" dirty="0"/>
              <a:t> first – Introduction to the program</a:t>
            </a:r>
          </a:p>
        </p:txBody>
      </p:sp>
      <p:sp>
        <p:nvSpPr>
          <p:cNvPr id="5" name="Espace réservé du numéro de diapositive 4">
            <a:extLst>
              <a:ext uri="{FF2B5EF4-FFF2-40B4-BE49-F238E27FC236}">
                <a16:creationId xmlns:a16="http://schemas.microsoft.com/office/drawing/2014/main" id="{FD74E13E-6ABD-4FE8-9D0D-A78204855A94}"/>
              </a:ext>
            </a:extLst>
          </p:cNvPr>
          <p:cNvSpPr>
            <a:spLocks noGrp="1"/>
          </p:cNvSpPr>
          <p:nvPr>
            <p:ph type="sldNum" sz="quarter" idx="16"/>
          </p:nvPr>
        </p:nvSpPr>
        <p:spPr/>
        <p:txBody>
          <a:bodyPr/>
          <a:lstStyle/>
          <a:p>
            <a:fld id="{975A587B-5814-4D9B-9598-FE9CB954CB01}" type="slidenum">
              <a:rPr lang="en-US">
                <a:solidFill>
                  <a:srgbClr val="374649"/>
                </a:solidFill>
                <a:latin typeface="Arial" panose="020B0604020202020204"/>
              </a:rPr>
              <a:pPr/>
              <a:t>15</a:t>
            </a:fld>
            <a:endParaRPr lang="en-US">
              <a:solidFill>
                <a:srgbClr val="374649"/>
              </a:solidFill>
              <a:latin typeface="Arial" panose="020B0604020202020204"/>
            </a:endParaRPr>
          </a:p>
        </p:txBody>
      </p:sp>
    </p:spTree>
    <p:extLst>
      <p:ext uri="{BB962C8B-B14F-4D97-AF65-F5344CB8AC3E}">
        <p14:creationId xmlns:p14="http://schemas.microsoft.com/office/powerpoint/2010/main" val="188891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CBCA9BC-DE28-D913-DB8D-DEF731BEFDD0}"/>
              </a:ext>
            </a:extLst>
          </p:cNvPr>
          <p:cNvSpPr/>
          <p:nvPr/>
        </p:nvSpPr>
        <p:spPr>
          <a:xfrm>
            <a:off x="4667726" y="3863971"/>
            <a:ext cx="5138938" cy="540576"/>
          </a:xfrm>
          <a:prstGeom prst="rect">
            <a:avLst/>
          </a:prstGeom>
          <a:noFill/>
          <a:ln w="19050">
            <a:solidFill>
              <a:srgbClr val="009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t>Introduction VP HSE</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Our </a:t>
            </a:r>
            <a:r>
              <a:rPr lang="fr-FR" dirty="0" err="1"/>
              <a:t>lives</a:t>
            </a:r>
            <a:r>
              <a:rPr lang="fr-FR" dirty="0"/>
              <a:t> first – Introduction to the program</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2</a:t>
            </a:fld>
            <a:endParaRPr lang="fr-FR" noProof="0" dirty="0"/>
          </a:p>
        </p:txBody>
      </p:sp>
      <p:sp>
        <p:nvSpPr>
          <p:cNvPr id="4" name="ZoneTexte 3">
            <a:extLst>
              <a:ext uri="{FF2B5EF4-FFF2-40B4-BE49-F238E27FC236}">
                <a16:creationId xmlns:a16="http://schemas.microsoft.com/office/drawing/2014/main" id="{ABDAEE18-45B2-9233-5B38-C078F2D657E9}"/>
              </a:ext>
            </a:extLst>
          </p:cNvPr>
          <p:cNvSpPr txBox="1"/>
          <p:nvPr/>
        </p:nvSpPr>
        <p:spPr>
          <a:xfrm>
            <a:off x="1242336" y="4539320"/>
            <a:ext cx="2309567" cy="646331"/>
          </a:xfrm>
          <a:prstGeom prst="rect">
            <a:avLst/>
          </a:prstGeom>
          <a:noFill/>
        </p:spPr>
        <p:txBody>
          <a:bodyPr wrap="square" rtlCol="0">
            <a:spAutoFit/>
          </a:bodyPr>
          <a:lstStyle/>
          <a:p>
            <a:pPr algn="ctr"/>
            <a:r>
              <a:rPr lang="fr-FR" dirty="0"/>
              <a:t>Nathalie BRUNELLE</a:t>
            </a:r>
          </a:p>
          <a:p>
            <a:pPr algn="ctr"/>
            <a:r>
              <a:rPr lang="fr-FR" dirty="0"/>
              <a:t>Senior VP HSE</a:t>
            </a:r>
          </a:p>
        </p:txBody>
      </p:sp>
      <p:sp>
        <p:nvSpPr>
          <p:cNvPr id="9" name="Rectangle 8">
            <a:extLst>
              <a:ext uri="{FF2B5EF4-FFF2-40B4-BE49-F238E27FC236}">
                <a16:creationId xmlns:a16="http://schemas.microsoft.com/office/drawing/2014/main" id="{B9CF7881-05E4-E462-4705-15954FBFF2BB}"/>
              </a:ext>
            </a:extLst>
          </p:cNvPr>
          <p:cNvSpPr/>
          <p:nvPr/>
        </p:nvSpPr>
        <p:spPr>
          <a:xfrm>
            <a:off x="4705977" y="3147534"/>
            <a:ext cx="5808590" cy="1200329"/>
          </a:xfrm>
          <a:prstGeom prst="rect">
            <a:avLst/>
          </a:prstGeom>
          <a:solidFill>
            <a:schemeClr val="bg1"/>
          </a:solidFill>
          <a:ln w="19050">
            <a:solidFill>
              <a:srgbClr val="009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descr="Une image contenant Visage humain, personne, habits, photo de visage&#10;&#10;Description générée automatiquement">
            <a:extLst>
              <a:ext uri="{FF2B5EF4-FFF2-40B4-BE49-F238E27FC236}">
                <a16:creationId xmlns:a16="http://schemas.microsoft.com/office/drawing/2014/main" id="{BEE81E32-F23C-2627-3845-30257892A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736" y="1700991"/>
            <a:ext cx="2030766" cy="2388181"/>
          </a:xfrm>
          <a:prstGeom prst="rect">
            <a:avLst/>
          </a:prstGeom>
          <a:ln>
            <a:noFill/>
          </a:ln>
          <a:effectLst>
            <a:outerShdw blurRad="292100" dist="139700" dir="2700000" algn="tl" rotWithShape="0">
              <a:srgbClr val="333333">
                <a:alpha val="65000"/>
              </a:srgbClr>
            </a:outerShdw>
          </a:effectLst>
        </p:spPr>
      </p:pic>
      <p:sp>
        <p:nvSpPr>
          <p:cNvPr id="5" name="ZoneTexte 4">
            <a:extLst>
              <a:ext uri="{FF2B5EF4-FFF2-40B4-BE49-F238E27FC236}">
                <a16:creationId xmlns:a16="http://schemas.microsoft.com/office/drawing/2014/main" id="{6DF5F2C5-558C-4CAD-34E7-D77C4B6E985F}"/>
              </a:ext>
            </a:extLst>
          </p:cNvPr>
          <p:cNvSpPr txBox="1"/>
          <p:nvPr/>
        </p:nvSpPr>
        <p:spPr>
          <a:xfrm>
            <a:off x="4667726" y="1999134"/>
            <a:ext cx="5808590"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9BFF"/>
                </a:solidFill>
                <a:effectLst/>
                <a:uLnTx/>
                <a:uFillTx/>
                <a:latin typeface="Arial" panose="020B0604020202020204"/>
                <a:ea typeface="+mn-ea"/>
                <a:cs typeface="+mn-cs"/>
              </a:rPr>
              <a:t>« Our Lives First! » </a:t>
            </a:r>
            <a:r>
              <a:rPr kumimoji="0" lang="fr-FR" sz="1800" b="1" i="0" u="none" strike="noStrike" kern="1200" cap="none" spc="0" normalizeH="0" baseline="0" noProof="0" dirty="0" err="1">
                <a:ln>
                  <a:noFill/>
                </a:ln>
                <a:solidFill>
                  <a:srgbClr val="374649"/>
                </a:solidFill>
                <a:effectLst/>
                <a:uLnTx/>
                <a:uFillTx/>
                <a:latin typeface="Arial" panose="020B0604020202020204"/>
                <a:ea typeface="+mn-ea"/>
                <a:cs typeface="+mn-cs"/>
              </a:rPr>
              <a:t>is</a:t>
            </a:r>
            <a:r>
              <a:rPr kumimoji="0" lang="fr-FR" sz="1800" b="1" i="0" u="none" strike="noStrike" kern="1200" cap="none" spc="0" normalizeH="0" baseline="0" noProof="0" dirty="0">
                <a:ln>
                  <a:noFill/>
                </a:ln>
                <a:solidFill>
                  <a:srgbClr val="374649"/>
                </a:solidFill>
                <a:effectLst/>
                <a:uLnTx/>
                <a:uFillTx/>
                <a:latin typeface="Arial" panose="020B0604020202020204"/>
                <a:ea typeface="+mn-ea"/>
                <a:cs typeface="+mn-cs"/>
              </a:rPr>
              <a:t> more </a:t>
            </a:r>
            <a:r>
              <a:rPr kumimoji="0" lang="fr-FR" sz="1800" b="1" i="0" u="none" strike="noStrike" kern="1200" cap="none" spc="0" normalizeH="0" baseline="0" noProof="0" dirty="0" err="1">
                <a:ln>
                  <a:noFill/>
                </a:ln>
                <a:solidFill>
                  <a:srgbClr val="374649"/>
                </a:solidFill>
                <a:effectLst/>
                <a:uLnTx/>
                <a:uFillTx/>
                <a:latin typeface="Arial" panose="020B0604020202020204"/>
                <a:ea typeface="+mn-ea"/>
                <a:cs typeface="+mn-cs"/>
              </a:rPr>
              <a:t>than</a:t>
            </a:r>
            <a:r>
              <a:rPr kumimoji="0" lang="fr-FR" sz="1800" b="1" i="0" u="none" strike="noStrike" kern="1200" cap="none" spc="0" normalizeH="0" baseline="0" noProof="0" dirty="0">
                <a:ln>
                  <a:noFill/>
                </a:ln>
                <a:solidFill>
                  <a:srgbClr val="374649"/>
                </a:solidFill>
                <a:effectLst/>
                <a:uLnTx/>
                <a:uFillTx/>
                <a:latin typeface="Arial" panose="020B0604020202020204"/>
                <a:ea typeface="+mn-ea"/>
                <a:cs typeface="+mn-cs"/>
              </a:rPr>
              <a:t> </a:t>
            </a:r>
            <a:r>
              <a:rPr kumimoji="0" lang="fr-FR" sz="1800" b="1" i="0" u="none" strike="noStrike" kern="1200" cap="none" spc="0" normalizeH="0" baseline="0" noProof="0" dirty="0" err="1">
                <a:ln>
                  <a:noFill/>
                </a:ln>
                <a:solidFill>
                  <a:srgbClr val="374649"/>
                </a:solidFill>
                <a:effectLst/>
                <a:uLnTx/>
                <a:uFillTx/>
                <a:latin typeface="Arial" panose="020B0604020202020204"/>
                <a:ea typeface="+mn-ea"/>
                <a:cs typeface="+mn-cs"/>
              </a:rPr>
              <a:t>just</a:t>
            </a:r>
            <a:r>
              <a:rPr kumimoji="0" lang="fr-FR" sz="1800" b="1" i="0" u="none" strike="noStrike" kern="1200" cap="none" spc="0" normalizeH="0" baseline="0" noProof="0" dirty="0">
                <a:ln>
                  <a:noFill/>
                </a:ln>
                <a:solidFill>
                  <a:srgbClr val="374649"/>
                </a:solidFill>
                <a:effectLst/>
                <a:uLnTx/>
                <a:uFillTx/>
                <a:latin typeface="Arial" panose="020B0604020202020204"/>
                <a:ea typeface="+mn-ea"/>
                <a:cs typeface="+mn-cs"/>
              </a:rPr>
              <a:t> a slogan</a:t>
            </a:r>
            <a:r>
              <a:rPr kumimoji="0" lang="fr-FR" sz="1800" b="0" i="0" u="none" strike="noStrike" kern="1200" cap="none" spc="0" normalizeH="0" baseline="0" noProof="0" dirty="0">
                <a:ln>
                  <a:noFill/>
                </a:ln>
                <a:solidFill>
                  <a:srgbClr val="374649"/>
                </a:solidFill>
                <a:effectLst/>
                <a:uLnTx/>
                <a:uFillTx/>
                <a:latin typeface="Arial" panose="020B0604020202020204"/>
                <a:ea typeface="+mn-ea"/>
                <a:cs typeface="+mn-cs"/>
              </a:rPr>
              <a:t>.</a:t>
            </a:r>
          </a:p>
        </p:txBody>
      </p:sp>
      <p:sp>
        <p:nvSpPr>
          <p:cNvPr id="11" name="Rectangle 10">
            <a:extLst>
              <a:ext uri="{FF2B5EF4-FFF2-40B4-BE49-F238E27FC236}">
                <a16:creationId xmlns:a16="http://schemas.microsoft.com/office/drawing/2014/main" id="{2C6C5D72-EBEF-107F-5999-152676AC4914}"/>
              </a:ext>
            </a:extLst>
          </p:cNvPr>
          <p:cNvSpPr/>
          <p:nvPr/>
        </p:nvSpPr>
        <p:spPr>
          <a:xfrm>
            <a:off x="10171221" y="3916432"/>
            <a:ext cx="642485" cy="716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Graphique 7" descr="Guillemet ouvert avec un remplissage uni">
            <a:extLst>
              <a:ext uri="{FF2B5EF4-FFF2-40B4-BE49-F238E27FC236}">
                <a16:creationId xmlns:a16="http://schemas.microsoft.com/office/drawing/2014/main" id="{1655559E-C127-6399-57EB-407B322B53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035264" y="3805439"/>
            <a:ext cx="914400" cy="914400"/>
          </a:xfrm>
          <a:prstGeom prst="rect">
            <a:avLst/>
          </a:prstGeom>
        </p:spPr>
      </p:pic>
      <p:sp>
        <p:nvSpPr>
          <p:cNvPr id="10" name="Rectangle 9">
            <a:extLst>
              <a:ext uri="{FF2B5EF4-FFF2-40B4-BE49-F238E27FC236}">
                <a16:creationId xmlns:a16="http://schemas.microsoft.com/office/drawing/2014/main" id="{15BA01AA-6606-0E0C-FDD9-6D23F8AA6AD5}"/>
              </a:ext>
            </a:extLst>
          </p:cNvPr>
          <p:cNvSpPr/>
          <p:nvPr/>
        </p:nvSpPr>
        <p:spPr>
          <a:xfrm>
            <a:off x="4410281" y="2798517"/>
            <a:ext cx="642485" cy="716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6" descr="Guillemet ouvert avec un remplissage uni">
            <a:extLst>
              <a:ext uri="{FF2B5EF4-FFF2-40B4-BE49-F238E27FC236}">
                <a16:creationId xmlns:a16="http://schemas.microsoft.com/office/drawing/2014/main" id="{AB9E3F56-6A93-57FE-E482-FA999B7680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48777" y="2690334"/>
            <a:ext cx="914400" cy="914400"/>
          </a:xfrm>
          <a:prstGeom prst="rect">
            <a:avLst/>
          </a:prstGeom>
        </p:spPr>
      </p:pic>
      <p:sp>
        <p:nvSpPr>
          <p:cNvPr id="3" name="ZoneTexte 2">
            <a:extLst>
              <a:ext uri="{FF2B5EF4-FFF2-40B4-BE49-F238E27FC236}">
                <a16:creationId xmlns:a16="http://schemas.microsoft.com/office/drawing/2014/main" id="{C4B34BC9-D598-A32E-F141-B1D8B1D1FEC9}"/>
              </a:ext>
            </a:extLst>
          </p:cNvPr>
          <p:cNvSpPr txBox="1"/>
          <p:nvPr/>
        </p:nvSpPr>
        <p:spPr>
          <a:xfrm>
            <a:off x="4981541" y="3284335"/>
            <a:ext cx="5257462" cy="923330"/>
          </a:xfrm>
          <a:prstGeom prst="rect">
            <a:avLst/>
          </a:prstGeom>
          <a:solidFill>
            <a:schemeClr val="bg1"/>
          </a:solidFill>
        </p:spPr>
        <p:txBody>
          <a:bodyPr wrap="square" rtlCol="0">
            <a:spAutoFit/>
          </a:bodyPr>
          <a:lstStyle/>
          <a:p>
            <a:pPr algn="ctr"/>
            <a:r>
              <a:rPr lang="fr-FR" dirty="0">
                <a:solidFill>
                  <a:srgbClr val="374649"/>
                </a:solidFill>
                <a:latin typeface="Arial" panose="020B0604020202020204"/>
              </a:rPr>
              <a:t>The </a:t>
            </a:r>
            <a:r>
              <a:rPr lang="fr-FR" dirty="0" err="1">
                <a:solidFill>
                  <a:srgbClr val="374649"/>
                </a:solidFill>
                <a:latin typeface="Arial" panose="020B0604020202020204"/>
              </a:rPr>
              <a:t>rituals</a:t>
            </a:r>
            <a:r>
              <a:rPr lang="fr-FR" dirty="0">
                <a:solidFill>
                  <a:srgbClr val="374649"/>
                </a:solidFill>
                <a:latin typeface="Arial" panose="020B0604020202020204"/>
              </a:rPr>
              <a:t> of « Our Lives First! » </a:t>
            </a:r>
            <a:r>
              <a:rPr lang="fr-FR" dirty="0" err="1">
                <a:solidFill>
                  <a:srgbClr val="374649"/>
                </a:solidFill>
                <a:latin typeface="Arial" panose="020B0604020202020204"/>
              </a:rPr>
              <a:t>give</a:t>
            </a:r>
            <a:r>
              <a:rPr lang="fr-FR" dirty="0">
                <a:solidFill>
                  <a:srgbClr val="374649"/>
                </a:solidFill>
                <a:latin typeface="Arial" panose="020B0604020202020204"/>
              </a:rPr>
              <a:t> us all the </a:t>
            </a:r>
            <a:r>
              <a:rPr lang="fr-FR" dirty="0" err="1">
                <a:solidFill>
                  <a:srgbClr val="374649"/>
                </a:solidFill>
                <a:latin typeface="Arial" panose="020B0604020202020204"/>
              </a:rPr>
              <a:t>possibility</a:t>
            </a:r>
            <a:r>
              <a:rPr lang="fr-FR" dirty="0">
                <a:solidFill>
                  <a:srgbClr val="374649"/>
                </a:solidFill>
                <a:latin typeface="Arial" panose="020B0604020202020204"/>
              </a:rPr>
              <a:t> of not </a:t>
            </a:r>
            <a:r>
              <a:rPr lang="fr-FR" dirty="0" err="1">
                <a:solidFill>
                  <a:srgbClr val="374649"/>
                </a:solidFill>
                <a:latin typeface="Arial" panose="020B0604020202020204"/>
              </a:rPr>
              <a:t>starting</a:t>
            </a:r>
            <a:r>
              <a:rPr lang="fr-FR" dirty="0">
                <a:solidFill>
                  <a:srgbClr val="374649"/>
                </a:solidFill>
                <a:latin typeface="Arial" panose="020B0604020202020204"/>
              </a:rPr>
              <a:t> or </a:t>
            </a:r>
            <a:r>
              <a:rPr lang="fr-FR" dirty="0" err="1">
                <a:solidFill>
                  <a:srgbClr val="374649"/>
                </a:solidFill>
                <a:latin typeface="Arial" panose="020B0604020202020204"/>
              </a:rPr>
              <a:t>stopping</a:t>
            </a:r>
            <a:r>
              <a:rPr lang="fr-FR" dirty="0">
                <a:solidFill>
                  <a:srgbClr val="374649"/>
                </a:solidFill>
                <a:latin typeface="Arial" panose="020B0604020202020204"/>
              </a:rPr>
              <a:t> </a:t>
            </a:r>
            <a:r>
              <a:rPr lang="fr-FR" dirty="0" err="1">
                <a:solidFill>
                  <a:srgbClr val="374649"/>
                </a:solidFill>
                <a:latin typeface="Arial" panose="020B0604020202020204"/>
              </a:rPr>
              <a:t>work</a:t>
            </a:r>
            <a:r>
              <a:rPr lang="fr-FR" dirty="0">
                <a:solidFill>
                  <a:srgbClr val="374649"/>
                </a:solidFill>
                <a:latin typeface="Arial" panose="020B0604020202020204"/>
              </a:rPr>
              <a:t> </a:t>
            </a:r>
            <a:r>
              <a:rPr lang="fr-FR" dirty="0" err="1">
                <a:solidFill>
                  <a:srgbClr val="374649"/>
                </a:solidFill>
                <a:latin typeface="Arial" panose="020B0604020202020204"/>
              </a:rPr>
              <a:t>without</a:t>
            </a:r>
            <a:r>
              <a:rPr lang="fr-FR" dirty="0">
                <a:solidFill>
                  <a:srgbClr val="374649"/>
                </a:solidFill>
                <a:latin typeface="Arial" panose="020B0604020202020204"/>
              </a:rPr>
              <a:t> </a:t>
            </a:r>
            <a:r>
              <a:rPr lang="fr-FR" dirty="0" err="1">
                <a:solidFill>
                  <a:srgbClr val="374649"/>
                </a:solidFill>
                <a:latin typeface="Arial" panose="020B0604020202020204"/>
              </a:rPr>
              <a:t>fear</a:t>
            </a:r>
            <a:r>
              <a:rPr lang="fr-FR" dirty="0">
                <a:solidFill>
                  <a:srgbClr val="374649"/>
                </a:solidFill>
                <a:latin typeface="Arial" panose="020B0604020202020204"/>
              </a:rPr>
              <a:t> of </a:t>
            </a:r>
            <a:r>
              <a:rPr lang="fr-FR" dirty="0" err="1">
                <a:solidFill>
                  <a:srgbClr val="374649"/>
                </a:solidFill>
                <a:latin typeface="Arial" panose="020B0604020202020204"/>
              </a:rPr>
              <a:t>being</a:t>
            </a:r>
            <a:r>
              <a:rPr lang="fr-FR" dirty="0">
                <a:solidFill>
                  <a:srgbClr val="374649"/>
                </a:solidFill>
                <a:latin typeface="Arial" panose="020B0604020202020204"/>
              </a:rPr>
              <a:t> </a:t>
            </a:r>
            <a:r>
              <a:rPr lang="fr-FR" dirty="0" err="1">
                <a:solidFill>
                  <a:srgbClr val="374649"/>
                </a:solidFill>
                <a:latin typeface="Arial" panose="020B0604020202020204"/>
              </a:rPr>
              <a:t>sanctioned</a:t>
            </a:r>
            <a:r>
              <a:rPr lang="fr-FR" dirty="0">
                <a:solidFill>
                  <a:srgbClr val="374649"/>
                </a:solidFill>
                <a:latin typeface="Arial" panose="020B0604020202020204"/>
              </a:rPr>
              <a:t>.</a:t>
            </a:r>
            <a:endParaRPr lang="fr-FR" dirty="0"/>
          </a:p>
        </p:txBody>
      </p:sp>
    </p:spTree>
    <p:extLst>
      <p:ext uri="{BB962C8B-B14F-4D97-AF65-F5344CB8AC3E}">
        <p14:creationId xmlns:p14="http://schemas.microsoft.com/office/powerpoint/2010/main" val="38538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612000"/>
          </a:xfrm>
        </p:spPr>
        <p:txBody>
          <a:bodyPr>
            <a:noAutofit/>
          </a:bodyPr>
          <a:lstStyle/>
          <a:p>
            <a:r>
              <a:rPr lang="fr-FR" dirty="0" err="1"/>
              <a:t>Context</a:t>
            </a:r>
            <a:endParaRPr lang="fr-FR" dirty="0"/>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Our </a:t>
            </a:r>
            <a:r>
              <a:rPr lang="fr-FR" dirty="0" err="1"/>
              <a:t>lives</a:t>
            </a:r>
            <a:r>
              <a:rPr lang="fr-FR" dirty="0"/>
              <a:t> first – Introduction to the program</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900" b="1" i="0" u="none" strike="noStrike" kern="1200" cap="none" spc="0" normalizeH="0" baseline="0" noProof="0" dirty="0">
              <a:ln>
                <a:noFill/>
              </a:ln>
              <a:solidFill>
                <a:srgbClr val="374649"/>
              </a:solidFill>
              <a:effectLst/>
              <a:uLnTx/>
              <a:uFillTx/>
              <a:latin typeface="Arial" panose="020B0604020202020204"/>
              <a:ea typeface="+mn-ea"/>
              <a:cs typeface="+mn-cs"/>
            </a:endParaRPr>
          </a:p>
        </p:txBody>
      </p:sp>
      <p:graphicFrame>
        <p:nvGraphicFramePr>
          <p:cNvPr id="4" name="Object 5">
            <a:extLst>
              <a:ext uri="{FF2B5EF4-FFF2-40B4-BE49-F238E27FC236}">
                <a16:creationId xmlns:a16="http://schemas.microsoft.com/office/drawing/2014/main" id="{F85E8D20-34DE-769F-A6ED-CF3DE1EA81B3}"/>
              </a:ext>
            </a:extLst>
          </p:cNvPr>
          <p:cNvGraphicFramePr>
            <a:graphicFrameLocks noChangeAspect="1"/>
          </p:cNvGraphicFramePr>
          <p:nvPr>
            <p:extLst>
              <p:ext uri="{D42A27DB-BD31-4B8C-83A1-F6EECF244321}">
                <p14:modId xmlns:p14="http://schemas.microsoft.com/office/powerpoint/2010/main" val="1677671932"/>
              </p:ext>
            </p:extLst>
          </p:nvPr>
        </p:nvGraphicFramePr>
        <p:xfrm>
          <a:off x="58148" y="802000"/>
          <a:ext cx="5874173" cy="4905827"/>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a:extLst>
              <a:ext uri="{FF2B5EF4-FFF2-40B4-BE49-F238E27FC236}">
                <a16:creationId xmlns:a16="http://schemas.microsoft.com/office/drawing/2014/main" id="{2DA20912-FEA0-E18E-7D4C-9F6008E81C7A}"/>
              </a:ext>
            </a:extLst>
          </p:cNvPr>
          <p:cNvSpPr txBox="1"/>
          <p:nvPr/>
        </p:nvSpPr>
        <p:spPr>
          <a:xfrm>
            <a:off x="1330104" y="5877227"/>
            <a:ext cx="2971119"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0000"/>
                </a:solidFill>
                <a:effectLst/>
                <a:uLnTx/>
                <a:uFillTx/>
                <a:latin typeface="Arial" panose="020B0604020202020204"/>
                <a:ea typeface="+mn-ea"/>
                <a:cs typeface="+mn-cs"/>
              </a:rPr>
              <a:t>92% are employees from our contractors</a:t>
            </a:r>
            <a:endParaRPr kumimoji="0" lang="fr-FR" sz="105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16" name="ZoneTexte 15">
            <a:extLst>
              <a:ext uri="{FF2B5EF4-FFF2-40B4-BE49-F238E27FC236}">
                <a16:creationId xmlns:a16="http://schemas.microsoft.com/office/drawing/2014/main" id="{E660DB0A-5698-AE87-6251-8CC84DAFE13F}"/>
              </a:ext>
            </a:extLst>
          </p:cNvPr>
          <p:cNvSpPr txBox="1"/>
          <p:nvPr/>
        </p:nvSpPr>
        <p:spPr>
          <a:xfrm>
            <a:off x="1140390" y="2568957"/>
            <a:ext cx="89319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374649"/>
                </a:solidFill>
                <a:effectLst/>
                <a:uLnTx/>
                <a:uFillTx/>
                <a:latin typeface="Arial" panose="020B0604020202020204"/>
                <a:ea typeface="+mn-ea"/>
                <a:cs typeface="+mn-cs"/>
              </a:rPr>
              <a:t>2015 WG*</a:t>
            </a:r>
          </a:p>
        </p:txBody>
      </p:sp>
      <p:sp>
        <p:nvSpPr>
          <p:cNvPr id="19" name="ZoneTexte 18">
            <a:extLst>
              <a:ext uri="{FF2B5EF4-FFF2-40B4-BE49-F238E27FC236}">
                <a16:creationId xmlns:a16="http://schemas.microsoft.com/office/drawing/2014/main" id="{3DCFD206-4FAD-35D1-0EE9-C89F784CA3A8}"/>
              </a:ext>
            </a:extLst>
          </p:cNvPr>
          <p:cNvSpPr txBox="1"/>
          <p:nvPr/>
        </p:nvSpPr>
        <p:spPr>
          <a:xfrm>
            <a:off x="1752587" y="1200062"/>
            <a:ext cx="2342911" cy="1061829"/>
          </a:xfrm>
          <a:prstGeom prst="rect">
            <a:avLst/>
          </a:prstGeom>
          <a:noFill/>
        </p:spPr>
        <p:txBody>
          <a:bodyPr wrap="square" rtlCol="0">
            <a:spAutoFit/>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Commitment to Safety</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STOP CARD</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Safety moment</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Revisited Golden Rules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Recognition program =&gt; Safety+</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Safety </a:t>
            </a:r>
            <a:r>
              <a:rPr kumimoji="0" lang="fr-FR" sz="1050" b="0" i="0" u="none" strike="noStrike" kern="1200" cap="none" spc="0" normalizeH="0" baseline="0" noProof="0" dirty="0" err="1">
                <a:ln>
                  <a:noFill/>
                </a:ln>
                <a:solidFill>
                  <a:srgbClr val="374649"/>
                </a:solidFill>
                <a:effectLst/>
                <a:uLnTx/>
                <a:uFillTx/>
                <a:latin typeface="Arial" panose="020B0604020202020204"/>
                <a:ea typeface="+mn-ea"/>
                <a:cs typeface="+mn-cs"/>
              </a:rPr>
              <a:t>contract</a:t>
            </a: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 </a:t>
            </a:r>
            <a:r>
              <a:rPr kumimoji="0" lang="fr-FR" sz="1050" b="0" i="0" u="none" strike="noStrike" kern="1200" cap="none" spc="0" normalizeH="0" baseline="0" noProof="0" dirty="0" err="1">
                <a:ln>
                  <a:noFill/>
                </a:ln>
                <a:solidFill>
                  <a:srgbClr val="374649"/>
                </a:solidFill>
                <a:effectLst/>
                <a:uLnTx/>
                <a:uFillTx/>
                <a:latin typeface="Arial" panose="020B0604020202020204"/>
                <a:ea typeface="+mn-ea"/>
                <a:cs typeface="+mn-cs"/>
              </a:rPr>
              <a:t>owners</a:t>
            </a:r>
            <a:endPar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endParaRPr>
          </a:p>
        </p:txBody>
      </p:sp>
      <p:sp>
        <p:nvSpPr>
          <p:cNvPr id="20" name="ZoneTexte 19">
            <a:extLst>
              <a:ext uri="{FF2B5EF4-FFF2-40B4-BE49-F238E27FC236}">
                <a16:creationId xmlns:a16="http://schemas.microsoft.com/office/drawing/2014/main" id="{115E75E3-BE03-BDD0-4639-CF670140B208}"/>
              </a:ext>
            </a:extLst>
          </p:cNvPr>
          <p:cNvSpPr txBox="1"/>
          <p:nvPr/>
        </p:nvSpPr>
        <p:spPr>
          <a:xfrm>
            <a:off x="2815664" y="3543625"/>
            <a:ext cx="1069524"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374649"/>
                </a:solidFill>
                <a:effectLst/>
                <a:uLnTx/>
                <a:uFillTx/>
                <a:latin typeface="Arial" panose="020B0604020202020204"/>
                <a:ea typeface="+mn-ea"/>
                <a:cs typeface="+mn-cs"/>
              </a:rPr>
              <a:t>2019 WG*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i="0" u="none" strike="noStrike" kern="1200" cap="none" spc="0" normalizeH="0" baseline="0" noProof="0" dirty="0" err="1">
                <a:ln>
                  <a:noFill/>
                </a:ln>
                <a:solidFill>
                  <a:srgbClr val="374649"/>
                </a:solidFill>
                <a:effectLst/>
                <a:uLnTx/>
                <a:uFillTx/>
                <a:latin typeface="Arial" panose="020B0604020202020204"/>
                <a:ea typeface="+mn-ea"/>
                <a:cs typeface="+mn-cs"/>
              </a:rPr>
              <a:t>with</a:t>
            </a:r>
            <a:r>
              <a:rPr kumimoji="0" lang="fr-FR" sz="900" i="0" u="none" strike="noStrike" kern="1200" cap="none" spc="0" normalizeH="0" baseline="0" noProof="0" dirty="0">
                <a:ln>
                  <a:noFill/>
                </a:ln>
                <a:solidFill>
                  <a:srgbClr val="374649"/>
                </a:solidFill>
                <a:effectLst/>
                <a:uLnTx/>
                <a:uFillTx/>
                <a:latin typeface="Arial" panose="020B0604020202020204"/>
                <a:ea typeface="+mn-ea"/>
                <a:cs typeface="+mn-cs"/>
              </a:rPr>
              <a:t> </a:t>
            </a:r>
            <a:r>
              <a:rPr kumimoji="0" lang="fr-FR" sz="900" i="0" u="none" strike="noStrike" kern="1200" cap="none" spc="0" normalizeH="0" baseline="0" noProof="0" dirty="0" err="1">
                <a:ln>
                  <a:noFill/>
                </a:ln>
                <a:solidFill>
                  <a:srgbClr val="374649"/>
                </a:solidFill>
                <a:effectLst/>
                <a:uLnTx/>
                <a:uFillTx/>
                <a:latin typeface="Arial" panose="020B0604020202020204"/>
                <a:ea typeface="+mn-ea"/>
                <a:cs typeface="+mn-cs"/>
              </a:rPr>
              <a:t>involvement</a:t>
            </a:r>
            <a:r>
              <a:rPr kumimoji="0" lang="fr-FR" sz="900" i="0" u="none" strike="noStrike" kern="1200" cap="none" spc="0" normalizeH="0" baseline="0" noProof="0" dirty="0">
                <a:ln>
                  <a:noFill/>
                </a:ln>
                <a:solidFill>
                  <a:srgbClr val="374649"/>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i="0" u="none" strike="noStrike" kern="1200" cap="none" spc="0" normalizeH="0" baseline="0" noProof="0" dirty="0">
                <a:ln>
                  <a:noFill/>
                </a:ln>
                <a:solidFill>
                  <a:srgbClr val="374649"/>
                </a:solidFill>
                <a:effectLst/>
                <a:uLnTx/>
                <a:uFillTx/>
                <a:latin typeface="Arial" panose="020B0604020202020204"/>
                <a:ea typeface="+mn-ea"/>
                <a:cs typeface="+mn-cs"/>
              </a:rPr>
              <a:t>of contractors</a:t>
            </a:r>
            <a:endParaRPr kumimoji="0" lang="fr-FR" sz="1200" i="0" u="none" strike="noStrike" kern="1200" cap="none" spc="0" normalizeH="0" baseline="0" noProof="0" dirty="0">
              <a:ln>
                <a:noFill/>
              </a:ln>
              <a:solidFill>
                <a:srgbClr val="374649"/>
              </a:solidFill>
              <a:effectLst/>
              <a:uLnTx/>
              <a:uFillTx/>
              <a:latin typeface="Arial" panose="020B0604020202020204"/>
              <a:ea typeface="+mn-ea"/>
              <a:cs typeface="+mn-cs"/>
            </a:endParaRPr>
          </a:p>
        </p:txBody>
      </p:sp>
      <p:sp>
        <p:nvSpPr>
          <p:cNvPr id="27" name="ZoneTexte 26">
            <a:extLst>
              <a:ext uri="{FF2B5EF4-FFF2-40B4-BE49-F238E27FC236}">
                <a16:creationId xmlns:a16="http://schemas.microsoft.com/office/drawing/2014/main" id="{94EAE058-85CA-F764-9A2A-8E74A306768C}"/>
              </a:ext>
            </a:extLst>
          </p:cNvPr>
          <p:cNvSpPr txBox="1"/>
          <p:nvPr/>
        </p:nvSpPr>
        <p:spPr>
          <a:xfrm>
            <a:off x="2304496" y="2810877"/>
            <a:ext cx="2042226" cy="253916"/>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 Our Lives First » program</a:t>
            </a:r>
          </a:p>
        </p:txBody>
      </p:sp>
      <p:sp>
        <p:nvSpPr>
          <p:cNvPr id="36" name="ZoneTexte 35">
            <a:extLst>
              <a:ext uri="{FF2B5EF4-FFF2-40B4-BE49-F238E27FC236}">
                <a16:creationId xmlns:a16="http://schemas.microsoft.com/office/drawing/2014/main" id="{332D1190-C440-197D-3D02-6CEDC6757B70}"/>
              </a:ext>
            </a:extLst>
          </p:cNvPr>
          <p:cNvSpPr txBox="1"/>
          <p:nvPr/>
        </p:nvSpPr>
        <p:spPr>
          <a:xfrm>
            <a:off x="4151937" y="3455566"/>
            <a:ext cx="1003801" cy="4154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Revisited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Golden Rules</a:t>
            </a:r>
          </a:p>
        </p:txBody>
      </p:sp>
      <p:pic>
        <p:nvPicPr>
          <p:cNvPr id="39" name="Image 38">
            <a:extLst>
              <a:ext uri="{FF2B5EF4-FFF2-40B4-BE49-F238E27FC236}">
                <a16:creationId xmlns:a16="http://schemas.microsoft.com/office/drawing/2014/main" id="{F5A211C4-02FB-3049-B485-25B79403B376}"/>
              </a:ext>
            </a:extLst>
          </p:cNvPr>
          <p:cNvPicPr>
            <a:picLocks noChangeAspect="1"/>
          </p:cNvPicPr>
          <p:nvPr/>
        </p:nvPicPr>
        <p:blipFill rotWithShape="1">
          <a:blip r:embed="rId4">
            <a:extLst>
              <a:ext uri="{28A0092B-C50C-407E-A947-70E740481C1C}">
                <a14:useLocalDpi xmlns:a14="http://schemas.microsoft.com/office/drawing/2010/main" val="0"/>
              </a:ext>
            </a:extLst>
          </a:blip>
          <a:srcRect l="7985" t="40878" r="7807" b="38878"/>
          <a:stretch/>
        </p:blipFill>
        <p:spPr>
          <a:xfrm>
            <a:off x="4264339" y="3111646"/>
            <a:ext cx="778997" cy="307777"/>
          </a:xfrm>
          <a:prstGeom prst="rect">
            <a:avLst/>
          </a:prstGeom>
          <a:ln>
            <a:solidFill>
              <a:schemeClr val="bg1">
                <a:lumMod val="65000"/>
              </a:schemeClr>
            </a:solidFill>
          </a:ln>
        </p:spPr>
      </p:pic>
      <p:cxnSp>
        <p:nvCxnSpPr>
          <p:cNvPr id="41" name="Connecteur droit avec flèche 40">
            <a:extLst>
              <a:ext uri="{FF2B5EF4-FFF2-40B4-BE49-F238E27FC236}">
                <a16:creationId xmlns:a16="http://schemas.microsoft.com/office/drawing/2014/main" id="{F28A9E88-054E-71D2-92E4-66DE1F0E84EA}"/>
              </a:ext>
            </a:extLst>
          </p:cNvPr>
          <p:cNvCxnSpPr>
            <a:cxnSpLocks/>
            <a:stCxn id="29" idx="0"/>
          </p:cNvCxnSpPr>
          <p:nvPr/>
        </p:nvCxnSpPr>
        <p:spPr>
          <a:xfrm flipV="1">
            <a:off x="4649905" y="3871064"/>
            <a:ext cx="3933" cy="190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 en angle 49">
            <a:extLst>
              <a:ext uri="{FF2B5EF4-FFF2-40B4-BE49-F238E27FC236}">
                <a16:creationId xmlns:a16="http://schemas.microsoft.com/office/drawing/2014/main" id="{F1B30548-F79A-4AB5-8C95-5FF06843E203}"/>
              </a:ext>
            </a:extLst>
          </p:cNvPr>
          <p:cNvCxnSpPr>
            <a:cxnSpLocks/>
            <a:stCxn id="16" idx="0"/>
            <a:endCxn id="19" idx="1"/>
          </p:cNvCxnSpPr>
          <p:nvPr/>
        </p:nvCxnSpPr>
        <p:spPr>
          <a:xfrm rot="5400000" flipH="1" flipV="1">
            <a:off x="1250797" y="2067167"/>
            <a:ext cx="837980" cy="16560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894FA028-A2EC-303E-F751-43DE417C55F2}"/>
              </a:ext>
            </a:extLst>
          </p:cNvPr>
          <p:cNvSpPr txBox="1"/>
          <p:nvPr/>
        </p:nvSpPr>
        <p:spPr>
          <a:xfrm>
            <a:off x="4387653" y="4061095"/>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374649"/>
                </a:solidFill>
                <a:effectLst/>
                <a:uLnTx/>
                <a:uFillTx/>
                <a:latin typeface="Arial" panose="020B0604020202020204"/>
                <a:ea typeface="+mn-ea"/>
                <a:cs typeface="+mn-cs"/>
              </a:rPr>
              <a:t>2022</a:t>
            </a:r>
          </a:p>
        </p:txBody>
      </p:sp>
      <p:cxnSp>
        <p:nvCxnSpPr>
          <p:cNvPr id="35" name="Connecteur droit 28">
            <a:extLst>
              <a:ext uri="{FF2B5EF4-FFF2-40B4-BE49-F238E27FC236}">
                <a16:creationId xmlns:a16="http://schemas.microsoft.com/office/drawing/2014/main" id="{160D9441-0143-F7EC-B8EB-E24696666AC5}"/>
              </a:ext>
            </a:extLst>
          </p:cNvPr>
          <p:cNvCxnSpPr>
            <a:cxnSpLocks/>
          </p:cNvCxnSpPr>
          <p:nvPr/>
        </p:nvCxnSpPr>
        <p:spPr>
          <a:xfrm>
            <a:off x="6129609" y="1164491"/>
            <a:ext cx="1" cy="4855457"/>
          </a:xfrm>
          <a:prstGeom prst="line">
            <a:avLst/>
          </a:prstGeom>
          <a:solidFill>
            <a:sysClr val="window" lastClr="FFFFFF"/>
          </a:solidFill>
          <a:ln w="19050">
            <a:solidFill>
              <a:srgbClr val="FF0000"/>
            </a:solidFill>
            <a:prstDash val="sysDot"/>
          </a:ln>
        </p:spPr>
      </p:cxnSp>
      <p:cxnSp>
        <p:nvCxnSpPr>
          <p:cNvPr id="3" name="Connecteur droit 28">
            <a:extLst>
              <a:ext uri="{FF2B5EF4-FFF2-40B4-BE49-F238E27FC236}">
                <a16:creationId xmlns:a16="http://schemas.microsoft.com/office/drawing/2014/main" id="{AE3406B5-5BDE-100B-A191-B82721FA872B}"/>
              </a:ext>
            </a:extLst>
          </p:cNvPr>
          <p:cNvCxnSpPr>
            <a:cxnSpLocks/>
          </p:cNvCxnSpPr>
          <p:nvPr/>
        </p:nvCxnSpPr>
        <p:spPr>
          <a:xfrm>
            <a:off x="6129609" y="1164491"/>
            <a:ext cx="1" cy="4855457"/>
          </a:xfrm>
          <a:prstGeom prst="line">
            <a:avLst/>
          </a:prstGeom>
          <a:solidFill>
            <a:sysClr val="window" lastClr="FFFFFF"/>
          </a:solidFill>
          <a:ln w="19050">
            <a:solidFill>
              <a:srgbClr val="FF0000"/>
            </a:solidFill>
            <a:prstDash val="sysDot"/>
          </a:ln>
        </p:spPr>
      </p:cxnSp>
      <p:sp>
        <p:nvSpPr>
          <p:cNvPr id="18" name="Titre 2">
            <a:extLst>
              <a:ext uri="{FF2B5EF4-FFF2-40B4-BE49-F238E27FC236}">
                <a16:creationId xmlns:a16="http://schemas.microsoft.com/office/drawing/2014/main" id="{E1ABA7E9-19FB-E0FD-9504-1BBEBC5D7BD0}"/>
              </a:ext>
            </a:extLst>
          </p:cNvPr>
          <p:cNvSpPr txBox="1">
            <a:spLocks/>
          </p:cNvSpPr>
          <p:nvPr/>
        </p:nvSpPr>
        <p:spPr>
          <a:xfrm>
            <a:off x="8260067" y="3130661"/>
            <a:ext cx="1672407" cy="34154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sz="1100" b="1" i="1" dirty="0" err="1">
                <a:solidFill>
                  <a:schemeClr val="tx1"/>
                </a:solidFill>
              </a:rPr>
              <a:t>Typology</a:t>
            </a:r>
            <a:r>
              <a:rPr lang="fr-FR" sz="1100" b="1" i="1" dirty="0">
                <a:solidFill>
                  <a:schemeClr val="tx1"/>
                </a:solidFill>
              </a:rPr>
              <a:t> of </a:t>
            </a:r>
            <a:r>
              <a:rPr lang="fr-FR" sz="1100" b="1" i="1" dirty="0" err="1">
                <a:solidFill>
                  <a:schemeClr val="tx1"/>
                </a:solidFill>
              </a:rPr>
              <a:t>fatalities</a:t>
            </a:r>
            <a:endParaRPr lang="fr-FR" sz="1100" b="1" i="1" dirty="0">
              <a:solidFill>
                <a:schemeClr val="tx1"/>
              </a:solidFill>
            </a:endParaRPr>
          </a:p>
        </p:txBody>
      </p:sp>
      <p:sp>
        <p:nvSpPr>
          <p:cNvPr id="22" name="TextBox 30">
            <a:extLst>
              <a:ext uri="{FF2B5EF4-FFF2-40B4-BE49-F238E27FC236}">
                <a16:creationId xmlns:a16="http://schemas.microsoft.com/office/drawing/2014/main" id="{3A42B0A9-0E6C-A588-9353-4F69895F51A0}"/>
              </a:ext>
            </a:extLst>
          </p:cNvPr>
          <p:cNvSpPr txBox="1"/>
          <p:nvPr/>
        </p:nvSpPr>
        <p:spPr>
          <a:xfrm>
            <a:off x="6560673" y="3668638"/>
            <a:ext cx="5377707"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a:cs typeface="Arial"/>
              </a:rPr>
              <a:t>39% Work at height</a:t>
            </a:r>
          </a:p>
          <a:p>
            <a:pPr marL="285750" indent="-285750">
              <a:buFont typeface="Arial" panose="020B0604020202020204" pitchFamily="34" charset="0"/>
              <a:buChar char="•"/>
            </a:pPr>
            <a:endParaRPr lang="en-US" sz="800" dirty="0">
              <a:cs typeface="Arial"/>
            </a:endParaRPr>
          </a:p>
          <a:p>
            <a:pPr marL="285750" indent="-285750">
              <a:buFont typeface="Arial" panose="020B0604020202020204" pitchFamily="34" charset="0"/>
              <a:buChar char="•"/>
            </a:pPr>
            <a:r>
              <a:rPr lang="en-US" sz="1400" dirty="0">
                <a:cs typeface="Arial"/>
              </a:rPr>
              <a:t>18% Work on energized </a:t>
            </a:r>
            <a:r>
              <a:rPr lang="en-US" sz="1400" dirty="0" err="1">
                <a:cs typeface="Arial"/>
              </a:rPr>
              <a:t>sytems</a:t>
            </a:r>
            <a:endParaRPr lang="en-US" sz="1400" dirty="0">
              <a:cs typeface="Arial"/>
            </a:endParaRPr>
          </a:p>
          <a:p>
            <a:pPr marL="285750" indent="-285750">
              <a:buFont typeface="Arial" panose="020B0604020202020204" pitchFamily="34" charset="0"/>
              <a:buChar char="•"/>
            </a:pPr>
            <a:endParaRPr lang="en-US" sz="800" dirty="0">
              <a:cs typeface="Arial"/>
            </a:endParaRPr>
          </a:p>
          <a:p>
            <a:pPr marL="285750" indent="-285750">
              <a:buFont typeface="Arial" panose="020B0604020202020204" pitchFamily="34" charset="0"/>
              <a:buChar char="•"/>
            </a:pPr>
            <a:r>
              <a:rPr lang="en-US" sz="1400" dirty="0">
                <a:cs typeface="Arial"/>
              </a:rPr>
              <a:t>12% Lifting operations</a:t>
            </a:r>
          </a:p>
          <a:p>
            <a:pPr marL="285750" indent="-285750">
              <a:buFont typeface="Arial" panose="020B0604020202020204" pitchFamily="34" charset="0"/>
              <a:buChar char="•"/>
            </a:pPr>
            <a:endParaRPr lang="en-US" sz="800" dirty="0">
              <a:cs typeface="Arial"/>
            </a:endParaRPr>
          </a:p>
          <a:p>
            <a:pPr marL="285750" indent="-285750">
              <a:buFont typeface="Arial" panose="020B0604020202020204" pitchFamily="34" charset="0"/>
              <a:buChar char="•"/>
            </a:pPr>
            <a:r>
              <a:rPr lang="en-US" sz="1400" dirty="0">
                <a:cs typeface="Arial"/>
              </a:rPr>
              <a:t>6% Hot work</a:t>
            </a:r>
          </a:p>
          <a:p>
            <a:pPr marL="285750" indent="-285750">
              <a:buFont typeface="Arial" panose="020B0604020202020204" pitchFamily="34" charset="0"/>
              <a:buChar char="•"/>
            </a:pPr>
            <a:endParaRPr lang="en-US" sz="800" dirty="0">
              <a:cs typeface="Arial"/>
            </a:endParaRPr>
          </a:p>
          <a:p>
            <a:pPr marL="285750" indent="-285750">
              <a:buFont typeface="Arial" panose="020B0604020202020204" pitchFamily="34" charset="0"/>
              <a:buChar char="•"/>
            </a:pPr>
            <a:r>
              <a:rPr lang="en-US" sz="1400" dirty="0">
                <a:cs typeface="Arial"/>
              </a:rPr>
              <a:t>6% Excavation work</a:t>
            </a:r>
          </a:p>
          <a:p>
            <a:pPr marL="285750" indent="-285750">
              <a:buFont typeface="Arial" panose="020B0604020202020204" pitchFamily="34" charset="0"/>
              <a:buChar char="•"/>
            </a:pPr>
            <a:endParaRPr lang="en-US" sz="800" dirty="0">
              <a:cs typeface="Arial"/>
            </a:endParaRPr>
          </a:p>
          <a:p>
            <a:pPr marL="285750" indent="-285750">
              <a:buFont typeface="Arial" panose="020B0604020202020204" pitchFamily="34" charset="0"/>
              <a:buChar char="•"/>
            </a:pPr>
            <a:r>
              <a:rPr lang="en-US" sz="1400" dirty="0">
                <a:cs typeface="Arial"/>
              </a:rPr>
              <a:t>3% Confined space</a:t>
            </a:r>
          </a:p>
          <a:p>
            <a:pPr marL="285750" indent="-285750">
              <a:buFont typeface="Arial" panose="020B0604020202020204" pitchFamily="34" charset="0"/>
              <a:buChar char="•"/>
            </a:pPr>
            <a:endParaRPr lang="en-US" sz="800" dirty="0">
              <a:cs typeface="Arial"/>
            </a:endParaRPr>
          </a:p>
          <a:p>
            <a:pPr marL="285750" indent="-285750">
              <a:buFont typeface="Arial" panose="020B0604020202020204" pitchFamily="34" charset="0"/>
              <a:buChar char="•"/>
            </a:pPr>
            <a:r>
              <a:rPr lang="en-US" sz="1400" dirty="0">
                <a:cs typeface="Arial"/>
              </a:rPr>
              <a:t>3% </a:t>
            </a:r>
            <a:fld id="{0F325E88-4E14-4DD0-8D60-8677CAEFCDE1}" type="CATEGORYNAME">
              <a:rPr lang="en-US" sz="1400">
                <a:cs typeface="Arial"/>
              </a:rPr>
              <a:pPr/>
              <a:t>High-pressure cleaning / sandblasting</a:t>
            </a:fld>
            <a:endParaRPr lang="en-US" sz="1400" dirty="0">
              <a:cs typeface="Arial"/>
            </a:endParaRPr>
          </a:p>
          <a:p>
            <a:pPr marL="285750" indent="-285750">
              <a:buFont typeface="Arial" panose="020B0604020202020204" pitchFamily="34" charset="0"/>
              <a:buChar char="•"/>
            </a:pPr>
            <a:endParaRPr lang="fr-FR" sz="800" dirty="0">
              <a:cs typeface="Arial"/>
            </a:endParaRPr>
          </a:p>
          <a:p>
            <a:pPr marL="285750" indent="-285750">
              <a:buFont typeface="Arial" panose="020B0604020202020204" pitchFamily="34" charset="0"/>
              <a:buChar char="•"/>
            </a:pPr>
            <a:r>
              <a:rPr lang="fr-FR" sz="1400" dirty="0">
                <a:cs typeface="Arial"/>
              </a:rPr>
              <a:t>3% </a:t>
            </a:r>
            <a:fld id="{A67A7D51-7F0B-4EED-A821-0D42247778A9}" type="CATEGORYNAME">
              <a:rPr lang="en-US" sz="1400" smtClean="0">
                <a:cs typeface="Arial"/>
              </a:rPr>
              <a:pPr/>
              <a:t>Hand &amp; powered tools</a:t>
            </a:fld>
            <a:r>
              <a:rPr lang="en-US" sz="1400" dirty="0">
                <a:cs typeface="Arial"/>
              </a:rPr>
              <a:t>…</a:t>
            </a:r>
            <a:endParaRPr lang="fr-FR" sz="1400" dirty="0">
              <a:cs typeface="Arial"/>
            </a:endParaRPr>
          </a:p>
        </p:txBody>
      </p:sp>
      <p:sp>
        <p:nvSpPr>
          <p:cNvPr id="2" name="Espace réservé du texte 5">
            <a:extLst>
              <a:ext uri="{FF2B5EF4-FFF2-40B4-BE49-F238E27FC236}">
                <a16:creationId xmlns:a16="http://schemas.microsoft.com/office/drawing/2014/main" id="{0ECBE4AB-B342-5237-DB3E-B41AB25E23F9}"/>
              </a:ext>
            </a:extLst>
          </p:cNvPr>
          <p:cNvSpPr txBox="1">
            <a:spLocks/>
          </p:cNvSpPr>
          <p:nvPr/>
        </p:nvSpPr>
        <p:spPr>
          <a:xfrm>
            <a:off x="5554936" y="6449983"/>
            <a:ext cx="6299212" cy="490389"/>
          </a:xfrm>
          <a:prstGeom prst="rect">
            <a:avLst/>
          </a:prstGeom>
        </p:spPr>
        <p:txBody>
          <a:bodyPr anchor="t"/>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*WG: </a:t>
            </a:r>
            <a:r>
              <a:rPr kumimoji="0" lang="fr-FR" sz="1050" b="0" i="0" u="none" strike="noStrike" kern="1200" cap="none" spc="0" normalizeH="0" baseline="0" noProof="0" dirty="0" err="1">
                <a:ln>
                  <a:noFill/>
                </a:ln>
                <a:solidFill>
                  <a:srgbClr val="374649"/>
                </a:solidFill>
                <a:effectLst/>
                <a:uLnTx/>
                <a:uFillTx/>
                <a:latin typeface="Arial" panose="020B0604020202020204"/>
                <a:ea typeface="+mn-ea"/>
                <a:cs typeface="+mn-cs"/>
              </a:rPr>
              <a:t>Working</a:t>
            </a: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 group</a:t>
            </a:r>
          </a:p>
        </p:txBody>
      </p:sp>
      <p:pic>
        <p:nvPicPr>
          <p:cNvPr id="24" name="Image 23" descr="Une image contenant texte, symbole, Police, logo&#10;&#10;Description générée automatiquement">
            <a:extLst>
              <a:ext uri="{FF2B5EF4-FFF2-40B4-BE49-F238E27FC236}">
                <a16:creationId xmlns:a16="http://schemas.microsoft.com/office/drawing/2014/main" id="{B60AE856-2F65-672B-7CE4-0948171CD5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204" y="5753598"/>
            <a:ext cx="502758" cy="502338"/>
          </a:xfrm>
          <a:prstGeom prst="rect">
            <a:avLst/>
          </a:prstGeom>
        </p:spPr>
      </p:pic>
      <p:sp>
        <p:nvSpPr>
          <p:cNvPr id="25" name="ZoneTexte 24">
            <a:extLst>
              <a:ext uri="{FF2B5EF4-FFF2-40B4-BE49-F238E27FC236}">
                <a16:creationId xmlns:a16="http://schemas.microsoft.com/office/drawing/2014/main" id="{45B5B07E-AC0F-F114-339E-F416D900F122}"/>
              </a:ext>
            </a:extLst>
          </p:cNvPr>
          <p:cNvSpPr txBox="1"/>
          <p:nvPr/>
        </p:nvSpPr>
        <p:spPr>
          <a:xfrm>
            <a:off x="6779773" y="1491403"/>
            <a:ext cx="1970202" cy="461665"/>
          </a:xfrm>
          <a:prstGeom prst="rect">
            <a:avLst/>
          </a:prstGeom>
          <a:noFill/>
        </p:spPr>
        <p:txBody>
          <a:bodyPr wrap="square" rtlCol="0">
            <a:spAutoFit/>
          </a:bodyPr>
          <a:lstStyle/>
          <a:p>
            <a:pPr algn="ctr"/>
            <a:r>
              <a:rPr lang="en-US" sz="1200" b="1" dirty="0">
                <a:solidFill>
                  <a:srgbClr val="3EA700"/>
                </a:solidFill>
              </a:rPr>
              <a:t>Transport</a:t>
            </a:r>
          </a:p>
          <a:p>
            <a:pPr algn="ctr"/>
            <a:r>
              <a:rPr lang="en-US" sz="1200" b="1" dirty="0">
                <a:solidFill>
                  <a:srgbClr val="3EA700"/>
                </a:solidFill>
              </a:rPr>
              <a:t>33%</a:t>
            </a:r>
            <a:endParaRPr lang="fr-FR" sz="1200" dirty="0">
              <a:solidFill>
                <a:srgbClr val="3EA700"/>
              </a:solidFill>
            </a:endParaRPr>
          </a:p>
        </p:txBody>
      </p:sp>
      <p:sp>
        <p:nvSpPr>
          <p:cNvPr id="26" name="ZoneTexte 25">
            <a:extLst>
              <a:ext uri="{FF2B5EF4-FFF2-40B4-BE49-F238E27FC236}">
                <a16:creationId xmlns:a16="http://schemas.microsoft.com/office/drawing/2014/main" id="{6E2E91AC-1326-37CA-FB94-D439F52D3162}"/>
              </a:ext>
            </a:extLst>
          </p:cNvPr>
          <p:cNvSpPr txBox="1"/>
          <p:nvPr/>
        </p:nvSpPr>
        <p:spPr>
          <a:xfrm>
            <a:off x="9448206" y="1388870"/>
            <a:ext cx="1970202" cy="461665"/>
          </a:xfrm>
          <a:prstGeom prst="rect">
            <a:avLst/>
          </a:prstGeom>
          <a:noFill/>
        </p:spPr>
        <p:txBody>
          <a:bodyPr wrap="square" rtlCol="0">
            <a:spAutoFit/>
          </a:bodyPr>
          <a:lstStyle/>
          <a:p>
            <a:pPr algn="ctr"/>
            <a:r>
              <a:rPr lang="en-US" sz="1200" b="1" dirty="0">
                <a:solidFill>
                  <a:srgbClr val="0099E7"/>
                </a:solidFill>
              </a:rPr>
              <a:t>Occupational</a:t>
            </a:r>
          </a:p>
          <a:p>
            <a:pPr algn="ctr"/>
            <a:r>
              <a:rPr lang="en-US" sz="1200" b="1" dirty="0">
                <a:solidFill>
                  <a:srgbClr val="0099E7"/>
                </a:solidFill>
              </a:rPr>
              <a:t>65%</a:t>
            </a:r>
            <a:endParaRPr lang="fr-FR" sz="1200" dirty="0"/>
          </a:p>
        </p:txBody>
      </p:sp>
      <p:sp>
        <p:nvSpPr>
          <p:cNvPr id="28" name="ZoneTexte 27">
            <a:extLst>
              <a:ext uri="{FF2B5EF4-FFF2-40B4-BE49-F238E27FC236}">
                <a16:creationId xmlns:a16="http://schemas.microsoft.com/office/drawing/2014/main" id="{D3A3B0E8-541A-C0B4-C61D-BE475930359A}"/>
              </a:ext>
            </a:extLst>
          </p:cNvPr>
          <p:cNvSpPr txBox="1"/>
          <p:nvPr/>
        </p:nvSpPr>
        <p:spPr>
          <a:xfrm>
            <a:off x="6244491" y="2730529"/>
            <a:ext cx="1970202" cy="461665"/>
          </a:xfrm>
          <a:prstGeom prst="rect">
            <a:avLst/>
          </a:prstGeom>
          <a:noFill/>
        </p:spPr>
        <p:txBody>
          <a:bodyPr wrap="square" rtlCol="0">
            <a:spAutoFit/>
          </a:bodyPr>
          <a:lstStyle/>
          <a:p>
            <a:pPr algn="ctr"/>
            <a:r>
              <a:rPr lang="en-US" sz="1200" b="1" dirty="0">
                <a:solidFill>
                  <a:srgbClr val="EC2020"/>
                </a:solidFill>
              </a:rPr>
              <a:t>Process safety</a:t>
            </a:r>
          </a:p>
          <a:p>
            <a:pPr algn="ctr"/>
            <a:r>
              <a:rPr lang="en-US" sz="1200" b="1" dirty="0">
                <a:solidFill>
                  <a:srgbClr val="EC2020"/>
                </a:solidFill>
              </a:rPr>
              <a:t>2%</a:t>
            </a:r>
            <a:endParaRPr lang="fr-FR" sz="1200" b="1" dirty="0">
              <a:solidFill>
                <a:srgbClr val="EC2020"/>
              </a:solidFill>
            </a:endParaRPr>
          </a:p>
        </p:txBody>
      </p:sp>
      <p:graphicFrame>
        <p:nvGraphicFramePr>
          <p:cNvPr id="30" name="Graphique 29">
            <a:extLst>
              <a:ext uri="{FF2B5EF4-FFF2-40B4-BE49-F238E27FC236}">
                <a16:creationId xmlns:a16="http://schemas.microsoft.com/office/drawing/2014/main" id="{31B9CA41-E5B2-E4FA-050A-10510AF8C6C4}"/>
              </a:ext>
            </a:extLst>
          </p:cNvPr>
          <p:cNvGraphicFramePr>
            <a:graphicFrameLocks/>
          </p:cNvGraphicFramePr>
          <p:nvPr>
            <p:extLst>
              <p:ext uri="{D42A27DB-BD31-4B8C-83A1-F6EECF244321}">
                <p14:modId xmlns:p14="http://schemas.microsoft.com/office/powerpoint/2010/main" val="3776977778"/>
              </p:ext>
            </p:extLst>
          </p:nvPr>
        </p:nvGraphicFramePr>
        <p:xfrm>
          <a:off x="7732732" y="1264182"/>
          <a:ext cx="2727078" cy="226515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7497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
            <a:extLst>
              <a:ext uri="{FF2B5EF4-FFF2-40B4-BE49-F238E27FC236}">
                <a16:creationId xmlns:a16="http://schemas.microsoft.com/office/drawing/2014/main" id="{A0865ED3-B4E0-0438-0ED6-C21B3D925C63}"/>
              </a:ext>
            </a:extLst>
          </p:cNvPr>
          <p:cNvSpPr>
            <a:spLocks noGrp="1"/>
          </p:cNvSpPr>
          <p:nvPr>
            <p:ph type="body" sz="quarter" idx="13"/>
          </p:nvPr>
        </p:nvSpPr>
        <p:spPr>
          <a:xfrm>
            <a:off x="6678567" y="1178222"/>
            <a:ext cx="5441435" cy="4505027"/>
          </a:xfrm>
        </p:spPr>
        <p:txBody>
          <a:bodyPr/>
          <a:lstStyle/>
          <a:p>
            <a:pPr marL="0" indent="0">
              <a:buNone/>
            </a:pPr>
            <a:r>
              <a:rPr lang="fr-FR" sz="2400" b="1" dirty="0">
                <a:solidFill>
                  <a:schemeClr val="tx2"/>
                </a:solidFill>
              </a:rPr>
              <a:t>« Our </a:t>
            </a:r>
            <a:r>
              <a:rPr lang="fr-FR" sz="2400" b="1" dirty="0" err="1">
                <a:solidFill>
                  <a:schemeClr val="tx2"/>
                </a:solidFill>
              </a:rPr>
              <a:t>lives</a:t>
            </a:r>
            <a:r>
              <a:rPr lang="fr-FR" sz="2400" b="1" dirty="0">
                <a:solidFill>
                  <a:schemeClr val="tx2"/>
                </a:solidFill>
              </a:rPr>
              <a:t> first » program</a:t>
            </a:r>
            <a:endParaRPr lang="fr-FR" sz="500" dirty="0"/>
          </a:p>
          <a:p>
            <a:r>
              <a:rPr lang="fr-FR" sz="1400" dirty="0"/>
              <a:t>Program runs </a:t>
            </a:r>
            <a:r>
              <a:rPr lang="fr-FR" sz="1400" dirty="0" err="1"/>
              <a:t>since</a:t>
            </a:r>
            <a:r>
              <a:rPr lang="fr-FR" sz="1400" dirty="0"/>
              <a:t> </a:t>
            </a:r>
            <a:r>
              <a:rPr lang="fr-FR" sz="1400" b="1" dirty="0"/>
              <a:t>June 2020</a:t>
            </a:r>
          </a:p>
          <a:p>
            <a:r>
              <a:rPr lang="fr-FR" sz="1400" b="1" dirty="0">
                <a:solidFill>
                  <a:srgbClr val="009BFF"/>
                </a:solidFill>
              </a:rPr>
              <a:t>3 </a:t>
            </a:r>
            <a:r>
              <a:rPr lang="fr-FR" sz="1400" b="1" dirty="0" err="1">
                <a:solidFill>
                  <a:srgbClr val="009BFF"/>
                </a:solidFill>
              </a:rPr>
              <a:t>rituals</a:t>
            </a:r>
            <a:r>
              <a:rPr lang="fr-FR" sz="1400" b="1" dirty="0">
                <a:solidFill>
                  <a:srgbClr val="009BFF"/>
                </a:solidFill>
              </a:rPr>
              <a:t> to </a:t>
            </a:r>
            <a:r>
              <a:rPr lang="fr-FR" sz="1400" b="1" dirty="0" err="1">
                <a:solidFill>
                  <a:srgbClr val="009BFF"/>
                </a:solidFill>
              </a:rPr>
              <a:t>prevent</a:t>
            </a:r>
            <a:r>
              <a:rPr lang="fr-FR" sz="1400" b="1" dirty="0">
                <a:solidFill>
                  <a:srgbClr val="009BFF"/>
                </a:solidFill>
              </a:rPr>
              <a:t> fatal accident</a:t>
            </a:r>
          </a:p>
          <a:p>
            <a:endParaRPr lang="fr-FR" sz="1600" b="1" dirty="0"/>
          </a:p>
          <a:p>
            <a:r>
              <a:rPr lang="fr-FR" sz="1600" b="1" dirty="0"/>
              <a:t>Main objectives</a:t>
            </a:r>
          </a:p>
          <a:p>
            <a:pPr lvl="1"/>
            <a:r>
              <a:rPr lang="fr-FR" sz="1400" dirty="0"/>
              <a:t>Target </a:t>
            </a:r>
            <a:r>
              <a:rPr lang="fr-FR" sz="1400" b="1" dirty="0">
                <a:solidFill>
                  <a:srgbClr val="009BFF"/>
                </a:solidFill>
              </a:rPr>
              <a:t>« 0 </a:t>
            </a:r>
            <a:r>
              <a:rPr lang="fr-FR" sz="1400" b="1" dirty="0" err="1">
                <a:solidFill>
                  <a:srgbClr val="009BFF"/>
                </a:solidFill>
              </a:rPr>
              <a:t>fatality</a:t>
            </a:r>
            <a:r>
              <a:rPr lang="fr-FR" sz="1400" b="1" dirty="0">
                <a:solidFill>
                  <a:srgbClr val="009BFF"/>
                </a:solidFill>
              </a:rPr>
              <a:t> »</a:t>
            </a:r>
          </a:p>
          <a:p>
            <a:pPr lvl="1"/>
            <a:r>
              <a:rPr lang="en-US" sz="1400" dirty="0"/>
              <a:t>Be in the field, observe and discuss</a:t>
            </a:r>
            <a:endParaRPr lang="fr-FR" sz="1400" dirty="0"/>
          </a:p>
          <a:p>
            <a:pPr lvl="1"/>
            <a:r>
              <a:rPr lang="en-US" sz="1400" dirty="0"/>
              <a:t>Talk one language with our contractor</a:t>
            </a:r>
          </a:p>
          <a:p>
            <a:pPr lvl="1"/>
            <a:r>
              <a:rPr lang="en-US" sz="1400" dirty="0"/>
              <a:t>Check compliance with our KEY rules</a:t>
            </a:r>
          </a:p>
          <a:p>
            <a:pPr lvl="1"/>
            <a:r>
              <a:rPr lang="en-US" sz="1400" dirty="0"/>
              <a:t>As a minimum, focus on the TOP 5 fatal work risks:</a:t>
            </a:r>
          </a:p>
          <a:p>
            <a:endParaRPr lang="fr-FR" sz="1600" b="1" dirty="0"/>
          </a:p>
          <a:p>
            <a:endParaRPr lang="fr-FR" sz="1600" b="1" dirty="0"/>
          </a:p>
          <a:p>
            <a:pPr marL="0" indent="0">
              <a:buNone/>
            </a:pPr>
            <a:endParaRPr lang="fr-FR" sz="1600" i="1" dirty="0"/>
          </a:p>
          <a:p>
            <a:endParaRPr lang="fr-FR" sz="2800" b="1" dirty="0"/>
          </a:p>
          <a:p>
            <a:pPr marL="180000" lvl="1" indent="0">
              <a:buNone/>
            </a:pPr>
            <a:endParaRPr lang="en-US" sz="1400" dirty="0"/>
          </a:p>
          <a:p>
            <a:pPr lvl="1"/>
            <a:endParaRPr lang="fr-FR" sz="1400" dirty="0"/>
          </a:p>
          <a:p>
            <a:endParaRPr lang="en-US" sz="1800" b="0" i="0" u="none" strike="noStrike" dirty="0">
              <a:solidFill>
                <a:srgbClr val="000000"/>
              </a:solidFill>
              <a:effectLst/>
              <a:latin typeface="Calibri" panose="020F0502020204030204" pitchFamily="34" charset="0"/>
            </a:endParaRPr>
          </a:p>
          <a:p>
            <a:pPr marL="0" indent="0">
              <a:buNone/>
            </a:pPr>
            <a:endParaRPr lang="fr-FR" sz="1600" dirty="0"/>
          </a:p>
          <a:p>
            <a:endParaRPr lang="fr-FR" sz="1600" dirty="0"/>
          </a:p>
          <a:p>
            <a:endParaRPr lang="fr-FR" sz="1600" dirty="0"/>
          </a:p>
          <a:p>
            <a:endParaRPr lang="fr-FR" dirty="0"/>
          </a:p>
        </p:txBody>
      </p:sp>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err="1"/>
              <a:t>Context</a:t>
            </a:r>
            <a:endParaRPr lang="fr-FR" dirty="0"/>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900" b="1" i="0" u="none" strike="noStrike" kern="1200" cap="none" spc="0" normalizeH="0" baseline="0" noProof="0" dirty="0">
              <a:ln>
                <a:noFill/>
              </a:ln>
              <a:solidFill>
                <a:srgbClr val="374649"/>
              </a:solidFill>
              <a:effectLst/>
              <a:uLnTx/>
              <a:uFillTx/>
              <a:latin typeface="Arial" panose="020B0604020202020204"/>
              <a:ea typeface="+mn-ea"/>
              <a:cs typeface="+mn-cs"/>
            </a:endParaRPr>
          </a:p>
        </p:txBody>
      </p:sp>
      <p:cxnSp>
        <p:nvCxnSpPr>
          <p:cNvPr id="35" name="Connecteur droit 28">
            <a:extLst>
              <a:ext uri="{FF2B5EF4-FFF2-40B4-BE49-F238E27FC236}">
                <a16:creationId xmlns:a16="http://schemas.microsoft.com/office/drawing/2014/main" id="{160D9441-0143-F7EC-B8EB-E24696666AC5}"/>
              </a:ext>
            </a:extLst>
          </p:cNvPr>
          <p:cNvCxnSpPr>
            <a:cxnSpLocks/>
          </p:cNvCxnSpPr>
          <p:nvPr/>
        </p:nvCxnSpPr>
        <p:spPr>
          <a:xfrm>
            <a:off x="6129609" y="1164491"/>
            <a:ext cx="1" cy="4855457"/>
          </a:xfrm>
          <a:prstGeom prst="line">
            <a:avLst/>
          </a:prstGeom>
          <a:solidFill>
            <a:sysClr val="window" lastClr="FFFFFF"/>
          </a:solidFill>
          <a:ln w="19050">
            <a:solidFill>
              <a:srgbClr val="FF0000"/>
            </a:solidFill>
            <a:prstDash val="sysDot"/>
          </a:ln>
        </p:spPr>
      </p:cxnSp>
      <p:sp>
        <p:nvSpPr>
          <p:cNvPr id="46" name="ZoneTexte 6">
            <a:extLst>
              <a:ext uri="{FF2B5EF4-FFF2-40B4-BE49-F238E27FC236}">
                <a16:creationId xmlns:a16="http://schemas.microsoft.com/office/drawing/2014/main" id="{8D1A8E49-20C5-6DE7-0B85-C73A22A77B24}"/>
              </a:ext>
            </a:extLst>
          </p:cNvPr>
          <p:cNvSpPr txBox="1"/>
          <p:nvPr/>
        </p:nvSpPr>
        <p:spPr>
          <a:xfrm>
            <a:off x="525724" y="1164491"/>
            <a:ext cx="5570276" cy="646331"/>
          </a:xfrm>
          <a:prstGeom prst="rect">
            <a:avLst/>
          </a:prstGeom>
          <a:noFill/>
          <a:ln w="25400">
            <a:noFill/>
          </a:ln>
        </p:spPr>
        <p:txBody>
          <a:bodyPr wrap="square" lIns="91440" tIns="45720" rIns="91440" bIns="45720" rtlCol="0" anchor="t">
            <a:spAutoFit/>
          </a:bodyPr>
          <a:lstStyle>
            <a:defPPr>
              <a:defRPr lang="fr-FR"/>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Survey* in 2019 </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of the staff of </a:t>
            </a:r>
            <a:r>
              <a:rPr kumimoji="0" lang="en-US" sz="1600" b="0" i="0" u="none" strike="noStrike" kern="1200" cap="none" spc="0" normalizeH="0" baseline="0" noProof="0" dirty="0" err="1">
                <a:ln>
                  <a:noFill/>
                </a:ln>
                <a:solidFill>
                  <a:srgbClr val="374649"/>
                </a:solidFill>
                <a:effectLst/>
                <a:uLnTx/>
                <a:uFillTx/>
                <a:latin typeface="Arial" panose="020B0604020202020204" pitchFamily="34" charset="0"/>
                <a:ea typeface="+mn-ea"/>
                <a:cs typeface="Arial" panose="020B0604020202020204" pitchFamily="34" charset="0"/>
              </a:rPr>
              <a:t>TotalEnergies</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 and Contractor Companies conducted: </a:t>
            </a:r>
            <a:endParaRPr kumimoji="0" lang="fr-FR"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endParaRPr>
          </a:p>
        </p:txBody>
      </p:sp>
      <p:sp>
        <p:nvSpPr>
          <p:cNvPr id="47" name="ZoneTexte 7">
            <a:extLst>
              <a:ext uri="{FF2B5EF4-FFF2-40B4-BE49-F238E27FC236}">
                <a16:creationId xmlns:a16="http://schemas.microsoft.com/office/drawing/2014/main" id="{764C0391-63E1-9A06-51DB-84FD24B71CFB}"/>
              </a:ext>
            </a:extLst>
          </p:cNvPr>
          <p:cNvSpPr txBox="1"/>
          <p:nvPr/>
        </p:nvSpPr>
        <p:spPr>
          <a:xfrm>
            <a:off x="1340685" y="1965166"/>
            <a:ext cx="3940353"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fr-FR" sz="2400" b="1" dirty="0">
                <a:solidFill>
                  <a:srgbClr val="004494"/>
                </a:solidFill>
                <a:latin typeface="Arial" panose="020B0604020202020204" pitchFamily="34" charset="0"/>
                <a:cs typeface="Arial" panose="020B0604020202020204" pitchFamily="34" charset="0"/>
              </a:rPr>
              <a:t>20 %</a:t>
            </a:r>
            <a:r>
              <a:rPr kumimoji="0" lang="fr-FR" sz="24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 </a:t>
            </a:r>
            <a:r>
              <a:rPr lang="en-US" sz="1600" dirty="0">
                <a:solidFill>
                  <a:srgbClr val="004494"/>
                </a:solidFill>
                <a:latin typeface="Arial" panose="020B0604020202020204" pitchFamily="34" charset="0"/>
                <a:cs typeface="Arial" panose="020B0604020202020204" pitchFamily="34" charset="0"/>
              </a:rPr>
              <a:t>a</a:t>
            </a:r>
            <a:r>
              <a:rPr kumimoji="0" lang="en-US" sz="1600" b="0"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re not aware of the Company objective of </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 Zero fatal accident »</a:t>
            </a:r>
          </a:p>
        </p:txBody>
      </p:sp>
      <p:sp>
        <p:nvSpPr>
          <p:cNvPr id="48" name="ZoneTexte 8">
            <a:extLst>
              <a:ext uri="{FF2B5EF4-FFF2-40B4-BE49-F238E27FC236}">
                <a16:creationId xmlns:a16="http://schemas.microsoft.com/office/drawing/2014/main" id="{DB34DE93-FED4-6FAD-3184-B116C7A0AACA}"/>
              </a:ext>
            </a:extLst>
          </p:cNvPr>
          <p:cNvSpPr txBox="1"/>
          <p:nvPr/>
        </p:nvSpPr>
        <p:spPr>
          <a:xfrm>
            <a:off x="1206314" y="2790891"/>
            <a:ext cx="4209094"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F39800"/>
                </a:solidFill>
                <a:effectLst/>
                <a:uLnTx/>
                <a:uFillTx/>
                <a:latin typeface="Arial" panose="020B0604020202020204" pitchFamily="34" charset="0"/>
                <a:ea typeface="+mn-ea"/>
                <a:cs typeface="Arial" panose="020B0604020202020204" pitchFamily="34" charset="0"/>
              </a:rPr>
              <a:t>20 % </a:t>
            </a:r>
            <a:r>
              <a:rPr lang="en-US" sz="1600" dirty="0">
                <a:solidFill>
                  <a:srgbClr val="374649"/>
                </a:solidFill>
                <a:latin typeface="Arial" panose="020B0604020202020204" pitchFamily="34" charset="0"/>
                <a:cs typeface="Arial" panose="020B0604020202020204" pitchFamily="34" charset="0"/>
              </a:rPr>
              <a:t>d</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id not interrupt </a:t>
            </a:r>
            <a:r>
              <a:rPr kumimoji="0" lang="en-US" sz="1600" b="0" i="0" u="none" strike="noStrike" kern="1200" cap="none" spc="0" normalizeH="0" baseline="0" noProof="0" dirty="0">
                <a:ln>
                  <a:noFill/>
                </a:ln>
                <a:solidFill>
                  <a:srgbClr val="F39800"/>
                </a:solidFill>
                <a:effectLst/>
                <a:uLnTx/>
                <a:uFillTx/>
                <a:latin typeface="Arial" panose="020B0604020202020204" pitchFamily="34" charset="0"/>
                <a:ea typeface="+mn-ea"/>
                <a:cs typeface="Arial" panose="020B0604020202020204" pitchFamily="34" charset="0"/>
              </a:rPr>
              <a:t>any activity for safety reasons </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in the last 6 months</a:t>
            </a:r>
          </a:p>
        </p:txBody>
      </p:sp>
      <p:sp>
        <p:nvSpPr>
          <p:cNvPr id="49" name="ZoneTexte 9">
            <a:extLst>
              <a:ext uri="{FF2B5EF4-FFF2-40B4-BE49-F238E27FC236}">
                <a16:creationId xmlns:a16="http://schemas.microsoft.com/office/drawing/2014/main" id="{BF9F9A8B-348B-D24B-630B-DC695A515A74}"/>
              </a:ext>
            </a:extLst>
          </p:cNvPr>
          <p:cNvSpPr txBox="1"/>
          <p:nvPr/>
        </p:nvSpPr>
        <p:spPr>
          <a:xfrm>
            <a:off x="1021542" y="3653121"/>
            <a:ext cx="4581868"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E20031"/>
                </a:solidFill>
                <a:effectLst/>
                <a:uLnTx/>
                <a:uFillTx/>
                <a:latin typeface="Arial" panose="020B0604020202020204" pitchFamily="34" charset="0"/>
                <a:ea typeface="+mn-ea"/>
                <a:cs typeface="Arial" panose="020B0604020202020204" pitchFamily="34" charset="0"/>
              </a:rPr>
              <a:t>40 % </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of managers </a:t>
            </a:r>
            <a:r>
              <a:rPr kumimoji="0" lang="en-US" sz="1600" b="0" i="0" u="none" strike="noStrike" kern="1200" cap="none" spc="0" normalizeH="0" baseline="0" noProof="0" dirty="0">
                <a:ln>
                  <a:noFill/>
                </a:ln>
                <a:solidFill>
                  <a:srgbClr val="E20031"/>
                </a:solidFill>
                <a:effectLst/>
                <a:uLnTx/>
                <a:uFillTx/>
                <a:latin typeface="Arial" panose="020B0604020202020204" pitchFamily="34" charset="0"/>
                <a:ea typeface="+mn-ea"/>
                <a:cs typeface="Arial" panose="020B0604020202020204" pitchFamily="34" charset="0"/>
              </a:rPr>
              <a:t>safety tours are carried out </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on a quarterly basis or less frequently</a:t>
            </a:r>
          </a:p>
        </p:txBody>
      </p:sp>
      <p:sp>
        <p:nvSpPr>
          <p:cNvPr id="51" name="ZoneTexte 10">
            <a:extLst>
              <a:ext uri="{FF2B5EF4-FFF2-40B4-BE49-F238E27FC236}">
                <a16:creationId xmlns:a16="http://schemas.microsoft.com/office/drawing/2014/main" id="{A26FD29E-E4A4-B23C-0143-34C492D668E6}"/>
              </a:ext>
            </a:extLst>
          </p:cNvPr>
          <p:cNvSpPr txBox="1"/>
          <p:nvPr/>
        </p:nvSpPr>
        <p:spPr>
          <a:xfrm>
            <a:off x="963292" y="4515106"/>
            <a:ext cx="4687216"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4A96CD"/>
                </a:solidFill>
                <a:effectLst/>
                <a:uLnTx/>
                <a:uFillTx/>
                <a:latin typeface="Arial" panose="020B0604020202020204" pitchFamily="34" charset="0"/>
                <a:ea typeface="+mn-ea"/>
                <a:cs typeface="Arial" panose="020B0604020202020204" pitchFamily="34" charset="0"/>
              </a:rPr>
              <a:t>50 % </a:t>
            </a:r>
            <a:r>
              <a:rPr kumimoji="0" lang="en-US" sz="1600" b="0" i="0" u="none" strike="noStrike" kern="1200" cap="none" spc="0" normalizeH="0" baseline="0" noProof="0" dirty="0">
                <a:ln>
                  <a:noFill/>
                </a:ln>
                <a:solidFill>
                  <a:srgbClr val="4A96CD"/>
                </a:solidFill>
                <a:effectLst/>
                <a:uLnTx/>
                <a:uFillTx/>
                <a:latin typeface="Arial" panose="020B0604020202020204" pitchFamily="34" charset="0"/>
                <a:ea typeface="+mn-ea"/>
                <a:cs typeface="Arial" panose="020B0604020202020204" pitchFamily="34" charset="0"/>
              </a:rPr>
              <a:t>of the workers are not controlled daily </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on compliance to safety rules</a:t>
            </a:r>
          </a:p>
        </p:txBody>
      </p:sp>
      <p:sp>
        <p:nvSpPr>
          <p:cNvPr id="54" name="Espace réservé du texte 5">
            <a:extLst>
              <a:ext uri="{FF2B5EF4-FFF2-40B4-BE49-F238E27FC236}">
                <a16:creationId xmlns:a16="http://schemas.microsoft.com/office/drawing/2014/main" id="{EE33B6C1-9BE4-3049-3200-E238B4232DB8}"/>
              </a:ext>
            </a:extLst>
          </p:cNvPr>
          <p:cNvSpPr txBox="1">
            <a:spLocks/>
          </p:cNvSpPr>
          <p:nvPr/>
        </p:nvSpPr>
        <p:spPr>
          <a:xfrm>
            <a:off x="1156058" y="5647398"/>
            <a:ext cx="6299212" cy="490389"/>
          </a:xfrm>
          <a:prstGeom prst="rect">
            <a:avLst/>
          </a:prstGeom>
          <a:noFill/>
        </p:spPr>
        <p:txBody>
          <a:bodyPr anchor="t"/>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fr-FR" sz="900" b="0" i="1" u="none" strike="noStrike" kern="1200" cap="none" spc="0" normalizeH="0" baseline="0" noProof="0" dirty="0">
                <a:ln>
                  <a:noFill/>
                </a:ln>
                <a:solidFill>
                  <a:srgbClr val="374649"/>
                </a:solidFill>
                <a:effectLst/>
                <a:uLnTx/>
                <a:uFillTx/>
                <a:latin typeface="Arial" panose="020B0604020202020204"/>
                <a:ea typeface="+mn-ea"/>
                <a:cs typeface="+mn-cs"/>
              </a:rPr>
              <a:t>*2200 </a:t>
            </a:r>
            <a:r>
              <a:rPr lang="fr-FR" sz="900" i="1" dirty="0" err="1">
                <a:solidFill>
                  <a:srgbClr val="374649"/>
                </a:solidFill>
                <a:latin typeface="Arial" panose="020B0604020202020204"/>
              </a:rPr>
              <a:t>answers</a:t>
            </a:r>
            <a:r>
              <a:rPr kumimoji="0" lang="fr-FR" sz="900" b="0" i="1" u="none" strike="noStrike" kern="1200" cap="none" spc="0" normalizeH="0" baseline="0" noProof="0" dirty="0">
                <a:ln>
                  <a:noFill/>
                </a:ln>
                <a:solidFill>
                  <a:srgbClr val="374649"/>
                </a:solidFill>
                <a:effectLst/>
                <a:uLnTx/>
                <a:uFillTx/>
                <a:latin typeface="Arial" panose="020B0604020202020204"/>
                <a:ea typeface="+mn-ea"/>
                <a:cs typeface="+mn-cs"/>
              </a:rPr>
              <a:t>, 700 </a:t>
            </a:r>
            <a:r>
              <a:rPr lang="fr-FR" sz="900" i="1" dirty="0">
                <a:solidFill>
                  <a:srgbClr val="374649"/>
                </a:solidFill>
                <a:latin typeface="Arial" panose="020B0604020202020204"/>
              </a:rPr>
              <a:t>f</a:t>
            </a:r>
            <a:r>
              <a:rPr kumimoji="0" lang="fr-FR" sz="900" b="0" i="1" u="none" strike="noStrike" kern="1200" cap="none" spc="0" normalizeH="0" baseline="0" noProof="0" dirty="0">
                <a:ln>
                  <a:noFill/>
                </a:ln>
                <a:solidFill>
                  <a:srgbClr val="374649"/>
                </a:solidFill>
                <a:effectLst/>
                <a:uLnTx/>
                <a:uFillTx/>
                <a:latin typeface="Arial" panose="020B0604020202020204"/>
                <a:ea typeface="+mn-ea"/>
                <a:cs typeface="+mn-cs"/>
              </a:rPr>
              <a:t>rom contractors, 1500 </a:t>
            </a:r>
            <a:r>
              <a:rPr kumimoji="0" lang="fr-FR" sz="900" b="0" i="1" u="none" strike="noStrike" kern="1200" cap="none" spc="0" normalizeH="0" baseline="0" noProof="0" dirty="0" err="1">
                <a:ln>
                  <a:noFill/>
                </a:ln>
                <a:solidFill>
                  <a:srgbClr val="374649"/>
                </a:solidFill>
                <a:effectLst/>
                <a:uLnTx/>
                <a:uFillTx/>
                <a:latin typeface="Arial" panose="020B0604020202020204"/>
                <a:ea typeface="+mn-ea"/>
                <a:cs typeface="+mn-cs"/>
              </a:rPr>
              <a:t>from</a:t>
            </a:r>
            <a:r>
              <a:rPr kumimoji="0" lang="fr-FR" sz="900" b="0" i="1" u="none" strike="noStrike" kern="1200" cap="none" spc="0" normalizeH="0" baseline="0" noProof="0" dirty="0">
                <a:ln>
                  <a:noFill/>
                </a:ln>
                <a:solidFill>
                  <a:srgbClr val="374649"/>
                </a:solidFill>
                <a:effectLst/>
                <a:uLnTx/>
                <a:uFillTx/>
                <a:latin typeface="Arial" panose="020B0604020202020204"/>
                <a:ea typeface="+mn-ea"/>
                <a:cs typeface="+mn-cs"/>
              </a:rPr>
              <a:t> TotalEnergies </a:t>
            </a:r>
            <a:r>
              <a:rPr kumimoji="0" lang="fr-FR" sz="900" b="0" i="1" u="none" strike="noStrike" kern="1200" cap="none" spc="0" normalizeH="0" baseline="0" noProof="0" dirty="0" err="1">
                <a:ln>
                  <a:noFill/>
                </a:ln>
                <a:solidFill>
                  <a:srgbClr val="374649"/>
                </a:solidFill>
                <a:effectLst/>
                <a:uLnTx/>
                <a:uFillTx/>
                <a:latin typeface="Arial" panose="020B0604020202020204"/>
                <a:ea typeface="+mn-ea"/>
                <a:cs typeface="+mn-cs"/>
              </a:rPr>
              <a:t>field</a:t>
            </a:r>
            <a:r>
              <a:rPr kumimoji="0" lang="fr-FR" sz="900" b="0" i="1" u="none" strike="noStrike" kern="1200" cap="none" spc="0" normalizeH="0" baseline="0" noProof="0" dirty="0">
                <a:ln>
                  <a:noFill/>
                </a:ln>
                <a:solidFill>
                  <a:srgbClr val="374649"/>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374649"/>
                </a:solidFill>
                <a:effectLst/>
                <a:uLnTx/>
                <a:uFillTx/>
                <a:latin typeface="Arial" panose="020B0604020202020204"/>
                <a:ea typeface="+mn-ea"/>
                <a:cs typeface="+mn-cs"/>
              </a:rPr>
              <a:t>employees</a:t>
            </a:r>
            <a:endParaRPr kumimoji="0" lang="fr-FR" sz="900" b="0" i="1" u="none" strike="noStrike" kern="1200" cap="none" spc="0" normalizeH="0" baseline="0" noProof="0" dirty="0">
              <a:ln>
                <a:noFill/>
              </a:ln>
              <a:solidFill>
                <a:srgbClr val="374649"/>
              </a:solidFill>
              <a:effectLst/>
              <a:uLnTx/>
              <a:uFillTx/>
              <a:latin typeface="Arial" panose="020B0604020202020204"/>
              <a:ea typeface="+mn-ea"/>
              <a:cs typeface="+mn-cs"/>
            </a:endParaRPr>
          </a:p>
        </p:txBody>
      </p:sp>
      <p:grpSp>
        <p:nvGrpSpPr>
          <p:cNvPr id="52" name="Groupe 51">
            <a:extLst>
              <a:ext uri="{FF2B5EF4-FFF2-40B4-BE49-F238E27FC236}">
                <a16:creationId xmlns:a16="http://schemas.microsoft.com/office/drawing/2014/main" id="{2EE9C88A-83D4-1425-D20F-F3175711B4FB}"/>
              </a:ext>
            </a:extLst>
          </p:cNvPr>
          <p:cNvGrpSpPr/>
          <p:nvPr/>
        </p:nvGrpSpPr>
        <p:grpSpPr>
          <a:xfrm>
            <a:off x="5855720" y="4442882"/>
            <a:ext cx="5697644" cy="1020657"/>
            <a:chOff x="5554341" y="2499682"/>
            <a:chExt cx="5697644" cy="1020657"/>
          </a:xfrm>
        </p:grpSpPr>
        <p:grpSp>
          <p:nvGrpSpPr>
            <p:cNvPr id="45" name="Groupe 44">
              <a:extLst>
                <a:ext uri="{FF2B5EF4-FFF2-40B4-BE49-F238E27FC236}">
                  <a16:creationId xmlns:a16="http://schemas.microsoft.com/office/drawing/2014/main" id="{C8FEFE59-A1A8-6DCB-BFA6-1FD2B75BBBF9}"/>
                </a:ext>
              </a:extLst>
            </p:cNvPr>
            <p:cNvGrpSpPr/>
            <p:nvPr/>
          </p:nvGrpSpPr>
          <p:grpSpPr>
            <a:xfrm>
              <a:off x="5554341" y="3057330"/>
              <a:ext cx="5697644" cy="463009"/>
              <a:chOff x="5554341" y="3177980"/>
              <a:chExt cx="5697644" cy="463009"/>
            </a:xfrm>
          </p:grpSpPr>
          <p:sp>
            <p:nvSpPr>
              <p:cNvPr id="15" name="Rectangle : coins arrondis 14">
                <a:extLst>
                  <a:ext uri="{FF2B5EF4-FFF2-40B4-BE49-F238E27FC236}">
                    <a16:creationId xmlns:a16="http://schemas.microsoft.com/office/drawing/2014/main" id="{41489823-A0BB-3FE1-6523-6B51529ED946}"/>
                  </a:ext>
                </a:extLst>
              </p:cNvPr>
              <p:cNvSpPr/>
              <p:nvPr/>
            </p:nvSpPr>
            <p:spPr>
              <a:xfrm>
                <a:off x="5554341" y="3396383"/>
                <a:ext cx="2196696" cy="170135"/>
              </a:xfrm>
              <a:prstGeom prst="round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Work at  height</a:t>
                </a:r>
              </a:p>
            </p:txBody>
          </p:sp>
          <p:grpSp>
            <p:nvGrpSpPr>
              <p:cNvPr id="43" name="Groupe 42">
                <a:extLst>
                  <a:ext uri="{FF2B5EF4-FFF2-40B4-BE49-F238E27FC236}">
                    <a16:creationId xmlns:a16="http://schemas.microsoft.com/office/drawing/2014/main" id="{5A2E44F4-38E6-EA5F-9BF6-01528D01E09E}"/>
                  </a:ext>
                </a:extLst>
              </p:cNvPr>
              <p:cNvGrpSpPr/>
              <p:nvPr/>
            </p:nvGrpSpPr>
            <p:grpSpPr>
              <a:xfrm>
                <a:off x="6496446" y="3177980"/>
                <a:ext cx="4755539" cy="463009"/>
                <a:chOff x="6496446" y="3177980"/>
                <a:chExt cx="4755539" cy="463009"/>
              </a:xfrm>
            </p:grpSpPr>
            <p:sp>
              <p:nvSpPr>
                <p:cNvPr id="25" name="Rectangle : coins arrondis 24">
                  <a:extLst>
                    <a:ext uri="{FF2B5EF4-FFF2-40B4-BE49-F238E27FC236}">
                      <a16:creationId xmlns:a16="http://schemas.microsoft.com/office/drawing/2014/main" id="{858C676B-1C4E-1667-76B8-F4703133BCD7}"/>
                    </a:ext>
                  </a:extLst>
                </p:cNvPr>
                <p:cNvSpPr/>
                <p:nvPr/>
              </p:nvSpPr>
              <p:spPr>
                <a:xfrm>
                  <a:off x="9400617" y="3287002"/>
                  <a:ext cx="1851368" cy="2559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Confined space</a:t>
                  </a:r>
                  <a:endParaRPr kumimoji="0" lang="en-US" sz="1200" b="0" i="0" u="none" strike="noStrike" kern="1200" cap="none" spc="0" normalizeH="0" baseline="0" noProof="0" dirty="0">
                    <a:ln>
                      <a:noFill/>
                    </a:ln>
                    <a:solidFill>
                      <a:srgbClr val="7030A0"/>
                    </a:solidFill>
                    <a:effectLst/>
                    <a:uLnTx/>
                    <a:uFillTx/>
                    <a:latin typeface="Arial" panose="020B0604020202020204" pitchFamily="34" charset="0"/>
                    <a:ea typeface="+mn-ea"/>
                    <a:cs typeface="+mn-cs"/>
                  </a:endParaRPr>
                </a:p>
              </p:txBody>
            </p:sp>
            <p:sp>
              <p:nvSpPr>
                <p:cNvPr id="26" name="Rectangle : coins arrondis 25">
                  <a:extLst>
                    <a:ext uri="{FF2B5EF4-FFF2-40B4-BE49-F238E27FC236}">
                      <a16:creationId xmlns:a16="http://schemas.microsoft.com/office/drawing/2014/main" id="{036B8B39-59D5-7138-97DF-1B5A7E7D0011}"/>
                    </a:ext>
                  </a:extLst>
                </p:cNvPr>
                <p:cNvSpPr/>
                <p:nvPr/>
              </p:nvSpPr>
              <p:spPr>
                <a:xfrm>
                  <a:off x="6496446" y="3311975"/>
                  <a:ext cx="2258131" cy="3290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Powered   </a:t>
                  </a:r>
                  <a:r>
                    <a:rPr kumimoji="0" lang="en-US" sz="1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mn-cs"/>
                    </a:rPr>
                    <a:t>sytem</a:t>
                  </a:r>
                  <a:endParaRPr kumimoji="0" lang="fr-FR" sz="12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sp>
              <p:nvSpPr>
                <p:cNvPr id="28" name="Rectangle : coins arrondis 27">
                  <a:extLst>
                    <a:ext uri="{FF2B5EF4-FFF2-40B4-BE49-F238E27FC236}">
                      <a16:creationId xmlns:a16="http://schemas.microsoft.com/office/drawing/2014/main" id="{6DB8D06E-9CD9-5E6D-70BB-B470C9735BAF}"/>
                    </a:ext>
                  </a:extLst>
                </p:cNvPr>
                <p:cNvSpPr/>
                <p:nvPr/>
              </p:nvSpPr>
              <p:spPr>
                <a:xfrm>
                  <a:off x="8671822" y="3177980"/>
                  <a:ext cx="2255771" cy="3522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l" defTabSz="914400" rtl="0" eaLnBrk="1" fontAlgn="base" latinLnBrk="0" hangingPunct="1">
                    <a:lnSpc>
                      <a:spcPts val="216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009CEA"/>
                      </a:solidFill>
                      <a:effectLst/>
                      <a:uLnTx/>
                      <a:uFillTx/>
                      <a:latin typeface="Arial" panose="020B0604020202020204" pitchFamily="34" charset="0"/>
                      <a:ea typeface="+mn-ea"/>
                      <a:cs typeface="+mn-cs"/>
                    </a:rPr>
                    <a:t>Lifting</a:t>
                  </a:r>
                  <a:r>
                    <a:rPr kumimoji="0" lang="en-US" sz="1200" b="0" i="0" u="none" strike="noStrike" kern="1200" cap="none" spc="0" normalizeH="0" baseline="0" noProof="0" dirty="0">
                      <a:ln>
                        <a:noFill/>
                      </a:ln>
                      <a:solidFill>
                        <a:srgbClr val="009CEA"/>
                      </a:solidFill>
                      <a:effectLst/>
                      <a:uLnTx/>
                      <a:uFillTx/>
                      <a:latin typeface="Arial" panose="020B0604020202020204" pitchFamily="34" charset="0"/>
                      <a:ea typeface="+mn-ea"/>
                      <a:cs typeface="+mn-cs"/>
                    </a:rPr>
                    <a:t>​</a:t>
                  </a:r>
                </a:p>
              </p:txBody>
            </p:sp>
            <p:sp>
              <p:nvSpPr>
                <p:cNvPr id="30" name="Rectangle : coins arrondis 29">
                  <a:extLst>
                    <a:ext uri="{FF2B5EF4-FFF2-40B4-BE49-F238E27FC236}">
                      <a16:creationId xmlns:a16="http://schemas.microsoft.com/office/drawing/2014/main" id="{EED6E158-C1CF-8FA7-2A8B-B51810BE07D3}"/>
                    </a:ext>
                  </a:extLst>
                </p:cNvPr>
                <p:cNvSpPr/>
                <p:nvPr/>
              </p:nvSpPr>
              <p:spPr>
                <a:xfrm>
                  <a:off x="7634236" y="3310577"/>
                  <a:ext cx="1757434" cy="2323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66A00"/>
                      </a:solidFill>
                      <a:effectLst/>
                      <a:uLnTx/>
                      <a:uFillTx/>
                      <a:latin typeface="Arial" panose="020B0604020202020204" pitchFamily="34" charset="0"/>
                      <a:ea typeface="+mn-ea"/>
                      <a:cs typeface="+mn-cs"/>
                    </a:rPr>
                    <a:t>Hot    works</a:t>
                  </a:r>
                  <a:endParaRPr kumimoji="0" lang="en-US" sz="1200" b="0" i="0" u="none" strike="noStrike" kern="1200" cap="none" spc="0" normalizeH="0" baseline="0" noProof="0" dirty="0">
                    <a:ln>
                      <a:noFill/>
                    </a:ln>
                    <a:solidFill>
                      <a:srgbClr val="F66A00"/>
                    </a:solidFill>
                    <a:effectLst/>
                    <a:uLnTx/>
                    <a:uFillTx/>
                    <a:latin typeface="Arial" panose="020B0604020202020204" pitchFamily="34" charset="0"/>
                    <a:ea typeface="+mn-ea"/>
                    <a:cs typeface="+mn-cs"/>
                  </a:endParaRPr>
                </a:p>
              </p:txBody>
            </p:sp>
          </p:grpSp>
        </p:grpSp>
        <p:grpSp>
          <p:nvGrpSpPr>
            <p:cNvPr id="33" name="Group 8">
              <a:extLst>
                <a:ext uri="{FF2B5EF4-FFF2-40B4-BE49-F238E27FC236}">
                  <a16:creationId xmlns:a16="http://schemas.microsoft.com/office/drawing/2014/main" id="{C5779D1A-76B3-85D9-BBA6-07BA19E3A927}"/>
                </a:ext>
              </a:extLst>
            </p:cNvPr>
            <p:cNvGrpSpPr/>
            <p:nvPr/>
          </p:nvGrpSpPr>
          <p:grpSpPr>
            <a:xfrm>
              <a:off x="6804033" y="2499682"/>
              <a:ext cx="4272187" cy="612000"/>
              <a:chOff x="-3323479" y="2051803"/>
              <a:chExt cx="5527478" cy="791824"/>
            </a:xfrm>
          </p:grpSpPr>
          <p:pic>
            <p:nvPicPr>
              <p:cNvPr id="34" name="Picture 15">
                <a:extLst>
                  <a:ext uri="{FF2B5EF4-FFF2-40B4-BE49-F238E27FC236}">
                    <a16:creationId xmlns:a16="http://schemas.microsoft.com/office/drawing/2014/main" id="{5F274C8A-EC7D-FEE3-9F3F-EAFC03932D0E}"/>
                  </a:ext>
                </a:extLst>
              </p:cNvPr>
              <p:cNvPicPr>
                <a:picLocks noChangeAspect="1"/>
              </p:cNvPicPr>
              <p:nvPr/>
            </p:nvPicPr>
            <p:blipFill rotWithShape="1">
              <a:blip r:embed="rId3"/>
              <a:srcRect l="84821"/>
              <a:stretch/>
            </p:blipFill>
            <p:spPr>
              <a:xfrm>
                <a:off x="255401" y="2051803"/>
                <a:ext cx="826073" cy="791824"/>
              </a:xfrm>
              <a:prstGeom prst="rect">
                <a:avLst/>
              </a:prstGeom>
            </p:spPr>
          </p:pic>
          <p:pic>
            <p:nvPicPr>
              <p:cNvPr id="37" name="Picture 17">
                <a:extLst>
                  <a:ext uri="{FF2B5EF4-FFF2-40B4-BE49-F238E27FC236}">
                    <a16:creationId xmlns:a16="http://schemas.microsoft.com/office/drawing/2014/main" id="{EF06407A-063B-CC92-D27B-84F2A8B36B23}"/>
                  </a:ext>
                </a:extLst>
              </p:cNvPr>
              <p:cNvPicPr>
                <a:picLocks noChangeAspect="1"/>
              </p:cNvPicPr>
              <p:nvPr/>
            </p:nvPicPr>
            <p:blipFill rotWithShape="1">
              <a:blip r:embed="rId4"/>
              <a:srcRect l="49912" r="33180"/>
              <a:stretch/>
            </p:blipFill>
            <p:spPr>
              <a:xfrm>
                <a:off x="-3323479" y="2051803"/>
                <a:ext cx="906598" cy="791824"/>
              </a:xfrm>
              <a:prstGeom prst="rect">
                <a:avLst/>
              </a:prstGeom>
            </p:spPr>
          </p:pic>
          <p:pic>
            <p:nvPicPr>
              <p:cNvPr id="38" name="Picture 17">
                <a:extLst>
                  <a:ext uri="{FF2B5EF4-FFF2-40B4-BE49-F238E27FC236}">
                    <a16:creationId xmlns:a16="http://schemas.microsoft.com/office/drawing/2014/main" id="{9407CCDF-8C6D-B4BC-5801-EB8A88AAF173}"/>
                  </a:ext>
                </a:extLst>
              </p:cNvPr>
              <p:cNvPicPr>
                <a:picLocks noChangeAspect="1"/>
              </p:cNvPicPr>
              <p:nvPr/>
            </p:nvPicPr>
            <p:blipFill rotWithShape="1">
              <a:blip r:embed="rId4"/>
              <a:srcRect r="84581"/>
              <a:stretch/>
            </p:blipFill>
            <p:spPr>
              <a:xfrm>
                <a:off x="-2031605" y="2051803"/>
                <a:ext cx="826766" cy="791824"/>
              </a:xfrm>
              <a:prstGeom prst="rect">
                <a:avLst/>
              </a:prstGeom>
            </p:spPr>
          </p:pic>
          <p:pic>
            <p:nvPicPr>
              <p:cNvPr id="40" name="Picture 17">
                <a:extLst>
                  <a:ext uri="{FF2B5EF4-FFF2-40B4-BE49-F238E27FC236}">
                    <a16:creationId xmlns:a16="http://schemas.microsoft.com/office/drawing/2014/main" id="{BCD866C3-9042-ACB5-ECA8-5EAF13236DE8}"/>
                  </a:ext>
                </a:extLst>
              </p:cNvPr>
              <p:cNvPicPr>
                <a:picLocks noChangeAspect="1"/>
              </p:cNvPicPr>
              <p:nvPr/>
            </p:nvPicPr>
            <p:blipFill rotWithShape="1">
              <a:blip r:embed="rId4"/>
              <a:srcRect l="67228" r="15656"/>
              <a:stretch/>
            </p:blipFill>
            <p:spPr>
              <a:xfrm>
                <a:off x="-890833" y="2051803"/>
                <a:ext cx="917751" cy="791824"/>
              </a:xfrm>
              <a:prstGeom prst="rect">
                <a:avLst/>
              </a:prstGeom>
            </p:spPr>
          </p:pic>
          <p:pic>
            <p:nvPicPr>
              <p:cNvPr id="42" name="Picture 17">
                <a:extLst>
                  <a:ext uri="{FF2B5EF4-FFF2-40B4-BE49-F238E27FC236}">
                    <a16:creationId xmlns:a16="http://schemas.microsoft.com/office/drawing/2014/main" id="{4DCD1938-B87A-2432-4422-13ADA5CFCB27}"/>
                  </a:ext>
                </a:extLst>
              </p:cNvPr>
              <p:cNvPicPr>
                <a:picLocks noChangeAspect="1"/>
              </p:cNvPicPr>
              <p:nvPr/>
            </p:nvPicPr>
            <p:blipFill rotWithShape="1">
              <a:blip r:embed="rId4"/>
              <a:srcRect l="16269" r="67457"/>
              <a:stretch/>
            </p:blipFill>
            <p:spPr>
              <a:xfrm>
                <a:off x="1331392" y="2051803"/>
                <a:ext cx="872607" cy="791824"/>
              </a:xfrm>
              <a:prstGeom prst="rect">
                <a:avLst/>
              </a:prstGeom>
            </p:spPr>
          </p:pic>
        </p:grpSp>
      </p:grpSp>
      <p:sp>
        <p:nvSpPr>
          <p:cNvPr id="3" name="Espace réservé du pied de page 12">
            <a:extLst>
              <a:ext uri="{FF2B5EF4-FFF2-40B4-BE49-F238E27FC236}">
                <a16:creationId xmlns:a16="http://schemas.microsoft.com/office/drawing/2014/main" id="{5486D4A1-9EE5-EE1A-3ECA-87EA9538A815}"/>
              </a:ext>
            </a:extLst>
          </p:cNvPr>
          <p:cNvSpPr>
            <a:spLocks noGrp="1"/>
          </p:cNvSpPr>
          <p:nvPr>
            <p:ph type="ftr" sz="quarter" idx="15"/>
          </p:nvPr>
        </p:nvSpPr>
        <p:spPr>
          <a:xfrm>
            <a:off x="856680" y="6449983"/>
            <a:ext cx="3600000" cy="252000"/>
          </a:xfrm>
        </p:spPr>
        <p:txBody>
          <a:bodyPr>
            <a:noAutofit/>
          </a:bodyPr>
          <a:lstStyle/>
          <a:p>
            <a:r>
              <a:rPr lang="fr-FR" dirty="0"/>
              <a:t>Our </a:t>
            </a:r>
            <a:r>
              <a:rPr lang="fr-FR" dirty="0" err="1"/>
              <a:t>lives</a:t>
            </a:r>
            <a:r>
              <a:rPr lang="fr-FR" dirty="0"/>
              <a:t> first – Introduction to the program</a:t>
            </a:r>
          </a:p>
        </p:txBody>
      </p:sp>
    </p:spTree>
    <p:extLst>
      <p:ext uri="{BB962C8B-B14F-4D97-AF65-F5344CB8AC3E}">
        <p14:creationId xmlns:p14="http://schemas.microsoft.com/office/powerpoint/2010/main" val="107352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re 2">
            <a:extLst>
              <a:ext uri="{FF2B5EF4-FFF2-40B4-BE49-F238E27FC236}">
                <a16:creationId xmlns:a16="http://schemas.microsoft.com/office/drawing/2014/main" id="{35129053-203C-341C-58E4-D9856E10DB10}"/>
              </a:ext>
            </a:extLst>
          </p:cNvPr>
          <p:cNvSpPr>
            <a:spLocks noGrp="1"/>
          </p:cNvSpPr>
          <p:nvPr>
            <p:ph type="title"/>
          </p:nvPr>
        </p:nvSpPr>
        <p:spPr>
          <a:xfrm>
            <a:off x="497680" y="242844"/>
            <a:ext cx="9925459" cy="1008000"/>
          </a:xfrm>
        </p:spPr>
        <p:txBody>
          <a:bodyPr>
            <a:noAutofit/>
          </a:bodyPr>
          <a:lstStyle/>
          <a:p>
            <a:r>
              <a:rPr lang="en-US" sz="3000" b="0" i="0" u="none" strike="noStrike" dirty="0">
                <a:solidFill>
                  <a:srgbClr val="009CEA"/>
                </a:solidFill>
                <a:effectLst/>
                <a:latin typeface="Arial" panose="020B0604020202020204" pitchFamily="34" charset="0"/>
              </a:rPr>
              <a:t>Our lives first:</a:t>
            </a:r>
            <a:br>
              <a:rPr lang="en-US" sz="3000" b="0" i="0" u="none" strike="noStrike" dirty="0">
                <a:solidFill>
                  <a:srgbClr val="009CEA"/>
                </a:solidFill>
                <a:effectLst/>
                <a:latin typeface="Arial" panose="020B0604020202020204" pitchFamily="34" charset="0"/>
              </a:rPr>
            </a:br>
            <a:r>
              <a:rPr lang="en-US" sz="2000" b="0" i="0" u="none" strike="noStrike" dirty="0">
                <a:solidFill>
                  <a:srgbClr val="009CEA"/>
                </a:solidFill>
                <a:effectLst/>
                <a:latin typeface="Gotham Light" pitchFamily="50" charset="0"/>
                <a:cs typeface="Gotham Light" pitchFamily="50" charset="0"/>
              </a:rPr>
              <a:t>3 </a:t>
            </a:r>
            <a:r>
              <a:rPr lang="en-US" sz="2000" dirty="0">
                <a:solidFill>
                  <a:srgbClr val="009CEA"/>
                </a:solidFill>
                <a:latin typeface="Gotham Light" pitchFamily="50" charset="0"/>
                <a:cs typeface="Gotham Light" pitchFamily="50" charset="0"/>
              </a:rPr>
              <a:t>rituals to p</a:t>
            </a:r>
            <a:r>
              <a:rPr lang="en-US" sz="2000" b="0" i="0" u="none" strike="noStrike" dirty="0">
                <a:solidFill>
                  <a:srgbClr val="009CEA"/>
                </a:solidFill>
                <a:effectLst/>
                <a:latin typeface="Gotham Light" pitchFamily="50" charset="0"/>
                <a:cs typeface="Gotham Light" pitchFamily="50" charset="0"/>
              </a:rPr>
              <a:t>revent fatal accidents</a:t>
            </a:r>
            <a:r>
              <a:rPr lang="en-US" sz="2000" b="0" i="0" dirty="0">
                <a:solidFill>
                  <a:srgbClr val="000000"/>
                </a:solidFill>
                <a:effectLst/>
                <a:latin typeface="Gotham Light" pitchFamily="50" charset="0"/>
                <a:cs typeface="Gotham Light" pitchFamily="50" charset="0"/>
              </a:rPr>
              <a:t>​</a:t>
            </a:r>
            <a:endParaRPr lang="fr-FR" sz="2000" dirty="0">
              <a:latin typeface="Gotham Light" pitchFamily="50" charset="0"/>
              <a:cs typeface="Gotham Light" pitchFamily="50" charset="0"/>
            </a:endParaRPr>
          </a:p>
        </p:txBody>
      </p:sp>
      <p:sp>
        <p:nvSpPr>
          <p:cNvPr id="4" name="Espace réservé du pied de page 3">
            <a:extLst>
              <a:ext uri="{FF2B5EF4-FFF2-40B4-BE49-F238E27FC236}">
                <a16:creationId xmlns:a16="http://schemas.microsoft.com/office/drawing/2014/main" id="{2B924318-82A4-DE9F-16FC-44A98A70F3BA}"/>
              </a:ext>
            </a:extLst>
          </p:cNvPr>
          <p:cNvSpPr>
            <a:spLocks noGrp="1"/>
          </p:cNvSpPr>
          <p:nvPr>
            <p:ph type="ftr" sz="quarter" idx="15"/>
          </p:nvPr>
        </p:nvSpPr>
        <p:spPr/>
        <p:txBody>
          <a:bodyPr/>
          <a:lstStyle/>
          <a:p>
            <a:r>
              <a:rPr lang="fr-FR" dirty="0"/>
              <a:t>Our </a:t>
            </a:r>
            <a:r>
              <a:rPr lang="fr-FR" dirty="0" err="1"/>
              <a:t>lives</a:t>
            </a:r>
            <a:r>
              <a:rPr lang="fr-FR" dirty="0"/>
              <a:t> first – Introduction to the program</a:t>
            </a:r>
          </a:p>
        </p:txBody>
      </p:sp>
      <p:sp>
        <p:nvSpPr>
          <p:cNvPr id="5" name="Espace réservé du numéro de diapositive 4">
            <a:extLst>
              <a:ext uri="{FF2B5EF4-FFF2-40B4-BE49-F238E27FC236}">
                <a16:creationId xmlns:a16="http://schemas.microsoft.com/office/drawing/2014/main" id="{7640E039-C99C-E7B1-ABBD-4B054CA2B33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900" b="1" i="0" u="none" strike="noStrike" kern="1200" cap="none" spc="0" normalizeH="0" baseline="0" noProof="0" dirty="0">
              <a:ln>
                <a:noFill/>
              </a:ln>
              <a:solidFill>
                <a:srgbClr val="374649"/>
              </a:solidFill>
              <a:effectLst/>
              <a:uLnTx/>
              <a:uFillTx/>
              <a:latin typeface="Arial" panose="020B0604020202020204"/>
              <a:ea typeface="+mn-ea"/>
              <a:cs typeface="+mn-cs"/>
            </a:endParaRPr>
          </a:p>
        </p:txBody>
      </p:sp>
      <p:sp>
        <p:nvSpPr>
          <p:cNvPr id="56" name="Espace réservé du contenu 1">
            <a:extLst>
              <a:ext uri="{FF2B5EF4-FFF2-40B4-BE49-F238E27FC236}">
                <a16:creationId xmlns:a16="http://schemas.microsoft.com/office/drawing/2014/main" id="{7CF2215D-2DD2-DDFD-9142-057ABD64968F}"/>
              </a:ext>
            </a:extLst>
          </p:cNvPr>
          <p:cNvSpPr txBox="1">
            <a:spLocks/>
          </p:cNvSpPr>
          <p:nvPr/>
        </p:nvSpPr>
        <p:spPr>
          <a:xfrm>
            <a:off x="150689" y="3588276"/>
            <a:ext cx="3855527" cy="720000"/>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4" rtl="0" eaLnBrk="1" fontAlgn="base" latinLnBrk="0" hangingPunct="1">
              <a:lnSpc>
                <a:spcPct val="90000"/>
              </a:lnSpc>
              <a:spcBef>
                <a:spcPts val="300"/>
              </a:spcBef>
              <a:spcAft>
                <a:spcPts val="300"/>
              </a:spcAft>
              <a:buClr>
                <a:srgbClr val="004494"/>
              </a:buClr>
              <a:buSzPct val="100000"/>
              <a:buFont typeface="Arial" panose="020B0604020202020204" pitchFamily="34" charset="0"/>
              <a:buNone/>
              <a:tabLst/>
              <a:defRPr/>
            </a:pPr>
            <a:r>
              <a:rPr kumimoji="0" lang="en-US" sz="1400" b="0" i="0" u="none" strike="noStrike" kern="1200" cap="none" spc="0" normalizeH="0" baseline="0" noProof="0" dirty="0">
                <a:ln>
                  <a:noFill/>
                </a:ln>
                <a:solidFill>
                  <a:srgbClr val="00A37F"/>
                </a:solidFill>
                <a:effectLst/>
                <a:uLnTx/>
                <a:uFillTx/>
                <a:latin typeface="Arial"/>
                <a:ea typeface="+mn-ea"/>
                <a:cs typeface="Arial"/>
              </a:rPr>
              <a:t>Brief moment to ensure that all conditions are met to start the work safely</a:t>
            </a:r>
          </a:p>
        </p:txBody>
      </p:sp>
      <p:sp>
        <p:nvSpPr>
          <p:cNvPr id="58" name="Espace réservé du contenu 1">
            <a:extLst>
              <a:ext uri="{FF2B5EF4-FFF2-40B4-BE49-F238E27FC236}">
                <a16:creationId xmlns:a16="http://schemas.microsoft.com/office/drawing/2014/main" id="{2C9AF81D-8CFB-59A7-B28A-A74EB4662E6A}"/>
              </a:ext>
            </a:extLst>
          </p:cNvPr>
          <p:cNvSpPr txBox="1">
            <a:spLocks/>
          </p:cNvSpPr>
          <p:nvPr/>
        </p:nvSpPr>
        <p:spPr>
          <a:xfrm>
            <a:off x="4584095" y="3587756"/>
            <a:ext cx="2821541" cy="720000"/>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4" rtl="0" eaLnBrk="1" fontAlgn="base" latinLnBrk="0" hangingPunct="1">
              <a:lnSpc>
                <a:spcPct val="90000"/>
              </a:lnSpc>
              <a:spcBef>
                <a:spcPts val="300"/>
              </a:spcBef>
              <a:spcAft>
                <a:spcPts val="300"/>
              </a:spcAft>
              <a:buClr>
                <a:srgbClr val="004494"/>
              </a:buClr>
              <a:buSzPct val="100000"/>
              <a:buFont typeface="Arial" panose="020B0604020202020204" pitchFamily="34" charset="0"/>
              <a:buNone/>
              <a:tabLst/>
              <a:defRPr/>
            </a:pPr>
            <a:r>
              <a:rPr kumimoji="0" lang="en-US" sz="1400" b="0" i="0" u="none" strike="noStrike" kern="1200" cap="none" spc="0" normalizeH="0" baseline="0" noProof="0" dirty="0">
                <a:ln>
                  <a:noFill/>
                </a:ln>
                <a:solidFill>
                  <a:srgbClr val="F39800"/>
                </a:solidFill>
                <a:effectLst/>
                <a:uLnTx/>
                <a:uFillTx/>
                <a:latin typeface="Arial"/>
                <a:ea typeface="+mn-ea"/>
                <a:cs typeface="Arial"/>
              </a:rPr>
              <a:t>Field checks to ensure compliance with our rules</a:t>
            </a:r>
          </a:p>
        </p:txBody>
      </p:sp>
      <p:sp>
        <p:nvSpPr>
          <p:cNvPr id="64" name="Espace réservé du contenu 1">
            <a:extLst>
              <a:ext uri="{FF2B5EF4-FFF2-40B4-BE49-F238E27FC236}">
                <a16:creationId xmlns:a16="http://schemas.microsoft.com/office/drawing/2014/main" id="{1A60D00D-C7A1-EEF2-0751-169C7BEA0677}"/>
              </a:ext>
            </a:extLst>
          </p:cNvPr>
          <p:cNvSpPr txBox="1">
            <a:spLocks/>
          </p:cNvSpPr>
          <p:nvPr/>
        </p:nvSpPr>
        <p:spPr>
          <a:xfrm>
            <a:off x="8031475" y="3546943"/>
            <a:ext cx="3621485" cy="720000"/>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4" rtl="0" eaLnBrk="1" fontAlgn="base" latinLnBrk="0" hangingPunct="1">
              <a:lnSpc>
                <a:spcPct val="90000"/>
              </a:lnSpc>
              <a:spcBef>
                <a:spcPts val="300"/>
              </a:spcBef>
              <a:spcAft>
                <a:spcPts val="300"/>
              </a:spcAft>
              <a:buClr>
                <a:srgbClr val="004494"/>
              </a:buClr>
              <a:buSzPct val="100000"/>
              <a:buFont typeface="Arial" panose="020B0604020202020204" pitchFamily="34" charset="0"/>
              <a:buNone/>
              <a:tabLst/>
              <a:defRPr/>
            </a:pPr>
            <a:r>
              <a:rPr kumimoji="0" lang="en-US" sz="1400" b="0" i="0" u="none" strike="noStrike" kern="1200" cap="none" spc="0" normalizeH="0" baseline="0" noProof="0" dirty="0">
                <a:ln>
                  <a:noFill/>
                </a:ln>
                <a:solidFill>
                  <a:srgbClr val="004494"/>
                </a:solidFill>
                <a:effectLst/>
                <a:uLnTx/>
                <a:uFillTx/>
                <a:latin typeface="Arial"/>
                <a:ea typeface="+mn-ea"/>
                <a:cs typeface="Arial"/>
              </a:rPr>
              <a:t>Joint field visits, TotalEnergies &amp; contractors' management, to see the</a:t>
            </a:r>
            <a:r>
              <a:rPr kumimoji="0" lang="en-US" sz="1400" b="0" i="0" u="none" strike="noStrike" kern="1200" cap="none" spc="0" normalizeH="0" noProof="0" dirty="0">
                <a:ln>
                  <a:noFill/>
                </a:ln>
                <a:solidFill>
                  <a:srgbClr val="004494"/>
                </a:solidFill>
                <a:effectLst/>
                <a:uLnTx/>
                <a:uFillTx/>
                <a:latin typeface="Arial"/>
                <a:ea typeface="+mn-ea"/>
                <a:cs typeface="Arial"/>
              </a:rPr>
              <a:t> </a:t>
            </a:r>
            <a:r>
              <a:rPr kumimoji="0" lang="en-US" sz="1400" b="0" i="0" u="none" strike="noStrike" kern="1200" cap="none" spc="0" normalizeH="0" baseline="0" noProof="0" dirty="0">
                <a:ln>
                  <a:noFill/>
                </a:ln>
                <a:solidFill>
                  <a:srgbClr val="004494"/>
                </a:solidFill>
                <a:effectLst/>
                <a:uLnTx/>
                <a:uFillTx/>
                <a:latin typeface="Arial"/>
                <a:ea typeface="+mn-ea"/>
                <a:cs typeface="Arial"/>
              </a:rPr>
              <a:t>reality of how safety measures are implemented</a:t>
            </a:r>
          </a:p>
        </p:txBody>
      </p:sp>
      <p:pic>
        <p:nvPicPr>
          <p:cNvPr id="73" name="Image 9">
            <a:extLst>
              <a:ext uri="{FF2B5EF4-FFF2-40B4-BE49-F238E27FC236}">
                <a16:creationId xmlns:a16="http://schemas.microsoft.com/office/drawing/2014/main" id="{4094571C-86C8-2EA5-1BC6-E8626AEB92CD}"/>
              </a:ext>
            </a:extLst>
          </p:cNvPr>
          <p:cNvPicPr>
            <a:picLocks noChangeAspect="1"/>
          </p:cNvPicPr>
          <p:nvPr/>
        </p:nvPicPr>
        <p:blipFill>
          <a:blip r:embed="rId3"/>
          <a:stretch>
            <a:fillRect/>
          </a:stretch>
        </p:blipFill>
        <p:spPr>
          <a:xfrm rot="20609174">
            <a:off x="8590033" y="4415326"/>
            <a:ext cx="943561" cy="1286417"/>
          </a:xfrm>
          <a:prstGeom prst="rect">
            <a:avLst/>
          </a:prstGeom>
          <a:ln>
            <a:noFill/>
          </a:ln>
          <a:effectLst>
            <a:outerShdw blurRad="292100" dist="139700" dir="2700000" algn="tl" rotWithShape="0">
              <a:srgbClr val="333333">
                <a:alpha val="65000"/>
              </a:srgbClr>
            </a:outerShdw>
          </a:effectLst>
        </p:spPr>
      </p:pic>
      <p:pic>
        <p:nvPicPr>
          <p:cNvPr id="88" name="Image 87" descr="Une image contenant capture d’écran, Police, Graphique, logo&#10;&#10;Description générée automatiquement">
            <a:extLst>
              <a:ext uri="{FF2B5EF4-FFF2-40B4-BE49-F238E27FC236}">
                <a16:creationId xmlns:a16="http://schemas.microsoft.com/office/drawing/2014/main" id="{2A9AD8C4-BE88-8D61-6A31-B84A624E0C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449" y="661855"/>
            <a:ext cx="2492835" cy="1418687"/>
          </a:xfrm>
          <a:prstGeom prst="rect">
            <a:avLst/>
          </a:prstGeom>
        </p:spPr>
      </p:pic>
      <p:pic>
        <p:nvPicPr>
          <p:cNvPr id="104" name="Image 103" descr="Une image contenant capture d’écran, Graphique, Police, symbole&#10;&#10;Description générée automatiquement">
            <a:extLst>
              <a:ext uri="{FF2B5EF4-FFF2-40B4-BE49-F238E27FC236}">
                <a16:creationId xmlns:a16="http://schemas.microsoft.com/office/drawing/2014/main" id="{65ABC2C6-1BCA-5F77-D6FF-700B43DFB4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2039" y="2460079"/>
            <a:ext cx="1740331" cy="1321553"/>
          </a:xfrm>
          <a:prstGeom prst="rect">
            <a:avLst/>
          </a:prstGeom>
        </p:spPr>
      </p:pic>
      <p:pic>
        <p:nvPicPr>
          <p:cNvPr id="106" name="Image 105" descr="Une image contenant capture d’écran, Police, Graphique, texte&#10;&#10;Description générée automatiquement">
            <a:extLst>
              <a:ext uri="{FF2B5EF4-FFF2-40B4-BE49-F238E27FC236}">
                <a16:creationId xmlns:a16="http://schemas.microsoft.com/office/drawing/2014/main" id="{160CC792-25EF-CACF-A492-8983E778E4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2585" y="2635143"/>
            <a:ext cx="1759210" cy="971427"/>
          </a:xfrm>
          <a:prstGeom prst="rect">
            <a:avLst/>
          </a:prstGeom>
        </p:spPr>
      </p:pic>
      <p:pic>
        <p:nvPicPr>
          <p:cNvPr id="108" name="Image 107" descr="Une image contenant capture d’écran, Graphique, Police, symbole&#10;&#10;Description générée automatiquement">
            <a:extLst>
              <a:ext uri="{FF2B5EF4-FFF2-40B4-BE49-F238E27FC236}">
                <a16:creationId xmlns:a16="http://schemas.microsoft.com/office/drawing/2014/main" id="{008E66E7-3981-BFD5-3222-F378ECADF8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7007" y="2415065"/>
            <a:ext cx="1752345" cy="1321553"/>
          </a:xfrm>
          <a:prstGeom prst="rect">
            <a:avLst/>
          </a:prstGeom>
        </p:spPr>
      </p:pic>
      <p:sp>
        <p:nvSpPr>
          <p:cNvPr id="112" name="Espace réservé du contenu 1">
            <a:extLst>
              <a:ext uri="{FF2B5EF4-FFF2-40B4-BE49-F238E27FC236}">
                <a16:creationId xmlns:a16="http://schemas.microsoft.com/office/drawing/2014/main" id="{3952B01B-2883-564F-2545-90E3422BC21B}"/>
              </a:ext>
            </a:extLst>
          </p:cNvPr>
          <p:cNvSpPr txBox="1">
            <a:spLocks/>
          </p:cNvSpPr>
          <p:nvPr/>
        </p:nvSpPr>
        <p:spPr>
          <a:xfrm>
            <a:off x="94426" y="2491831"/>
            <a:ext cx="3855527" cy="394739"/>
          </a:xfrm>
          <a:prstGeom prst="rect">
            <a:avLst/>
          </a:prstGeom>
          <a:solidFill>
            <a:schemeClr val="bg1"/>
          </a:solidFill>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4" rtl="0" eaLnBrk="1" fontAlgn="base" latinLnBrk="0" hangingPunct="1">
              <a:lnSpc>
                <a:spcPct val="90000"/>
              </a:lnSpc>
              <a:spcBef>
                <a:spcPts val="300"/>
              </a:spcBef>
              <a:spcAft>
                <a:spcPts val="300"/>
              </a:spcAft>
              <a:buClr>
                <a:srgbClr val="004494"/>
              </a:buClr>
              <a:buSzPct val="100000"/>
              <a:buFont typeface="Arial" panose="020B0604020202020204" pitchFamily="34" charset="0"/>
              <a:buNone/>
              <a:tabLst/>
              <a:defRPr/>
            </a:pPr>
            <a:r>
              <a:rPr kumimoji="0" lang="en-US" sz="2000" b="1" i="0" u="none" strike="noStrike" kern="1200" cap="none" spc="0" normalizeH="0" baseline="0" noProof="0" dirty="0">
                <a:ln>
                  <a:noFill/>
                </a:ln>
                <a:solidFill>
                  <a:srgbClr val="00A37F"/>
                </a:solidFill>
                <a:effectLst/>
                <a:uLnTx/>
                <a:uFillTx/>
                <a:latin typeface="Arial"/>
                <a:ea typeface="+mn-ea"/>
                <a:cs typeface="Arial"/>
              </a:rPr>
              <a:t>Safety green light</a:t>
            </a:r>
          </a:p>
        </p:txBody>
      </p:sp>
      <p:sp>
        <p:nvSpPr>
          <p:cNvPr id="113" name="Espace réservé du contenu 1">
            <a:extLst>
              <a:ext uri="{FF2B5EF4-FFF2-40B4-BE49-F238E27FC236}">
                <a16:creationId xmlns:a16="http://schemas.microsoft.com/office/drawing/2014/main" id="{E7A2558B-4BE0-2893-69A5-94FE417C2E55}"/>
              </a:ext>
            </a:extLst>
          </p:cNvPr>
          <p:cNvSpPr txBox="1">
            <a:spLocks/>
          </p:cNvSpPr>
          <p:nvPr/>
        </p:nvSpPr>
        <p:spPr>
          <a:xfrm>
            <a:off x="4180176" y="2507481"/>
            <a:ext cx="3629385" cy="426939"/>
          </a:xfrm>
          <a:prstGeom prst="rect">
            <a:avLst/>
          </a:prstGeom>
          <a:solidFill>
            <a:schemeClr val="bg1"/>
          </a:solidFill>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4" rtl="0" eaLnBrk="1" fontAlgn="base" latinLnBrk="0" hangingPunct="1">
              <a:lnSpc>
                <a:spcPct val="90000"/>
              </a:lnSpc>
              <a:spcBef>
                <a:spcPts val="300"/>
              </a:spcBef>
              <a:spcAft>
                <a:spcPts val="300"/>
              </a:spcAft>
              <a:buClr>
                <a:srgbClr val="004494"/>
              </a:buClr>
              <a:buSzPct val="100000"/>
              <a:buFont typeface="Arial" panose="020B0604020202020204" pitchFamily="34" charset="0"/>
              <a:buNone/>
              <a:tabLst/>
              <a:defRPr/>
            </a:pPr>
            <a:r>
              <a:rPr kumimoji="0" lang="en-US" sz="2000" b="1" i="0" u="none" strike="noStrike" kern="1200" cap="none" spc="0" normalizeH="0" baseline="0" noProof="0" dirty="0">
                <a:ln>
                  <a:noFill/>
                </a:ln>
                <a:solidFill>
                  <a:srgbClr val="F39800"/>
                </a:solidFill>
                <a:effectLst/>
                <a:uLnTx/>
                <a:uFillTx/>
                <a:latin typeface="Arial"/>
                <a:ea typeface="+mn-ea"/>
                <a:cs typeface="Arial"/>
              </a:rPr>
              <a:t>Life saving c</a:t>
            </a:r>
            <a:r>
              <a:rPr kumimoji="0" lang="en-US" sz="2000" b="1" i="0" u="none" strike="noStrike" kern="1200" cap="none" spc="0" normalizeH="0" baseline="0" noProof="0" dirty="0" err="1">
                <a:ln>
                  <a:noFill/>
                </a:ln>
                <a:solidFill>
                  <a:srgbClr val="F39800"/>
                </a:solidFill>
                <a:effectLst/>
                <a:uLnTx/>
                <a:uFillTx/>
                <a:latin typeface="Arial"/>
                <a:ea typeface="+mn-ea"/>
                <a:cs typeface="Arial"/>
              </a:rPr>
              <a:t>hecks</a:t>
            </a:r>
            <a:endParaRPr kumimoji="0" lang="en-US" sz="2000" b="1" i="0" u="none" strike="noStrike" kern="1200" cap="none" spc="0" normalizeH="0" baseline="0" noProof="0" dirty="0">
              <a:ln>
                <a:noFill/>
              </a:ln>
              <a:solidFill>
                <a:srgbClr val="F39800"/>
              </a:solidFill>
              <a:effectLst/>
              <a:uLnTx/>
              <a:uFillTx/>
              <a:latin typeface="Arial"/>
              <a:ea typeface="+mn-ea"/>
              <a:cs typeface="Arial"/>
            </a:endParaRPr>
          </a:p>
        </p:txBody>
      </p:sp>
      <p:sp>
        <p:nvSpPr>
          <p:cNvPr id="114" name="Espace réservé du contenu 1">
            <a:extLst>
              <a:ext uri="{FF2B5EF4-FFF2-40B4-BE49-F238E27FC236}">
                <a16:creationId xmlns:a16="http://schemas.microsoft.com/office/drawing/2014/main" id="{49E034AB-420C-BEA5-52CC-F716FF7C7ADF}"/>
              </a:ext>
            </a:extLst>
          </p:cNvPr>
          <p:cNvSpPr txBox="1">
            <a:spLocks/>
          </p:cNvSpPr>
          <p:nvPr/>
        </p:nvSpPr>
        <p:spPr>
          <a:xfrm>
            <a:off x="7809561" y="2484688"/>
            <a:ext cx="4067357" cy="401882"/>
          </a:xfrm>
          <a:prstGeom prst="rect">
            <a:avLst/>
          </a:prstGeom>
          <a:solidFill>
            <a:schemeClr val="bg1"/>
          </a:solidFill>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4" rtl="0" eaLnBrk="1" fontAlgn="base" latinLnBrk="0" hangingPunct="1">
              <a:lnSpc>
                <a:spcPct val="90000"/>
              </a:lnSpc>
              <a:spcBef>
                <a:spcPts val="300"/>
              </a:spcBef>
              <a:spcAft>
                <a:spcPts val="300"/>
              </a:spcAft>
              <a:buClr>
                <a:srgbClr val="004494"/>
              </a:buClr>
              <a:buSzPct val="100000"/>
              <a:buFont typeface="Arial" panose="020B0604020202020204" pitchFamily="34" charset="0"/>
              <a:buNone/>
              <a:tabLst/>
              <a:defRPr/>
            </a:pPr>
            <a:r>
              <a:rPr kumimoji="0" lang="en-US" sz="2000" b="1" i="0" u="none" strike="noStrike" kern="1200" cap="none" spc="0" normalizeH="0" baseline="0" noProof="0" dirty="0">
                <a:ln>
                  <a:noFill/>
                </a:ln>
                <a:solidFill>
                  <a:srgbClr val="004494"/>
                </a:solidFill>
                <a:effectLst/>
                <a:uLnTx/>
                <a:uFillTx/>
                <a:latin typeface="Arial"/>
                <a:ea typeface="+mn-ea"/>
                <a:cs typeface="Arial"/>
              </a:rPr>
              <a:t>Joint safety tours</a:t>
            </a:r>
          </a:p>
        </p:txBody>
      </p:sp>
      <p:cxnSp>
        <p:nvCxnSpPr>
          <p:cNvPr id="7" name="Connecteur droit avec flèche 6">
            <a:extLst>
              <a:ext uri="{FF2B5EF4-FFF2-40B4-BE49-F238E27FC236}">
                <a16:creationId xmlns:a16="http://schemas.microsoft.com/office/drawing/2014/main" id="{7DEC322B-8BB8-9C28-9E73-E1D3C261839D}"/>
              </a:ext>
            </a:extLst>
          </p:cNvPr>
          <p:cNvCxnSpPr>
            <a:cxnSpLocks/>
            <a:endCxn id="113" idx="0"/>
          </p:cNvCxnSpPr>
          <p:nvPr/>
        </p:nvCxnSpPr>
        <p:spPr>
          <a:xfrm>
            <a:off x="5994869" y="1942262"/>
            <a:ext cx="0" cy="5652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 en angle 17">
            <a:extLst>
              <a:ext uri="{FF2B5EF4-FFF2-40B4-BE49-F238E27FC236}">
                <a16:creationId xmlns:a16="http://schemas.microsoft.com/office/drawing/2014/main" id="{7748BBC7-34D6-3A46-C7F7-F9423A820E10}"/>
              </a:ext>
            </a:extLst>
          </p:cNvPr>
          <p:cNvCxnSpPr>
            <a:cxnSpLocks/>
            <a:endCxn id="114" idx="0"/>
          </p:cNvCxnSpPr>
          <p:nvPr/>
        </p:nvCxnSpPr>
        <p:spPr>
          <a:xfrm rot="16200000" flipH="1">
            <a:off x="7658727" y="300175"/>
            <a:ext cx="520654" cy="3848371"/>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 en angle 18">
            <a:extLst>
              <a:ext uri="{FF2B5EF4-FFF2-40B4-BE49-F238E27FC236}">
                <a16:creationId xmlns:a16="http://schemas.microsoft.com/office/drawing/2014/main" id="{33AFDFFC-A948-6D98-1F29-6DF4BCC00808}"/>
              </a:ext>
            </a:extLst>
          </p:cNvPr>
          <p:cNvCxnSpPr>
            <a:cxnSpLocks/>
            <a:endCxn id="112" idx="0"/>
          </p:cNvCxnSpPr>
          <p:nvPr/>
        </p:nvCxnSpPr>
        <p:spPr>
          <a:xfrm rot="5400000">
            <a:off x="3744632" y="241593"/>
            <a:ext cx="527797" cy="3972679"/>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21CD912F-61D7-EADA-E97F-FFFD2B8324EE}"/>
              </a:ext>
            </a:extLst>
          </p:cNvPr>
          <p:cNvSpPr txBox="1"/>
          <p:nvPr/>
        </p:nvSpPr>
        <p:spPr>
          <a:xfrm>
            <a:off x="338102" y="5734575"/>
            <a:ext cx="33681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9CEA"/>
                </a:solidFill>
                <a:effectLst/>
                <a:uLnTx/>
                <a:uFillTx/>
                <a:latin typeface="Arial"/>
                <a:ea typeface="+mn-ea"/>
                <a:cs typeface="Arial"/>
              </a:rPr>
              <a:t>SYSTEMATIC</a:t>
            </a:r>
            <a:endParaRPr lang="fr-FR" sz="1600" b="1" dirty="0">
              <a:solidFill>
                <a:srgbClr val="009CEA"/>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9CEA"/>
                </a:solidFill>
                <a:effectLst/>
                <a:uLnTx/>
                <a:uFillTx/>
                <a:latin typeface="Arial"/>
                <a:ea typeface="+mn-ea"/>
                <a:cs typeface="Arial"/>
              </a:rPr>
              <a:t>Just </a:t>
            </a:r>
            <a:r>
              <a:rPr kumimoji="0" lang="fr-FR" sz="1200" b="1" i="0" u="none" strike="noStrike" kern="1200" cap="none" spc="0" normalizeH="0" baseline="0" noProof="0" dirty="0" err="1">
                <a:ln>
                  <a:noFill/>
                </a:ln>
                <a:solidFill>
                  <a:srgbClr val="009CEA"/>
                </a:solidFill>
                <a:effectLst/>
                <a:uLnTx/>
                <a:uFillTx/>
                <a:latin typeface="Arial"/>
                <a:ea typeface="+mn-ea"/>
                <a:cs typeface="Arial"/>
              </a:rPr>
              <a:t>before</a:t>
            </a:r>
            <a:r>
              <a:rPr kumimoji="0" lang="fr-FR" sz="1200" b="1" i="0" u="none" strike="noStrike" kern="1200" cap="none" spc="0" normalizeH="0" baseline="0" noProof="0" dirty="0">
                <a:ln>
                  <a:noFill/>
                </a:ln>
                <a:solidFill>
                  <a:srgbClr val="009CEA"/>
                </a:solidFill>
                <a:effectLst/>
                <a:uLnTx/>
                <a:uFillTx/>
                <a:latin typeface="Arial"/>
                <a:ea typeface="+mn-ea"/>
                <a:cs typeface="Arial"/>
              </a:rPr>
              <a:t> </a:t>
            </a:r>
            <a:r>
              <a:rPr kumimoji="0" lang="fr-FR" sz="1200" b="1" i="0" u="none" strike="noStrike" kern="1200" cap="none" spc="0" normalizeH="0" baseline="0" noProof="0" dirty="0" err="1">
                <a:ln>
                  <a:noFill/>
                </a:ln>
                <a:solidFill>
                  <a:srgbClr val="009CEA"/>
                </a:solidFill>
                <a:effectLst/>
                <a:uLnTx/>
                <a:uFillTx/>
                <a:latin typeface="Arial"/>
                <a:ea typeface="+mn-ea"/>
                <a:cs typeface="Arial"/>
              </a:rPr>
              <a:t>starting</a:t>
            </a:r>
            <a:r>
              <a:rPr kumimoji="0" lang="fr-FR" sz="1200" b="1" i="0" u="none" strike="noStrike" kern="1200" cap="none" spc="0" normalizeH="0" baseline="0" noProof="0" dirty="0">
                <a:ln>
                  <a:noFill/>
                </a:ln>
                <a:solidFill>
                  <a:srgbClr val="009CEA"/>
                </a:solidFill>
                <a:effectLst/>
                <a:uLnTx/>
                <a:uFillTx/>
                <a:latin typeface="Arial"/>
                <a:ea typeface="+mn-ea"/>
                <a:cs typeface="Arial"/>
              </a:rPr>
              <a:t> and </a:t>
            </a:r>
            <a:r>
              <a:rPr kumimoji="0" lang="fr-FR" sz="1200" b="1" i="0" u="none" strike="noStrike" kern="1200" cap="none" spc="0" normalizeH="0" baseline="0" noProof="0" dirty="0" err="1">
                <a:ln>
                  <a:noFill/>
                </a:ln>
                <a:solidFill>
                  <a:srgbClr val="009CEA"/>
                </a:solidFill>
                <a:effectLst/>
                <a:uLnTx/>
                <a:uFillTx/>
                <a:latin typeface="Arial"/>
                <a:ea typeface="+mn-ea"/>
                <a:cs typeface="Arial"/>
              </a:rPr>
              <a:t>restarting</a:t>
            </a:r>
            <a:r>
              <a:rPr kumimoji="0" lang="fr-FR" sz="1200" b="1" i="0" u="none" strike="noStrike" kern="1200" cap="none" spc="0" normalizeH="0" baseline="0" noProof="0" dirty="0">
                <a:ln>
                  <a:noFill/>
                </a:ln>
                <a:solidFill>
                  <a:srgbClr val="009CEA"/>
                </a:solidFill>
                <a:effectLst/>
                <a:uLnTx/>
                <a:uFillTx/>
                <a:latin typeface="Arial"/>
                <a:ea typeface="+mn-ea"/>
                <a:cs typeface="Arial"/>
              </a:rPr>
              <a:t> the work</a:t>
            </a:r>
          </a:p>
        </p:txBody>
      </p:sp>
      <p:sp>
        <p:nvSpPr>
          <p:cNvPr id="28" name="ZoneTexte 27">
            <a:extLst>
              <a:ext uri="{FF2B5EF4-FFF2-40B4-BE49-F238E27FC236}">
                <a16:creationId xmlns:a16="http://schemas.microsoft.com/office/drawing/2014/main" id="{6CA9BC7E-6424-E7DA-4CD4-2B7C8723C8BD}"/>
              </a:ext>
            </a:extLst>
          </p:cNvPr>
          <p:cNvSpPr txBox="1"/>
          <p:nvPr/>
        </p:nvSpPr>
        <p:spPr>
          <a:xfrm>
            <a:off x="4510858" y="5873883"/>
            <a:ext cx="3030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9CEA"/>
                </a:solidFill>
                <a:effectLst/>
                <a:uLnTx/>
                <a:uFillTx/>
                <a:latin typeface="Arial"/>
                <a:ea typeface="+mn-ea"/>
                <a:cs typeface="Arial"/>
              </a:rPr>
              <a:t>AS OFTEN AS POSSIBLE</a:t>
            </a:r>
            <a:endParaRPr lang="fr-FR" sz="1600" b="1" dirty="0">
              <a:solidFill>
                <a:srgbClr val="009CEA"/>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srgbClr val="009CEA"/>
                </a:solidFill>
                <a:effectLst/>
                <a:uLnTx/>
                <a:uFillTx/>
                <a:latin typeface="Arial"/>
                <a:ea typeface="+mn-ea"/>
                <a:cs typeface="Arial"/>
              </a:rPr>
              <a:t>during</a:t>
            </a:r>
            <a:r>
              <a:rPr kumimoji="0" lang="fr-FR" sz="1200" b="1" i="0" u="none" strike="noStrike" kern="1200" cap="none" spc="0" normalizeH="0" baseline="0" noProof="0" dirty="0">
                <a:ln>
                  <a:noFill/>
                </a:ln>
                <a:solidFill>
                  <a:srgbClr val="009CEA"/>
                </a:solidFill>
                <a:effectLst/>
                <a:uLnTx/>
                <a:uFillTx/>
                <a:latin typeface="Arial"/>
                <a:ea typeface="+mn-ea"/>
                <a:cs typeface="Arial"/>
              </a:rPr>
              <a:t> execution of the work</a:t>
            </a:r>
          </a:p>
        </p:txBody>
      </p:sp>
      <p:pic>
        <p:nvPicPr>
          <p:cNvPr id="30" name="Image 29" descr="Une image contenant texte, capture d’écran, Police&#10;&#10;Description générée automatiquement">
            <a:extLst>
              <a:ext uri="{FF2B5EF4-FFF2-40B4-BE49-F238E27FC236}">
                <a16:creationId xmlns:a16="http://schemas.microsoft.com/office/drawing/2014/main" id="{D5F70571-5D33-7D44-D32D-48E8A87FC9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7559" y="4169258"/>
            <a:ext cx="849257" cy="1273488"/>
          </a:xfrm>
          <a:prstGeom prst="rect">
            <a:avLst/>
          </a:prstGeom>
        </p:spPr>
      </p:pic>
      <p:sp>
        <p:nvSpPr>
          <p:cNvPr id="31" name="ZoneTexte 30">
            <a:extLst>
              <a:ext uri="{FF2B5EF4-FFF2-40B4-BE49-F238E27FC236}">
                <a16:creationId xmlns:a16="http://schemas.microsoft.com/office/drawing/2014/main" id="{DFBEF3E6-EBD7-B624-AEBD-63DB0A90E16E}"/>
              </a:ext>
            </a:extLst>
          </p:cNvPr>
          <p:cNvSpPr txBox="1"/>
          <p:nvPr/>
        </p:nvSpPr>
        <p:spPr>
          <a:xfrm>
            <a:off x="9346874" y="4634928"/>
            <a:ext cx="23060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9CEA"/>
                </a:solidFill>
                <a:effectLst/>
                <a:uLnTx/>
                <a:uFillTx/>
                <a:latin typeface="Arial"/>
                <a:ea typeface="+mn-ea"/>
                <a:cs typeface="Arial"/>
              </a:rPr>
              <a:t>AS OFTEN AS POSSIBLE</a:t>
            </a:r>
          </a:p>
        </p:txBody>
      </p:sp>
      <p:pic>
        <p:nvPicPr>
          <p:cNvPr id="3" name="Image 2" descr="Une image contenant texte, capture d’écran, conception&#10;&#10;Description générée automatiquement">
            <a:extLst>
              <a:ext uri="{FF2B5EF4-FFF2-40B4-BE49-F238E27FC236}">
                <a16:creationId xmlns:a16="http://schemas.microsoft.com/office/drawing/2014/main" id="{8443CEF9-6BC1-B3AE-7F53-FD902599D9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84709" y="3988056"/>
            <a:ext cx="2268082" cy="1861558"/>
          </a:xfrm>
          <a:prstGeom prst="rect">
            <a:avLst/>
          </a:prstGeom>
        </p:spPr>
      </p:pic>
    </p:spTree>
    <p:extLst>
      <p:ext uri="{BB962C8B-B14F-4D97-AF65-F5344CB8AC3E}">
        <p14:creationId xmlns:p14="http://schemas.microsoft.com/office/powerpoint/2010/main" val="68901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par>
                                <p:cTn id="15" presetID="22" presetClass="entr" presetSubtype="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22" presetClass="entr" presetSubtype="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12"/>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13"/>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114"/>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P spid="64" grpId="0"/>
      <p:bldP spid="112" grpId="0" animBg="1"/>
      <p:bldP spid="113" grpId="0" animBg="1"/>
      <p:bldP spid="114" grpId="0" animBg="1"/>
      <p:bldP spid="27" grpId="0"/>
      <p:bldP spid="28"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sz="3000" b="0" i="0" u="none" strike="noStrike" dirty="0">
                <a:solidFill>
                  <a:srgbClr val="009CEA"/>
                </a:solidFill>
                <a:effectLst/>
                <a:latin typeface="Arial" panose="020B0604020202020204" pitchFamily="34" charset="0"/>
              </a:rPr>
              <a:t>Our lives first:</a:t>
            </a:r>
            <a:br>
              <a:rPr lang="en-US" sz="3000" b="0" i="0" u="none" strike="noStrike" dirty="0">
                <a:solidFill>
                  <a:srgbClr val="009CEA"/>
                </a:solidFill>
                <a:effectLst/>
                <a:latin typeface="Arial" panose="020B0604020202020204" pitchFamily="34" charset="0"/>
              </a:rPr>
            </a:br>
            <a:r>
              <a:rPr lang="en-US" sz="2000" b="0" i="0" u="none" strike="noStrike" dirty="0">
                <a:solidFill>
                  <a:srgbClr val="009CEA"/>
                </a:solidFill>
                <a:effectLst/>
                <a:latin typeface="Gotham Light" pitchFamily="50" charset="0"/>
                <a:cs typeface="Gotham Light" pitchFamily="50" charset="0"/>
              </a:rPr>
              <a:t>3 rituals </a:t>
            </a:r>
            <a:r>
              <a:rPr lang="en-US" sz="2000" cap="all" dirty="0">
                <a:solidFill>
                  <a:srgbClr val="009CEA"/>
                </a:solidFill>
                <a:latin typeface="Gotham Light" pitchFamily="50" charset="0"/>
                <a:cs typeface="Gotham Light" pitchFamily="50" charset="0"/>
              </a:rPr>
              <a:t>with the same </a:t>
            </a:r>
            <a:r>
              <a:rPr lang="en-US" sz="2000" dirty="0">
                <a:solidFill>
                  <a:srgbClr val="009CEA"/>
                </a:solidFill>
                <a:latin typeface="Gotham Light" pitchFamily="50" charset="0"/>
                <a:cs typeface="Gotham Light" pitchFamily="50" charset="0"/>
              </a:rPr>
              <a:t>main objective of </a:t>
            </a:r>
            <a:r>
              <a:rPr lang="en-US" sz="2000" b="0" i="0" u="none" strike="noStrike" dirty="0">
                <a:solidFill>
                  <a:srgbClr val="009CEA"/>
                </a:solidFill>
                <a:effectLst/>
                <a:latin typeface="Gotham Light" pitchFamily="50" charset="0"/>
                <a:cs typeface="Gotham Light" pitchFamily="50" charset="0"/>
              </a:rPr>
              <a:t>TotalEnergies’ Golden Rules</a:t>
            </a:r>
            <a:endParaRPr lang="fr-FR" sz="2000" dirty="0">
              <a:latin typeface="Gotham Light" pitchFamily="50" charset="0"/>
              <a:cs typeface="Gotham Light" pitchFamily="50" charset="0"/>
            </a:endParaRP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Our </a:t>
            </a:r>
            <a:r>
              <a:rPr lang="fr-FR" dirty="0" err="1"/>
              <a:t>lives</a:t>
            </a:r>
            <a:r>
              <a:rPr lang="fr-FR" dirty="0"/>
              <a:t> first – Introduction to the program</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6</a:t>
            </a:fld>
            <a:endParaRPr lang="fr-FR" noProof="0" dirty="0"/>
          </a:p>
        </p:txBody>
      </p:sp>
      <p:sp>
        <p:nvSpPr>
          <p:cNvPr id="2" name="ZoneTexte 1">
            <a:extLst>
              <a:ext uri="{FF2B5EF4-FFF2-40B4-BE49-F238E27FC236}">
                <a16:creationId xmlns:a16="http://schemas.microsoft.com/office/drawing/2014/main" id="{8FD300AE-C611-FAFD-98A1-A1B38C0CAF01}"/>
              </a:ext>
            </a:extLst>
          </p:cNvPr>
          <p:cNvSpPr txBox="1"/>
          <p:nvPr/>
        </p:nvSpPr>
        <p:spPr>
          <a:xfrm>
            <a:off x="5241289" y="2234586"/>
            <a:ext cx="6155703" cy="3231654"/>
          </a:xfrm>
          <a:prstGeom prst="rect">
            <a:avLst/>
          </a:prstGeom>
          <a:noFill/>
        </p:spPr>
        <p:txBody>
          <a:bodyPr wrap="square">
            <a:spAutoFit/>
          </a:bodyPr>
          <a:lstStyle/>
          <a:p>
            <a:pPr algn="ctr"/>
            <a:r>
              <a:rPr lang="en-US" sz="2800" dirty="0"/>
              <a:t>Golden Rules are essential</a:t>
            </a:r>
          </a:p>
          <a:p>
            <a:pPr algn="ctr"/>
            <a:r>
              <a:rPr lang="en-US" sz="2800" b="1" dirty="0">
                <a:solidFill>
                  <a:srgbClr val="00B050"/>
                </a:solidFill>
              </a:rPr>
              <a:t>in preventing fatalities</a:t>
            </a:r>
            <a:r>
              <a:rPr lang="en-US" sz="2800" dirty="0"/>
              <a:t>.</a:t>
            </a:r>
          </a:p>
          <a:p>
            <a:pPr algn="ctr"/>
            <a:endParaRPr lang="en-US" sz="2800" dirty="0"/>
          </a:p>
          <a:p>
            <a:pPr algn="ctr"/>
            <a:r>
              <a:rPr lang="en-US" sz="2000" dirty="0"/>
              <a:t>They must be </a:t>
            </a:r>
            <a:r>
              <a:rPr lang="en-US" sz="2000" b="1" dirty="0">
                <a:solidFill>
                  <a:srgbClr val="00B050"/>
                </a:solidFill>
              </a:rPr>
              <a:t>applied systematically </a:t>
            </a:r>
            <a:r>
              <a:rPr lang="en-US" sz="2000" dirty="0"/>
              <a:t>by all employees of TotalEnergies and contractors, everywhere, everyday.</a:t>
            </a:r>
          </a:p>
          <a:p>
            <a:pPr algn="ctr"/>
            <a:endParaRPr lang="en-US" sz="2000" dirty="0"/>
          </a:p>
          <a:p>
            <a:pPr algn="ctr"/>
            <a:r>
              <a:rPr lang="fr-FR" sz="2000" dirty="0"/>
              <a:t>The 3 </a:t>
            </a:r>
            <a:r>
              <a:rPr lang="fr-FR" sz="2000" dirty="0" err="1"/>
              <a:t>rituals</a:t>
            </a:r>
            <a:r>
              <a:rPr lang="fr-FR" sz="2000" dirty="0"/>
              <a:t> </a:t>
            </a:r>
            <a:r>
              <a:rPr lang="fr-FR" sz="2000" dirty="0" err="1"/>
              <a:t>give</a:t>
            </a:r>
            <a:r>
              <a:rPr lang="fr-FR" sz="2000" dirty="0"/>
              <a:t> the </a:t>
            </a:r>
            <a:r>
              <a:rPr lang="fr-FR" sz="2000" dirty="0" err="1"/>
              <a:t>opportunity</a:t>
            </a:r>
            <a:r>
              <a:rPr lang="fr-FR" sz="2000" dirty="0"/>
              <a:t> to </a:t>
            </a:r>
            <a:r>
              <a:rPr lang="fr-FR" sz="2000" b="1" dirty="0" err="1">
                <a:solidFill>
                  <a:srgbClr val="00B050"/>
                </a:solidFill>
              </a:rPr>
              <a:t>discuss</a:t>
            </a:r>
            <a:r>
              <a:rPr lang="fr-FR" sz="2000" b="1" dirty="0">
                <a:solidFill>
                  <a:srgbClr val="00B050"/>
                </a:solidFill>
              </a:rPr>
              <a:t> </a:t>
            </a:r>
            <a:r>
              <a:rPr lang="fr-FR" sz="2000" b="1" dirty="0" err="1">
                <a:solidFill>
                  <a:srgbClr val="00B050"/>
                </a:solidFill>
              </a:rPr>
              <a:t>them</a:t>
            </a:r>
            <a:r>
              <a:rPr lang="fr-FR" sz="2000" b="1" dirty="0">
                <a:solidFill>
                  <a:srgbClr val="00B050"/>
                </a:solidFill>
              </a:rPr>
              <a:t> </a:t>
            </a:r>
            <a:r>
              <a:rPr lang="fr-FR" sz="2000" dirty="0"/>
              <a:t>and/or </a:t>
            </a:r>
            <a:r>
              <a:rPr lang="fr-FR" sz="2000" b="1" dirty="0">
                <a:solidFill>
                  <a:srgbClr val="00B050"/>
                </a:solidFill>
              </a:rPr>
              <a:t>to </a:t>
            </a:r>
            <a:r>
              <a:rPr lang="fr-FR" sz="2000" b="1" dirty="0" err="1">
                <a:solidFill>
                  <a:srgbClr val="00B050"/>
                </a:solidFill>
              </a:rPr>
              <a:t>verify</a:t>
            </a:r>
            <a:r>
              <a:rPr lang="fr-FR" sz="2000" b="1" dirty="0">
                <a:solidFill>
                  <a:srgbClr val="00B050"/>
                </a:solidFill>
              </a:rPr>
              <a:t> the application </a:t>
            </a:r>
            <a:r>
              <a:rPr lang="fr-FR" sz="2000" dirty="0"/>
              <a:t>in the </a:t>
            </a:r>
            <a:r>
              <a:rPr lang="fr-FR" sz="2000" dirty="0" err="1"/>
              <a:t>field</a:t>
            </a:r>
            <a:r>
              <a:rPr lang="fr-FR" sz="2000" dirty="0"/>
              <a:t>.</a:t>
            </a:r>
            <a:endParaRPr lang="en-US" sz="2000" dirty="0"/>
          </a:p>
        </p:txBody>
      </p:sp>
      <p:pic>
        <p:nvPicPr>
          <p:cNvPr id="7" name="Image 6">
            <a:extLst>
              <a:ext uri="{FF2B5EF4-FFF2-40B4-BE49-F238E27FC236}">
                <a16:creationId xmlns:a16="http://schemas.microsoft.com/office/drawing/2014/main" id="{F1CCEE25-4C64-671D-84D9-4AB4126F165D}"/>
              </a:ext>
            </a:extLst>
          </p:cNvPr>
          <p:cNvPicPr>
            <a:picLocks noChangeAspect="1"/>
          </p:cNvPicPr>
          <p:nvPr/>
        </p:nvPicPr>
        <p:blipFill>
          <a:blip r:embed="rId3"/>
          <a:stretch>
            <a:fillRect/>
          </a:stretch>
        </p:blipFill>
        <p:spPr>
          <a:xfrm>
            <a:off x="795008" y="1960341"/>
            <a:ext cx="3404811" cy="3780144"/>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82284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sz="3000" b="0" i="0" u="none" strike="noStrike" dirty="0">
                <a:solidFill>
                  <a:srgbClr val="009CEA"/>
                </a:solidFill>
                <a:effectLst/>
                <a:latin typeface="Arial" panose="020B0604020202020204" pitchFamily="34" charset="0"/>
              </a:rPr>
              <a:t>Our lives first:</a:t>
            </a:r>
            <a:br>
              <a:rPr lang="en-US" sz="3000" b="0" i="0" u="none" strike="noStrike" dirty="0">
                <a:solidFill>
                  <a:srgbClr val="009CEA"/>
                </a:solidFill>
                <a:effectLst/>
                <a:latin typeface="Arial" panose="020B0604020202020204" pitchFamily="34" charset="0"/>
              </a:rPr>
            </a:br>
            <a:r>
              <a:rPr lang="en-US" sz="2000" b="0" i="0" u="none" strike="noStrike" dirty="0">
                <a:solidFill>
                  <a:srgbClr val="009CEA"/>
                </a:solidFill>
                <a:effectLst/>
                <a:latin typeface="Gotham Light" pitchFamily="50" charset="0"/>
                <a:cs typeface="Gotham Light" pitchFamily="50" charset="0"/>
              </a:rPr>
              <a:t>3 rituals ALSO giving the opportunity to say STOP</a:t>
            </a:r>
            <a:r>
              <a:rPr lang="en-US" sz="3000" b="0" i="0" dirty="0">
                <a:solidFill>
                  <a:srgbClr val="000000"/>
                </a:solidFill>
                <a:effectLst/>
                <a:latin typeface="Arial" panose="020B0604020202020204" pitchFamily="34" charset="0"/>
              </a:rPr>
              <a:t>​</a:t>
            </a:r>
            <a:endParaRPr lang="fr-FR" dirty="0"/>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Our </a:t>
            </a:r>
            <a:r>
              <a:rPr lang="fr-FR" dirty="0" err="1"/>
              <a:t>lives</a:t>
            </a:r>
            <a:r>
              <a:rPr lang="fr-FR" dirty="0"/>
              <a:t> first – Introduction to the program</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7</a:t>
            </a:fld>
            <a:endParaRPr lang="fr-FR" noProof="0" dirty="0"/>
          </a:p>
        </p:txBody>
      </p:sp>
      <p:pic>
        <p:nvPicPr>
          <p:cNvPr id="35" name="Image 34">
            <a:extLst>
              <a:ext uri="{FF2B5EF4-FFF2-40B4-BE49-F238E27FC236}">
                <a16:creationId xmlns:a16="http://schemas.microsoft.com/office/drawing/2014/main" id="{0AE13408-FB21-7A2D-15DA-BFBAFDB51E59}"/>
              </a:ext>
            </a:extLst>
          </p:cNvPr>
          <p:cNvPicPr>
            <a:picLocks noChangeAspect="1"/>
          </p:cNvPicPr>
          <p:nvPr/>
        </p:nvPicPr>
        <p:blipFill>
          <a:blip r:embed="rId3"/>
          <a:stretch>
            <a:fillRect/>
          </a:stretch>
        </p:blipFill>
        <p:spPr>
          <a:xfrm>
            <a:off x="856680" y="1432282"/>
            <a:ext cx="2894605" cy="4586909"/>
          </a:xfrm>
          <a:prstGeom prst="rect">
            <a:avLst/>
          </a:prstGeom>
        </p:spPr>
      </p:pic>
      <p:sp>
        <p:nvSpPr>
          <p:cNvPr id="38" name="ZoneTexte 37">
            <a:extLst>
              <a:ext uri="{FF2B5EF4-FFF2-40B4-BE49-F238E27FC236}">
                <a16:creationId xmlns:a16="http://schemas.microsoft.com/office/drawing/2014/main" id="{E549B880-D258-D47B-7AC2-64E98CA11333}"/>
              </a:ext>
            </a:extLst>
          </p:cNvPr>
          <p:cNvSpPr txBox="1"/>
          <p:nvPr/>
        </p:nvSpPr>
        <p:spPr>
          <a:xfrm>
            <a:off x="4742822" y="3295677"/>
            <a:ext cx="6832880" cy="1323439"/>
          </a:xfrm>
          <a:prstGeom prst="rect">
            <a:avLst/>
          </a:prstGeom>
          <a:noFill/>
        </p:spPr>
        <p:txBody>
          <a:bodyPr wrap="square">
            <a:spAutoFit/>
          </a:bodyPr>
          <a:lstStyle/>
          <a:p>
            <a:pPr marL="0" lvl="1" algn="ctr"/>
            <a:r>
              <a:rPr lang="en-GB" sz="2000" b="1" dirty="0">
                <a:solidFill>
                  <a:srgbClr val="00B050"/>
                </a:solidFill>
              </a:rPr>
              <a:t>Anybody, TotalEnergies or contractors' employees, </a:t>
            </a:r>
            <a:r>
              <a:rPr lang="fr-FR" sz="2000" b="1" dirty="0" err="1">
                <a:solidFill>
                  <a:srgbClr val="00B050"/>
                </a:solidFill>
              </a:rPr>
              <a:t>is</a:t>
            </a:r>
            <a:r>
              <a:rPr lang="fr-FR" sz="2000" b="1" dirty="0">
                <a:solidFill>
                  <a:srgbClr val="00B050"/>
                </a:solidFill>
              </a:rPr>
              <a:t> </a:t>
            </a:r>
            <a:r>
              <a:rPr lang="fr-FR" sz="2000" b="1" dirty="0" err="1">
                <a:solidFill>
                  <a:srgbClr val="00B050"/>
                </a:solidFill>
              </a:rPr>
              <a:t>protected</a:t>
            </a:r>
            <a:r>
              <a:rPr lang="fr-FR" sz="2000" b="1" dirty="0">
                <a:solidFill>
                  <a:srgbClr val="00B050"/>
                </a:solidFill>
              </a:rPr>
              <a:t> </a:t>
            </a:r>
            <a:r>
              <a:rPr lang="fr-FR" sz="2000" dirty="0"/>
              <a:t>when </a:t>
            </a:r>
            <a:r>
              <a:rPr lang="fr-FR" sz="2000" dirty="0" err="1"/>
              <a:t>choosing</a:t>
            </a:r>
            <a:r>
              <a:rPr lang="fr-FR" sz="2000" dirty="0"/>
              <a:t> not to </a:t>
            </a:r>
            <a:r>
              <a:rPr lang="fr-FR" sz="2000" dirty="0" err="1"/>
              <a:t>initiate</a:t>
            </a:r>
            <a:r>
              <a:rPr lang="fr-FR" sz="2000" dirty="0"/>
              <a:t> or </a:t>
            </a:r>
            <a:r>
              <a:rPr lang="fr-FR" sz="2000" dirty="0" err="1"/>
              <a:t>halt</a:t>
            </a:r>
            <a:r>
              <a:rPr lang="fr-FR" sz="2000" dirty="0"/>
              <a:t> a work due to </a:t>
            </a:r>
            <a:r>
              <a:rPr lang="fr-FR" sz="2000" dirty="0" err="1"/>
              <a:t>concerns</a:t>
            </a:r>
            <a:r>
              <a:rPr lang="fr-FR" sz="2000" dirty="0"/>
              <a:t> about safety, </a:t>
            </a:r>
            <a:r>
              <a:rPr lang="fr-FR" sz="2000" dirty="0" err="1"/>
              <a:t>lack</a:t>
            </a:r>
            <a:r>
              <a:rPr lang="fr-FR" sz="2000" dirty="0"/>
              <a:t> of </a:t>
            </a:r>
            <a:r>
              <a:rPr lang="fr-FR" sz="2000" dirty="0" err="1"/>
              <a:t>clarity</a:t>
            </a:r>
            <a:r>
              <a:rPr lang="fr-FR" sz="2000" dirty="0"/>
              <a:t>, </a:t>
            </a:r>
            <a:r>
              <a:rPr lang="fr-FR" sz="2000" dirty="0" err="1"/>
              <a:t>incomplete</a:t>
            </a:r>
            <a:r>
              <a:rPr lang="fr-FR" sz="2000" dirty="0"/>
              <a:t> </a:t>
            </a:r>
            <a:r>
              <a:rPr lang="fr-FR" sz="2000" dirty="0" err="1"/>
              <a:t>understanding</a:t>
            </a:r>
            <a:r>
              <a:rPr lang="fr-FR" sz="2000" dirty="0"/>
              <a:t>, or any </a:t>
            </a:r>
            <a:r>
              <a:rPr lang="fr-FR" sz="2000" dirty="0" err="1"/>
              <a:t>doubts</a:t>
            </a:r>
            <a:r>
              <a:rPr lang="fr-FR" sz="2000" dirty="0"/>
              <a:t>.</a:t>
            </a:r>
            <a:endParaRPr lang="en-GB" sz="2000" dirty="0"/>
          </a:p>
        </p:txBody>
      </p:sp>
      <p:sp>
        <p:nvSpPr>
          <p:cNvPr id="3" name="ZoneTexte 2">
            <a:extLst>
              <a:ext uri="{FF2B5EF4-FFF2-40B4-BE49-F238E27FC236}">
                <a16:creationId xmlns:a16="http://schemas.microsoft.com/office/drawing/2014/main" id="{9E225D29-E965-1F42-3FDE-88BBD4BCBB4D}"/>
              </a:ext>
            </a:extLst>
          </p:cNvPr>
          <p:cNvSpPr txBox="1"/>
          <p:nvPr/>
        </p:nvSpPr>
        <p:spPr>
          <a:xfrm>
            <a:off x="4742822" y="5305589"/>
            <a:ext cx="6832880" cy="830997"/>
          </a:xfrm>
          <a:prstGeom prst="rect">
            <a:avLst/>
          </a:prstGeom>
          <a:noFill/>
          <a:ln>
            <a:solidFill>
              <a:schemeClr val="accent1"/>
            </a:solidFill>
          </a:ln>
        </p:spPr>
        <p:txBody>
          <a:bodyPr wrap="square" rtlCol="0">
            <a:spAutoFit/>
          </a:bodyPr>
          <a:lstStyle>
            <a:defPPr>
              <a:defRPr lang="fr-FR"/>
            </a:defPPr>
            <a:lvl1pPr algn="ctr">
              <a:spcBef>
                <a:spcPts val="600"/>
              </a:spcBef>
              <a:defRPr sz="1600"/>
            </a:lvl1pPr>
          </a:lstStyle>
          <a:p>
            <a:pPr algn="l"/>
            <a:r>
              <a:rPr lang="fr-FR" dirty="0"/>
              <a:t>         When </a:t>
            </a:r>
            <a:r>
              <a:rPr lang="fr-FR" dirty="0" err="1"/>
              <a:t>observing</a:t>
            </a:r>
            <a:r>
              <a:rPr lang="fr-FR" dirty="0"/>
              <a:t> a non-compliance item, </a:t>
            </a:r>
            <a:r>
              <a:rPr lang="fr-FR" dirty="0" err="1"/>
              <a:t>it</a:t>
            </a:r>
            <a:r>
              <a:rPr lang="fr-FR" dirty="0"/>
              <a:t> </a:t>
            </a:r>
            <a:r>
              <a:rPr lang="fr-FR" dirty="0" err="1"/>
              <a:t>is</a:t>
            </a:r>
            <a:r>
              <a:rPr lang="fr-FR" dirty="0"/>
              <a:t> </a:t>
            </a:r>
            <a:r>
              <a:rPr lang="fr-FR" b="1" dirty="0">
                <a:solidFill>
                  <a:srgbClr val="009CEA"/>
                </a:solidFill>
              </a:rPr>
              <a:t>important to stop the work and to </a:t>
            </a:r>
            <a:r>
              <a:rPr lang="fr-FR" b="1" dirty="0" err="1">
                <a:solidFill>
                  <a:srgbClr val="009CEA"/>
                </a:solidFill>
              </a:rPr>
              <a:t>discuss</a:t>
            </a:r>
            <a:r>
              <a:rPr lang="fr-FR" b="1" dirty="0">
                <a:solidFill>
                  <a:srgbClr val="009CEA"/>
                </a:solidFill>
              </a:rPr>
              <a:t> </a:t>
            </a:r>
            <a:r>
              <a:rPr lang="fr-FR" dirty="0" err="1"/>
              <a:t>with</a:t>
            </a:r>
            <a:r>
              <a:rPr lang="fr-FR" dirty="0"/>
              <a:t> the </a:t>
            </a:r>
            <a:r>
              <a:rPr lang="fr-FR" dirty="0" err="1"/>
              <a:t>workers</a:t>
            </a:r>
            <a:r>
              <a:rPr lang="fr-FR" dirty="0"/>
              <a:t> and </a:t>
            </a:r>
            <a:r>
              <a:rPr lang="fr-FR" dirty="0" err="1"/>
              <a:t>their</a:t>
            </a:r>
            <a:r>
              <a:rPr lang="fr-FR" dirty="0"/>
              <a:t> </a:t>
            </a:r>
            <a:r>
              <a:rPr lang="fr-FR" dirty="0" err="1"/>
              <a:t>supervisor</a:t>
            </a:r>
            <a:r>
              <a:rPr lang="fr-FR" dirty="0"/>
              <a:t> if </a:t>
            </a:r>
            <a:r>
              <a:rPr lang="fr-FR" dirty="0" err="1"/>
              <a:t>needed</a:t>
            </a:r>
            <a:r>
              <a:rPr lang="fr-FR" dirty="0"/>
              <a:t>, </a:t>
            </a:r>
            <a:r>
              <a:rPr lang="fr-FR" b="1" dirty="0" err="1">
                <a:solidFill>
                  <a:srgbClr val="009CEA"/>
                </a:solidFill>
              </a:rPr>
              <a:t>until</a:t>
            </a:r>
            <a:r>
              <a:rPr lang="fr-FR" b="1" dirty="0">
                <a:solidFill>
                  <a:srgbClr val="009CEA"/>
                </a:solidFill>
              </a:rPr>
              <a:t> the situation </a:t>
            </a:r>
            <a:r>
              <a:rPr lang="fr-FR" b="1" dirty="0" err="1">
                <a:solidFill>
                  <a:srgbClr val="009CEA"/>
                </a:solidFill>
              </a:rPr>
              <a:t>is</a:t>
            </a:r>
            <a:r>
              <a:rPr lang="fr-FR" b="1" dirty="0">
                <a:solidFill>
                  <a:srgbClr val="009CEA"/>
                </a:solidFill>
              </a:rPr>
              <a:t> </a:t>
            </a:r>
            <a:r>
              <a:rPr lang="fr-FR" b="1" dirty="0" err="1">
                <a:solidFill>
                  <a:srgbClr val="009CEA"/>
                </a:solidFill>
              </a:rPr>
              <a:t>corrected</a:t>
            </a:r>
            <a:r>
              <a:rPr lang="fr-FR" b="1" dirty="0">
                <a:solidFill>
                  <a:srgbClr val="009CEA"/>
                </a:solidFill>
              </a:rPr>
              <a:t>.</a:t>
            </a:r>
            <a:endParaRPr lang="fr-FR" dirty="0"/>
          </a:p>
        </p:txBody>
      </p:sp>
      <p:pic>
        <p:nvPicPr>
          <p:cNvPr id="4" name="Picture 2" descr="Ampoule Art vectoriel, icônes et graphiques à télécharger gratuitement">
            <a:extLst>
              <a:ext uri="{FF2B5EF4-FFF2-40B4-BE49-F238E27FC236}">
                <a16:creationId xmlns:a16="http://schemas.microsoft.com/office/drawing/2014/main" id="{897B395E-C4C9-4829-03A0-DEA7726E4D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954" y="4797663"/>
            <a:ext cx="739039" cy="73903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FD300AE-C611-FAFD-98A1-A1B38C0CAF01}"/>
              </a:ext>
            </a:extLst>
          </p:cNvPr>
          <p:cNvSpPr txBox="1"/>
          <p:nvPr/>
        </p:nvSpPr>
        <p:spPr>
          <a:xfrm>
            <a:off x="4742822" y="1962424"/>
            <a:ext cx="6832880" cy="1015663"/>
          </a:xfrm>
          <a:prstGeom prst="rect">
            <a:avLst/>
          </a:prstGeom>
          <a:noFill/>
        </p:spPr>
        <p:txBody>
          <a:bodyPr wrap="square">
            <a:spAutoFit/>
          </a:bodyPr>
          <a:lstStyle/>
          <a:p>
            <a:pPr marL="0" lvl="1" algn="ctr"/>
            <a:r>
              <a:rPr lang="fr-FR" sz="2000" dirty="0" err="1"/>
              <a:t>We</a:t>
            </a:r>
            <a:r>
              <a:rPr lang="fr-FR" sz="2000" dirty="0"/>
              <a:t> </a:t>
            </a:r>
            <a:r>
              <a:rPr lang="fr-FR" sz="2000" b="1" dirty="0">
                <a:solidFill>
                  <a:srgbClr val="00B050"/>
                </a:solidFill>
              </a:rPr>
              <a:t>ALL </a:t>
            </a:r>
            <a:r>
              <a:rPr lang="fr-FR" sz="2000" dirty="0"/>
              <a:t>have a </a:t>
            </a:r>
            <a:r>
              <a:rPr lang="fr-FR" sz="2000" dirty="0" err="1"/>
              <a:t>duty</a:t>
            </a:r>
            <a:r>
              <a:rPr lang="fr-FR" sz="2000" dirty="0"/>
              <a:t> to </a:t>
            </a:r>
            <a:r>
              <a:rPr lang="fr-FR" sz="2000" dirty="0" err="1"/>
              <a:t>intervene</a:t>
            </a:r>
            <a:r>
              <a:rPr lang="fr-FR" sz="2000" dirty="0"/>
              <a:t> as </a:t>
            </a:r>
            <a:r>
              <a:rPr lang="fr-FR" sz="2000" dirty="0" err="1"/>
              <a:t>soon</a:t>
            </a:r>
            <a:r>
              <a:rPr lang="fr-FR" sz="2000" dirty="0"/>
              <a:t> as a situation seems dangerous to us. In </a:t>
            </a:r>
            <a:r>
              <a:rPr lang="fr-FR" sz="2000" dirty="0" err="1"/>
              <a:t>doing</a:t>
            </a:r>
            <a:r>
              <a:rPr lang="fr-FR" sz="2000" dirty="0"/>
              <a:t> </a:t>
            </a:r>
            <a:r>
              <a:rPr lang="fr-FR" sz="2000" dirty="0" err="1"/>
              <a:t>so</a:t>
            </a:r>
            <a:r>
              <a:rPr lang="fr-FR" sz="2000" dirty="0"/>
              <a:t>, </a:t>
            </a:r>
            <a:r>
              <a:rPr lang="fr-FR" sz="2000" dirty="0" err="1"/>
              <a:t>we</a:t>
            </a:r>
            <a:r>
              <a:rPr lang="fr-FR" sz="2000" dirty="0"/>
              <a:t> can </a:t>
            </a:r>
            <a:r>
              <a:rPr lang="fr-FR" sz="2000" b="1" dirty="0">
                <a:solidFill>
                  <a:srgbClr val="00B050"/>
                </a:solidFill>
              </a:rPr>
              <a:t>ALL</a:t>
            </a:r>
            <a:r>
              <a:rPr lang="fr-FR" sz="2000" dirty="0"/>
              <a:t> </a:t>
            </a:r>
            <a:r>
              <a:rPr lang="fr-FR" sz="2000" dirty="0" err="1"/>
              <a:t>prevent</a:t>
            </a:r>
            <a:r>
              <a:rPr lang="fr-FR" sz="2000" dirty="0"/>
              <a:t> accidents and </a:t>
            </a:r>
            <a:r>
              <a:rPr lang="fr-FR" sz="2000" dirty="0" err="1"/>
              <a:t>save</a:t>
            </a:r>
            <a:r>
              <a:rPr lang="fr-FR" sz="2000" dirty="0"/>
              <a:t> </a:t>
            </a:r>
            <a:r>
              <a:rPr lang="fr-FR" sz="2000" dirty="0" err="1"/>
              <a:t>lives</a:t>
            </a:r>
            <a:r>
              <a:rPr lang="fr-FR" sz="2000" dirty="0"/>
              <a:t>!</a:t>
            </a:r>
            <a:endParaRPr lang="en-GB" sz="2000" dirty="0"/>
          </a:p>
        </p:txBody>
      </p:sp>
    </p:spTree>
    <p:extLst>
      <p:ext uri="{BB962C8B-B14F-4D97-AF65-F5344CB8AC3E}">
        <p14:creationId xmlns:p14="http://schemas.microsoft.com/office/powerpoint/2010/main" val="155823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sz="3000" b="0" i="0" u="none" strike="noStrike" dirty="0">
                <a:solidFill>
                  <a:srgbClr val="009CEA"/>
                </a:solidFill>
                <a:effectLst/>
                <a:latin typeface="Arial" panose="020B0604020202020204" pitchFamily="34" charset="0"/>
              </a:rPr>
              <a:t>Safety green </a:t>
            </a:r>
            <a:r>
              <a:rPr lang="en-US" dirty="0">
                <a:solidFill>
                  <a:srgbClr val="009CEA"/>
                </a:solidFill>
                <a:latin typeface="Arial" panose="020B0604020202020204" pitchFamily="34" charset="0"/>
              </a:rPr>
              <a:t>l</a:t>
            </a:r>
            <a:r>
              <a:rPr lang="en-US" sz="3000" b="0" i="0" u="none" strike="noStrike" dirty="0">
                <a:solidFill>
                  <a:srgbClr val="009CEA"/>
                </a:solidFill>
                <a:effectLst/>
                <a:latin typeface="Arial" panose="020B0604020202020204" pitchFamily="34" charset="0"/>
              </a:rPr>
              <a:t>ight</a:t>
            </a:r>
            <a:endParaRPr lang="fr-FR" dirty="0"/>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Our </a:t>
            </a:r>
            <a:r>
              <a:rPr lang="fr-FR" dirty="0" err="1"/>
              <a:t>lives</a:t>
            </a:r>
            <a:r>
              <a:rPr lang="fr-FR" dirty="0"/>
              <a:t> first – Introduction to the program</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8</a:t>
            </a:fld>
            <a:endParaRPr lang="fr-FR" noProof="0" dirty="0"/>
          </a:p>
        </p:txBody>
      </p:sp>
      <p:sp>
        <p:nvSpPr>
          <p:cNvPr id="3" name="Espace réservé du contenu 5">
            <a:extLst>
              <a:ext uri="{FF2B5EF4-FFF2-40B4-BE49-F238E27FC236}">
                <a16:creationId xmlns:a16="http://schemas.microsoft.com/office/drawing/2014/main" id="{4E7C773F-3F80-2778-9956-A6551A1024A8}"/>
              </a:ext>
            </a:extLst>
          </p:cNvPr>
          <p:cNvSpPr txBox="1">
            <a:spLocks/>
          </p:cNvSpPr>
          <p:nvPr/>
        </p:nvSpPr>
        <p:spPr>
          <a:xfrm>
            <a:off x="381627" y="1070043"/>
            <a:ext cx="8572939" cy="5379940"/>
          </a:xfrm>
          <a:prstGeom prst="rect">
            <a:avLst/>
          </a:prstGeom>
        </p:spPr>
        <p:txBody>
          <a:bodyPr/>
          <a:lstStyle>
            <a:lvl1pPr marL="0" indent="0" algn="l" defTabSz="457204" rtl="0" fontAlgn="base">
              <a:spcBef>
                <a:spcPts val="300"/>
              </a:spcBef>
              <a:spcAft>
                <a:spcPts val="300"/>
              </a:spcAft>
              <a:buClr>
                <a:srgbClr val="004494"/>
              </a:buClr>
              <a:buSzPct val="120000"/>
              <a:buFont typeface="Lucida Grande"/>
              <a:buNone/>
              <a:defRPr sz="2000" kern="1200">
                <a:solidFill>
                  <a:schemeClr val="accent4"/>
                </a:solidFill>
                <a:latin typeface="+mn-lt"/>
                <a:ea typeface="+mn-ea"/>
                <a:cs typeface="Arial"/>
              </a:defRPr>
            </a:lvl1pPr>
            <a:lvl2pPr marL="266703" indent="0" algn="l" defTabSz="533405" rtl="0" fontAlgn="base">
              <a:spcBef>
                <a:spcPts val="300"/>
              </a:spcBef>
              <a:spcAft>
                <a:spcPts val="300"/>
              </a:spcAft>
              <a:buClr>
                <a:srgbClr val="004494"/>
              </a:buClr>
              <a:buFont typeface="Lucida Grande"/>
              <a:buNone/>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4" rtl="0" eaLnBrk="1" fontAlgn="base" latinLnBrk="0" hangingPunct="1">
              <a:lnSpc>
                <a:spcPct val="100000"/>
              </a:lnSpc>
              <a:spcBef>
                <a:spcPts val="1200"/>
              </a:spcBef>
              <a:spcAft>
                <a:spcPts val="300"/>
              </a:spcAft>
              <a:buClr>
                <a:srgbClr val="004494"/>
              </a:buClr>
              <a:buSzPct val="120000"/>
              <a:buFont typeface="Lucida Grande"/>
              <a:buNone/>
              <a:tabLst/>
              <a:defRPr/>
            </a:pPr>
            <a:r>
              <a:rPr kumimoji="0" lang="en-US" sz="1800" b="1" i="0" u="none" strike="noStrike" kern="1200" cap="none" spc="0" normalizeH="0" baseline="0" noProof="0" dirty="0">
                <a:ln>
                  <a:noFill/>
                </a:ln>
                <a:solidFill>
                  <a:schemeClr val="tx2"/>
                </a:solidFill>
                <a:effectLst/>
                <a:uLnTx/>
                <a:uFillTx/>
                <a:latin typeface="Arial"/>
                <a:ea typeface="+mn-ea"/>
                <a:cs typeface="Arial"/>
              </a:rPr>
              <a:t>What:</a:t>
            </a:r>
            <a:r>
              <a:rPr kumimoji="0" lang="en-US" sz="1800" b="0" i="0" u="none" strike="noStrike" kern="1200" cap="none" spc="0" normalizeH="0" baseline="0" noProof="0" dirty="0">
                <a:ln>
                  <a:noFill/>
                </a:ln>
                <a:solidFill>
                  <a:srgbClr val="004494"/>
                </a:solidFill>
                <a:effectLst/>
                <a:uLnTx/>
                <a:uFillTx/>
                <a:latin typeface="Arial"/>
                <a:ea typeface="+mn-ea"/>
                <a:cs typeface="Arial"/>
              </a:rPr>
              <a:t> </a:t>
            </a:r>
            <a:r>
              <a:rPr lang="en-US" sz="1800" dirty="0">
                <a:solidFill>
                  <a:sysClr val="windowText" lastClr="000000"/>
                </a:solidFill>
                <a:latin typeface="Arial"/>
              </a:rPr>
              <a:t>Mindset expressed in a </a:t>
            </a:r>
            <a:r>
              <a:rPr lang="en-US" sz="1800" b="1" dirty="0">
                <a:solidFill>
                  <a:srgbClr val="009CEA"/>
                </a:solidFill>
                <a:latin typeface="Arial"/>
              </a:rPr>
              <a:t>brief moment </a:t>
            </a:r>
            <a:r>
              <a:rPr lang="en-US" sz="1800" dirty="0">
                <a:solidFill>
                  <a:sysClr val="windowText" lastClr="000000"/>
                </a:solidFill>
                <a:latin typeface="Arial"/>
              </a:rPr>
              <a:t>to reflect on life-threatening hazards</a:t>
            </a:r>
          </a:p>
          <a:p>
            <a:pPr lvl="0">
              <a:spcBef>
                <a:spcPts val="1200"/>
              </a:spcBef>
              <a:defRPr/>
            </a:pPr>
            <a:r>
              <a:rPr lang="en-US" sz="1800" b="1" dirty="0">
                <a:solidFill>
                  <a:schemeClr val="tx2"/>
                </a:solidFill>
                <a:latin typeface="Arial"/>
              </a:rPr>
              <a:t>Why: </a:t>
            </a:r>
            <a:r>
              <a:rPr lang="en-US" sz="1800" dirty="0">
                <a:solidFill>
                  <a:sysClr val="windowText" lastClr="000000"/>
                </a:solidFill>
              </a:rPr>
              <a:t>To increase situation awareness and to reinforce our attention in order to anticipate what could go wrong</a:t>
            </a:r>
          </a:p>
          <a:p>
            <a:pPr lvl="0">
              <a:spcBef>
                <a:spcPts val="1200"/>
              </a:spcBef>
              <a:defRPr/>
            </a:pPr>
            <a:r>
              <a:rPr lang="en-US" sz="1800" b="1" dirty="0">
                <a:solidFill>
                  <a:schemeClr val="tx2"/>
                </a:solidFill>
                <a:latin typeface="Arial"/>
              </a:rPr>
              <a:t>Who:</a:t>
            </a:r>
            <a:r>
              <a:rPr kumimoji="0" lang="en-US" sz="1800" b="0" i="0" u="none" strike="noStrike" kern="1200" cap="none" spc="0" normalizeH="0" baseline="0" noProof="0" dirty="0">
                <a:ln>
                  <a:noFill/>
                </a:ln>
                <a:solidFill>
                  <a:srgbClr val="004494"/>
                </a:solidFill>
                <a:effectLst/>
                <a:uLnTx/>
                <a:uFillTx/>
                <a:latin typeface="Arial"/>
                <a:ea typeface="+mn-ea"/>
                <a:cs typeface="Arial"/>
              </a:rPr>
              <a:t> </a:t>
            </a:r>
            <a:r>
              <a:rPr kumimoji="0" lang="en-US" sz="1800" b="0" i="0" u="none" strike="noStrike" kern="1200" cap="none" spc="0" normalizeH="0" baseline="0" noProof="0" dirty="0">
                <a:ln>
                  <a:noFill/>
                </a:ln>
                <a:solidFill>
                  <a:sysClr val="windowText" lastClr="000000"/>
                </a:solidFill>
                <a:effectLst/>
                <a:uLnTx/>
                <a:uFillTx/>
                <a:latin typeface="Arial"/>
                <a:ea typeface="+mn-ea"/>
                <a:cs typeface="Arial"/>
              </a:rPr>
              <a:t>All </a:t>
            </a:r>
            <a:r>
              <a:rPr lang="en-US" sz="1800" dirty="0">
                <a:solidFill>
                  <a:sysClr val="windowText" lastClr="000000"/>
                </a:solidFill>
                <a:latin typeface="Arial"/>
              </a:rPr>
              <a:t>personnel involved in the task, including when a person is working alone. It can include TotalEnergies personnel when present</a:t>
            </a:r>
          </a:p>
          <a:p>
            <a:pPr algn="l">
              <a:spcBef>
                <a:spcPts val="1200"/>
              </a:spcBef>
            </a:pPr>
            <a:r>
              <a:rPr lang="en-US" sz="1800" b="1" dirty="0">
                <a:solidFill>
                  <a:schemeClr val="tx2"/>
                </a:solidFill>
                <a:latin typeface="Arial"/>
              </a:rPr>
              <a:t>When:</a:t>
            </a:r>
          </a:p>
          <a:p>
            <a:pPr marL="285750" indent="-285750">
              <a:spcBef>
                <a:spcPts val="0"/>
              </a:spcBef>
              <a:buFont typeface="Arial" panose="020B0604020202020204" pitchFamily="34" charset="0"/>
              <a:buChar char="•"/>
            </a:pPr>
            <a:r>
              <a:rPr lang="en-US" sz="1800" dirty="0">
                <a:solidFill>
                  <a:sysClr val="windowText" lastClr="000000"/>
                </a:solidFill>
                <a:latin typeface="Arial"/>
              </a:rPr>
              <a:t>As a minimum, required for each job covered by a work permit</a:t>
            </a:r>
          </a:p>
          <a:p>
            <a:pPr marL="285750" indent="-285750">
              <a:buFont typeface="Arial" panose="020B0604020202020204" pitchFamily="34" charset="0"/>
              <a:buChar char="•"/>
            </a:pPr>
            <a:r>
              <a:rPr lang="en-US" sz="1800" dirty="0">
                <a:solidFill>
                  <a:sysClr val="windowText" lastClr="000000"/>
                </a:solidFill>
                <a:latin typeface="Arial"/>
              </a:rPr>
              <a:t>Carried out after the Pre-job briefing</a:t>
            </a:r>
            <a:endParaRPr lang="en-US" sz="1800" i="1" dirty="0">
              <a:solidFill>
                <a:sysClr val="windowText" lastClr="000000"/>
              </a:solidFill>
              <a:latin typeface="Arial"/>
            </a:endParaRPr>
          </a:p>
          <a:p>
            <a:pPr marL="285750" indent="-285750" algn="l">
              <a:buFont typeface="Arial" panose="020B0604020202020204" pitchFamily="34" charset="0"/>
              <a:buChar char="•"/>
            </a:pPr>
            <a:r>
              <a:rPr lang="en-US" sz="1800" b="1" dirty="0">
                <a:solidFill>
                  <a:srgbClr val="009CEA"/>
                </a:solidFill>
                <a:latin typeface="Arial"/>
              </a:rPr>
              <a:t>Just before starting </a:t>
            </a:r>
            <a:r>
              <a:rPr kumimoji="0" lang="en-US" sz="1800" b="0" i="0" strike="noStrike" kern="1200" cap="none" spc="0" normalizeH="0" baseline="0" noProof="0" dirty="0">
                <a:ln>
                  <a:noFill/>
                </a:ln>
                <a:solidFill>
                  <a:sysClr val="windowText" lastClr="000000"/>
                </a:solidFill>
                <a:effectLst/>
                <a:uLnTx/>
                <a:uFillTx/>
                <a:latin typeface="Arial"/>
              </a:rPr>
              <a:t>the work when everything is ready, and </a:t>
            </a:r>
            <a:r>
              <a:rPr lang="en-US" sz="1800" b="1" dirty="0">
                <a:solidFill>
                  <a:srgbClr val="009CEA"/>
                </a:solidFill>
                <a:latin typeface="Arial"/>
              </a:rPr>
              <a:t>just b</a:t>
            </a:r>
            <a:r>
              <a:rPr lang="en-US" sz="1800" b="1" dirty="0" err="1">
                <a:solidFill>
                  <a:srgbClr val="009CEA"/>
                </a:solidFill>
                <a:latin typeface="Arial"/>
              </a:rPr>
              <a:t>efore</a:t>
            </a:r>
            <a:r>
              <a:rPr lang="en-US" sz="1800" b="1" dirty="0">
                <a:solidFill>
                  <a:srgbClr val="009CEA"/>
                </a:solidFill>
                <a:latin typeface="Arial"/>
              </a:rPr>
              <a:t> restarting</a:t>
            </a:r>
            <a:r>
              <a:rPr lang="en-US" sz="1800" dirty="0">
                <a:solidFill>
                  <a:schemeClr val="tx1"/>
                </a:solidFill>
                <a:latin typeface="Arial"/>
              </a:rPr>
              <a:t> </a:t>
            </a:r>
            <a:r>
              <a:rPr lang="en-US" sz="1800" dirty="0">
                <a:solidFill>
                  <a:sysClr val="windowText" lastClr="000000"/>
                </a:solidFill>
                <a:latin typeface="Arial"/>
              </a:rPr>
              <a:t>to make sure conditions are not changed</a:t>
            </a:r>
          </a:p>
          <a:p>
            <a:pPr marL="0" marR="0" lvl="0" indent="0" algn="l" defTabSz="457204" rtl="0" eaLnBrk="1" fontAlgn="base" latinLnBrk="0" hangingPunct="1">
              <a:lnSpc>
                <a:spcPct val="100000"/>
              </a:lnSpc>
              <a:spcBef>
                <a:spcPts val="1200"/>
              </a:spcBef>
              <a:spcAft>
                <a:spcPts val="300"/>
              </a:spcAft>
              <a:buClr>
                <a:srgbClr val="004494"/>
              </a:buClr>
              <a:buSzPct val="120000"/>
              <a:buFont typeface="Lucida Grande"/>
              <a:buNone/>
              <a:tabLst/>
              <a:defRPr/>
            </a:pPr>
            <a:r>
              <a:rPr lang="en-US" sz="1800" b="1" dirty="0">
                <a:solidFill>
                  <a:schemeClr val="tx2"/>
                </a:solidFill>
                <a:latin typeface="Arial"/>
              </a:rPr>
              <a:t>Where: </a:t>
            </a:r>
            <a:r>
              <a:rPr lang="en-US" sz="1800" dirty="0">
                <a:solidFill>
                  <a:sysClr val="windowText" lastClr="000000"/>
                </a:solidFill>
                <a:latin typeface="Arial"/>
              </a:rPr>
              <a:t>A</a:t>
            </a:r>
            <a:r>
              <a:rPr kumimoji="0" lang="en-US" sz="1800" b="0" i="0" u="none" strike="noStrike" kern="1200" cap="none" spc="0" normalizeH="0" baseline="0" noProof="0" dirty="0">
                <a:ln>
                  <a:noFill/>
                </a:ln>
                <a:solidFill>
                  <a:sysClr val="windowText" lastClr="000000"/>
                </a:solidFill>
                <a:effectLst/>
                <a:uLnTx/>
                <a:uFillTx/>
                <a:latin typeface="Arial"/>
                <a:ea typeface="+mn-ea"/>
                <a:cs typeface="Arial"/>
              </a:rPr>
              <a:t>t the job location or at the safest environment nearby</a:t>
            </a:r>
            <a:endParaRPr lang="en-US" sz="1800" b="1" dirty="0">
              <a:solidFill>
                <a:schemeClr val="tx2"/>
              </a:solidFill>
              <a:latin typeface="Arial"/>
            </a:endParaRPr>
          </a:p>
          <a:p>
            <a:pPr lvl="0">
              <a:spcBef>
                <a:spcPts val="1200"/>
              </a:spcBef>
              <a:defRPr/>
            </a:pPr>
            <a:r>
              <a:rPr lang="en-US" sz="1800" b="1" dirty="0">
                <a:solidFill>
                  <a:schemeClr val="tx2"/>
                </a:solidFill>
                <a:latin typeface="Arial"/>
              </a:rPr>
              <a:t>How:</a:t>
            </a:r>
            <a:r>
              <a:rPr kumimoji="0" lang="en-US" sz="1800" b="0" i="0" u="none" strike="noStrike" kern="1200" cap="none" spc="0" normalizeH="0" baseline="0" noProof="0" dirty="0">
                <a:ln>
                  <a:noFill/>
                </a:ln>
                <a:solidFill>
                  <a:srgbClr val="004494"/>
                </a:solidFill>
                <a:effectLst/>
                <a:uLnTx/>
                <a:uFillTx/>
                <a:latin typeface="Arial"/>
                <a:ea typeface="+mn-ea"/>
                <a:cs typeface="Arial"/>
              </a:rPr>
              <a:t> </a:t>
            </a:r>
            <a:r>
              <a:rPr kumimoji="0" lang="en-US" sz="1800" b="0" i="0" u="none" strike="noStrike" kern="1200" cap="none" spc="0" normalizeH="0" baseline="0" noProof="0" dirty="0">
                <a:ln>
                  <a:noFill/>
                </a:ln>
                <a:solidFill>
                  <a:sysClr val="windowText" lastClr="000000"/>
                </a:solidFill>
                <a:effectLst/>
                <a:uLnTx/>
                <a:uFillTx/>
                <a:latin typeface="Arial"/>
                <a:ea typeface="+mn-ea"/>
                <a:cs typeface="Arial"/>
              </a:rPr>
              <a:t>Each worker reflects on four questions and interacts with his co-workers if any. </a:t>
            </a:r>
            <a:r>
              <a:rPr lang="en-US" sz="1800" dirty="0">
                <a:solidFill>
                  <a:sysClr val="windowText" lastClr="000000"/>
                </a:solidFill>
                <a:latin typeface="Arial"/>
              </a:rPr>
              <a:t>If conditions are not safe, doubts arise, or there are any changes, any worker can apply a </a:t>
            </a:r>
            <a:r>
              <a:rPr lang="en-US" sz="1800" b="1" dirty="0">
                <a:solidFill>
                  <a:srgbClr val="FF0000"/>
                </a:solidFill>
                <a:latin typeface="Arial"/>
              </a:rPr>
              <a:t>STOP (red light)</a:t>
            </a:r>
          </a:p>
        </p:txBody>
      </p:sp>
      <p:pic>
        <p:nvPicPr>
          <p:cNvPr id="6" name="Image 5" descr="Une image contenant texte, capture d’écran, Police&#10;&#10;Description générée automatiquement">
            <a:extLst>
              <a:ext uri="{FF2B5EF4-FFF2-40B4-BE49-F238E27FC236}">
                <a16:creationId xmlns:a16="http://schemas.microsoft.com/office/drawing/2014/main" id="{20911BBC-CCDA-E65E-D40C-E32BE2F21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8949" y="1626838"/>
            <a:ext cx="2743106" cy="4113369"/>
          </a:xfrm>
          <a:prstGeom prst="rect">
            <a:avLst/>
          </a:prstGeom>
        </p:spPr>
      </p:pic>
      <p:pic>
        <p:nvPicPr>
          <p:cNvPr id="2" name="Image 1">
            <a:extLst>
              <a:ext uri="{FF2B5EF4-FFF2-40B4-BE49-F238E27FC236}">
                <a16:creationId xmlns:a16="http://schemas.microsoft.com/office/drawing/2014/main" id="{9749DB78-C39E-3336-75B3-14300B87AC99}"/>
              </a:ext>
            </a:extLst>
          </p:cNvPr>
          <p:cNvPicPr>
            <a:picLocks noChangeAspect="1"/>
          </p:cNvPicPr>
          <p:nvPr/>
        </p:nvPicPr>
        <p:blipFill>
          <a:blip r:embed="rId4">
            <a:extLst>
              <a:ext uri="{28A0092B-C50C-407E-A947-70E740481C1C}">
                <a14:useLocalDpi xmlns:a14="http://schemas.microsoft.com/office/drawing/2010/main" val="0"/>
              </a:ext>
            </a:extLst>
          </a:blip>
          <a:srcRect t="28198" b="11184"/>
          <a:stretch/>
        </p:blipFill>
        <p:spPr>
          <a:xfrm>
            <a:off x="3417335" y="259445"/>
            <a:ext cx="1510133" cy="505494"/>
          </a:xfrm>
          <a:prstGeom prst="rect">
            <a:avLst/>
          </a:prstGeom>
        </p:spPr>
      </p:pic>
    </p:spTree>
    <p:extLst>
      <p:ext uri="{BB962C8B-B14F-4D97-AF65-F5344CB8AC3E}">
        <p14:creationId xmlns:p14="http://schemas.microsoft.com/office/powerpoint/2010/main" val="209030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sz="3000" b="0" i="0" u="none" strike="noStrike" dirty="0">
                <a:solidFill>
                  <a:srgbClr val="009CEA"/>
                </a:solidFill>
                <a:effectLst/>
                <a:latin typeface="Arial" panose="020B0604020202020204" pitchFamily="34" charset="0"/>
              </a:rPr>
              <a:t>Safety green light</a:t>
            </a:r>
            <a:endParaRPr lang="fr-FR" dirty="0"/>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Safety green light training kit</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9</a:t>
            </a:fld>
            <a:endParaRPr lang="fr-FR" noProof="0" dirty="0"/>
          </a:p>
        </p:txBody>
      </p:sp>
      <p:sp>
        <p:nvSpPr>
          <p:cNvPr id="8" name="ZoneTexte 7">
            <a:extLst>
              <a:ext uri="{FF2B5EF4-FFF2-40B4-BE49-F238E27FC236}">
                <a16:creationId xmlns:a16="http://schemas.microsoft.com/office/drawing/2014/main" id="{74392B2E-B8BD-9F11-E0ED-12F55F2C100E}"/>
              </a:ext>
            </a:extLst>
          </p:cNvPr>
          <p:cNvSpPr txBox="1"/>
          <p:nvPr/>
        </p:nvSpPr>
        <p:spPr>
          <a:xfrm>
            <a:off x="8990523" y="4525312"/>
            <a:ext cx="3047999" cy="1892826"/>
          </a:xfrm>
          <a:prstGeom prst="rect">
            <a:avLst/>
          </a:prstGeom>
          <a:noFill/>
          <a:ln>
            <a:solidFill>
              <a:schemeClr val="accent1"/>
            </a:solidFill>
          </a:ln>
        </p:spPr>
        <p:txBody>
          <a:bodyPr wrap="square" rtlCol="0">
            <a:spAutoFit/>
          </a:bodyPr>
          <a:lstStyle/>
          <a:p>
            <a:pPr>
              <a:spcBef>
                <a:spcPts val="600"/>
              </a:spcBef>
            </a:pPr>
            <a:r>
              <a:rPr lang="fr-FR" sz="1400" dirty="0"/>
              <a:t>          The Safety Green Light </a:t>
            </a:r>
            <a:r>
              <a:rPr lang="fr-FR" sz="1400" b="1" dirty="0" err="1">
                <a:solidFill>
                  <a:schemeClr val="tx2"/>
                </a:solidFill>
              </a:rPr>
              <a:t>complements</a:t>
            </a:r>
            <a:r>
              <a:rPr lang="fr-FR" sz="1400" dirty="0"/>
              <a:t> and </a:t>
            </a:r>
            <a:r>
              <a:rPr lang="fr-FR" sz="1400" dirty="0" err="1"/>
              <a:t>comes</a:t>
            </a:r>
            <a:r>
              <a:rPr lang="fr-FR" sz="1400" dirty="0"/>
              <a:t> </a:t>
            </a:r>
            <a:r>
              <a:rPr lang="fr-FR" sz="1400" b="1" dirty="0" err="1">
                <a:solidFill>
                  <a:schemeClr val="tx2"/>
                </a:solidFill>
              </a:rPr>
              <a:t>after</a:t>
            </a:r>
            <a:r>
              <a:rPr lang="fr-FR" sz="1400" dirty="0"/>
              <a:t> the Pre-job briefing.</a:t>
            </a:r>
          </a:p>
          <a:p>
            <a:pPr>
              <a:spcBef>
                <a:spcPts val="600"/>
              </a:spcBef>
            </a:pPr>
            <a:r>
              <a:rPr lang="fr-FR" sz="1400" dirty="0"/>
              <a:t>The Pre-job briefing </a:t>
            </a:r>
            <a:r>
              <a:rPr lang="fr-FR" sz="1400" dirty="0" err="1"/>
              <a:t>consists</a:t>
            </a:r>
            <a:r>
              <a:rPr lang="fr-FR" sz="1400" dirty="0"/>
              <a:t> in </a:t>
            </a:r>
            <a:r>
              <a:rPr lang="fr-FR" sz="1400" b="1" dirty="0" err="1">
                <a:solidFill>
                  <a:schemeClr val="tx2"/>
                </a:solidFill>
              </a:rPr>
              <a:t>formally</a:t>
            </a:r>
            <a:r>
              <a:rPr lang="fr-FR" sz="1400" dirty="0"/>
              <a:t> </a:t>
            </a:r>
            <a:r>
              <a:rPr lang="fr-FR" sz="1400" dirty="0" err="1"/>
              <a:t>explaining</a:t>
            </a:r>
            <a:r>
              <a:rPr lang="fr-FR" sz="1400" dirty="0"/>
              <a:t> the work to </a:t>
            </a:r>
            <a:r>
              <a:rPr lang="fr-FR" sz="1400" dirty="0" err="1"/>
              <a:t>be</a:t>
            </a:r>
            <a:r>
              <a:rPr lang="fr-FR" sz="1400" dirty="0"/>
              <a:t> </a:t>
            </a:r>
            <a:r>
              <a:rPr lang="fr-FR" sz="1400" dirty="0" err="1"/>
              <a:t>done</a:t>
            </a:r>
            <a:r>
              <a:rPr lang="fr-FR" sz="1400" dirty="0"/>
              <a:t>, the work environnement, the </a:t>
            </a:r>
            <a:r>
              <a:rPr lang="fr-FR" sz="1400" dirty="0" err="1"/>
              <a:t>risks</a:t>
            </a:r>
            <a:r>
              <a:rPr lang="fr-FR" sz="1400" dirty="0"/>
              <a:t> identified and </a:t>
            </a:r>
            <a:r>
              <a:rPr lang="fr-FR" sz="1400" dirty="0" err="1"/>
              <a:t>associated</a:t>
            </a:r>
            <a:r>
              <a:rPr lang="fr-FR" sz="1400" dirty="0"/>
              <a:t> control </a:t>
            </a:r>
            <a:r>
              <a:rPr lang="fr-FR" sz="1400" dirty="0" err="1"/>
              <a:t>measures</a:t>
            </a:r>
            <a:r>
              <a:rPr lang="fr-FR" sz="1400" dirty="0"/>
              <a:t>.</a:t>
            </a:r>
          </a:p>
        </p:txBody>
      </p:sp>
      <p:pic>
        <p:nvPicPr>
          <p:cNvPr id="10" name="Image 9">
            <a:extLst>
              <a:ext uri="{FF2B5EF4-FFF2-40B4-BE49-F238E27FC236}">
                <a16:creationId xmlns:a16="http://schemas.microsoft.com/office/drawing/2014/main" id="{991B3B5D-DD39-647A-B045-A01F5226E83D}"/>
              </a:ext>
            </a:extLst>
          </p:cNvPr>
          <p:cNvPicPr>
            <a:picLocks noChangeAspect="1"/>
          </p:cNvPicPr>
          <p:nvPr/>
        </p:nvPicPr>
        <p:blipFill>
          <a:blip r:embed="rId3"/>
          <a:stretch>
            <a:fillRect/>
          </a:stretch>
        </p:blipFill>
        <p:spPr>
          <a:xfrm>
            <a:off x="9024253" y="112216"/>
            <a:ext cx="2907170" cy="3690664"/>
          </a:xfrm>
          <a:prstGeom prst="rect">
            <a:avLst/>
          </a:prstGeom>
        </p:spPr>
      </p:pic>
      <p:pic>
        <p:nvPicPr>
          <p:cNvPr id="2050" name="Picture 2" descr="Ampoule Art vectoriel, icônes et graphiques à télécharger gratuitement">
            <a:extLst>
              <a:ext uri="{FF2B5EF4-FFF2-40B4-BE49-F238E27FC236}">
                <a16:creationId xmlns:a16="http://schemas.microsoft.com/office/drawing/2014/main" id="{B6A32331-86E3-AB3C-3773-55806AF1D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7280" y="3970339"/>
            <a:ext cx="842920" cy="73903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E2ACF7B6-7FE5-7529-5CBB-91F6C9019DBB}"/>
              </a:ext>
            </a:extLst>
          </p:cNvPr>
          <p:cNvPicPr>
            <a:picLocks noChangeAspect="1"/>
          </p:cNvPicPr>
          <p:nvPr/>
        </p:nvPicPr>
        <p:blipFill>
          <a:blip r:embed="rId5">
            <a:extLst>
              <a:ext uri="{28A0092B-C50C-407E-A947-70E740481C1C}">
                <a14:useLocalDpi xmlns:a14="http://schemas.microsoft.com/office/drawing/2010/main" val="0"/>
              </a:ext>
            </a:extLst>
          </a:blip>
          <a:srcRect t="28198" b="11184"/>
          <a:stretch/>
        </p:blipFill>
        <p:spPr>
          <a:xfrm>
            <a:off x="3417335" y="259445"/>
            <a:ext cx="1510133" cy="505494"/>
          </a:xfrm>
          <a:prstGeom prst="rect">
            <a:avLst/>
          </a:prstGeom>
        </p:spPr>
      </p:pic>
      <p:pic>
        <p:nvPicPr>
          <p:cNvPr id="4" name="Image 3">
            <a:hlinkClick r:id="rId6"/>
            <a:extLst>
              <a:ext uri="{FF2B5EF4-FFF2-40B4-BE49-F238E27FC236}">
                <a16:creationId xmlns:a16="http://schemas.microsoft.com/office/drawing/2014/main" id="{5F251D51-6523-C223-B0FE-510010957C65}"/>
              </a:ext>
            </a:extLst>
          </p:cNvPr>
          <p:cNvPicPr>
            <a:picLocks noChangeAspect="1"/>
          </p:cNvPicPr>
          <p:nvPr/>
        </p:nvPicPr>
        <p:blipFill>
          <a:blip r:embed="rId7"/>
          <a:srcRect l="9443" r="9443"/>
          <a:stretch/>
        </p:blipFill>
        <p:spPr>
          <a:xfrm>
            <a:off x="1380502" y="1204663"/>
            <a:ext cx="6191211" cy="4206323"/>
          </a:xfrm>
          <a:prstGeom prst="rect">
            <a:avLst/>
          </a:prstGeom>
        </p:spPr>
      </p:pic>
      <p:sp>
        <p:nvSpPr>
          <p:cNvPr id="5" name="ZoneTexte 4">
            <a:extLst>
              <a:ext uri="{FF2B5EF4-FFF2-40B4-BE49-F238E27FC236}">
                <a16:creationId xmlns:a16="http://schemas.microsoft.com/office/drawing/2014/main" id="{ACDEEA44-A3A4-DA3F-1CF4-AD363CEA3A7F}"/>
              </a:ext>
            </a:extLst>
          </p:cNvPr>
          <p:cNvSpPr txBox="1"/>
          <p:nvPr/>
        </p:nvSpPr>
        <p:spPr>
          <a:xfrm>
            <a:off x="1358644" y="5527544"/>
            <a:ext cx="6191211" cy="369332"/>
          </a:xfrm>
          <a:prstGeom prst="rect">
            <a:avLst/>
          </a:prstGeom>
          <a:noFill/>
        </p:spPr>
        <p:txBody>
          <a:bodyPr wrap="square" rtlCol="0">
            <a:spAutoFit/>
          </a:bodyPr>
          <a:lstStyle/>
          <a:p>
            <a:pPr algn="ctr"/>
            <a:r>
              <a:rPr lang="fr-FR" b="1" u="sng" dirty="0" err="1"/>
              <a:t>Video</a:t>
            </a:r>
            <a:r>
              <a:rPr lang="fr-FR" dirty="0"/>
              <a:t> : </a:t>
            </a:r>
            <a:r>
              <a:rPr lang="fr-FR" dirty="0" err="1"/>
              <a:t>Safety</a:t>
            </a:r>
            <a:r>
              <a:rPr lang="fr-FR" dirty="0"/>
              <a:t> green light </a:t>
            </a:r>
            <a:r>
              <a:rPr lang="fr-FR" dirty="0" err="1"/>
              <a:t>before</a:t>
            </a:r>
            <a:r>
              <a:rPr lang="fr-FR" dirty="0"/>
              <a:t> </a:t>
            </a:r>
            <a:r>
              <a:rPr lang="fr-FR" dirty="0" err="1"/>
              <a:t>starting</a:t>
            </a:r>
            <a:endParaRPr lang="fr-FR" dirty="0"/>
          </a:p>
        </p:txBody>
      </p:sp>
    </p:spTree>
    <p:extLst>
      <p:ext uri="{BB962C8B-B14F-4D97-AF65-F5344CB8AC3E}">
        <p14:creationId xmlns:p14="http://schemas.microsoft.com/office/powerpoint/2010/main" val="8135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517E99B6-38AA-FA43-B9D7-E7624BDDD441}"/>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91BED9B8-598C-AA45-9FCA-0E8BF81E495D}"/>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9DFFD374-ED35-5947-A71F-7A9A5C60E258}"/>
    </a:ext>
  </a:extLst>
</a:theme>
</file>

<file path=ppt/theme/theme5.xml><?xml version="1.0" encoding="utf-8"?>
<a:theme xmlns:a="http://schemas.openxmlformats.org/drawingml/2006/main" name="TotalEnergies AA - Blue">
  <a:themeElements>
    <a:clrScheme name="TotalEnergies AA - Blue">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6" id="{779B19AB-AD3F-4B44-B325-75D699028D8A}" vid="{EAA27870-50FD-5748-8E9B-2FB7223DE94F}"/>
    </a:ext>
  </a:extLst>
</a:theme>
</file>

<file path=ppt/theme/theme6.xml><?xml version="1.0" encoding="utf-8"?>
<a:theme xmlns:a="http://schemas.openxmlformats.org/drawingml/2006/main" name="1_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7.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0117C2CCE7924285B64660865AB5EB" ma:contentTypeVersion="18" ma:contentTypeDescription="Crée un document." ma:contentTypeScope="" ma:versionID="578ddf76f2340d1932169898c2d05dae">
  <xsd:schema xmlns:xsd="http://www.w3.org/2001/XMLSchema" xmlns:xs="http://www.w3.org/2001/XMLSchema" xmlns:p="http://schemas.microsoft.com/office/2006/metadata/properties" xmlns:ns2="c7df1beb-9555-4a34-a0bb-bc4222cc815e" xmlns:ns3="b93f7d12-03ed-48c2-84fb-322e67083590" targetNamespace="http://schemas.microsoft.com/office/2006/metadata/properties" ma:root="true" ma:fieldsID="9a619ff0dd9b3279d40892701464e34c" ns2:_="" ns3:_="">
    <xsd:import namespace="c7df1beb-9555-4a34-a0bb-bc4222cc815e"/>
    <xsd:import namespace="b93f7d12-03ed-48c2-84fb-322e670835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f1beb-9555-4a34-a0bb-bc4222cc8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3f7d12-03ed-48c2-84fb-322e6708359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90069a7-9aa9-4af8-b785-53069a55ecb7}" ma:internalName="TaxCatchAll" ma:showField="CatchAllData" ma:web="b93f7d12-03ed-48c2-84fb-322e6708359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df1beb-9555-4a34-a0bb-bc4222cc815e">
      <Terms xmlns="http://schemas.microsoft.com/office/infopath/2007/PartnerControls"/>
    </lcf76f155ced4ddcb4097134ff3c332f>
    <TaxCatchAll xmlns="b93f7d12-03ed-48c2-84fb-322e670835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766301-1707-483D-ABBE-29BF427765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f1beb-9555-4a34-a0bb-bc4222cc815e"/>
    <ds:schemaRef ds:uri="b93f7d12-03ed-48c2-84fb-322e670835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77001D-E0D3-428B-8EFC-194527A811D8}">
  <ds:schemaRefs>
    <ds:schemaRef ds:uri="http://schemas.microsoft.com/office/2006/metadata/properties"/>
    <ds:schemaRef ds:uri="http://schemas.microsoft.com/office/infopath/2007/PartnerControls"/>
    <ds:schemaRef ds:uri="c7df1beb-9555-4a34-a0bb-bc4222cc815e"/>
    <ds:schemaRef ds:uri="b93f7d12-03ed-48c2-84fb-322e67083590"/>
  </ds:schemaRefs>
</ds:datastoreItem>
</file>

<file path=customXml/itemProps3.xml><?xml version="1.0" encoding="utf-8"?>
<ds:datastoreItem xmlns:ds="http://schemas.openxmlformats.org/officeDocument/2006/customXml" ds:itemID="{30CD0B30-5614-4C01-AAB3-1166CEA2C6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1699</TotalTime>
  <Words>1898</Words>
  <Application>Microsoft Office PowerPoint</Application>
  <PresentationFormat>Grand écran</PresentationFormat>
  <Paragraphs>234</Paragraphs>
  <Slides>15</Slides>
  <Notes>15</Notes>
  <HiddenSlides>0</HiddenSlides>
  <MMClips>0</MMClips>
  <ScaleCrop>false</ScaleCrop>
  <HeadingPairs>
    <vt:vector size="6" baseType="variant">
      <vt:variant>
        <vt:lpstr>Polices utilisées</vt:lpstr>
      </vt:variant>
      <vt:variant>
        <vt:i4>5</vt:i4>
      </vt:variant>
      <vt:variant>
        <vt:lpstr>Thème</vt:lpstr>
      </vt:variant>
      <vt:variant>
        <vt:i4>6</vt:i4>
      </vt:variant>
      <vt:variant>
        <vt:lpstr>Titres des diapositives</vt:lpstr>
      </vt:variant>
      <vt:variant>
        <vt:i4>15</vt:i4>
      </vt:variant>
    </vt:vector>
  </HeadingPairs>
  <TitlesOfParts>
    <vt:vector size="26" baseType="lpstr">
      <vt:lpstr>ADLaM Display</vt:lpstr>
      <vt:lpstr>Arial</vt:lpstr>
      <vt:lpstr>Calibri</vt:lpstr>
      <vt:lpstr>Gotham Light</vt:lpstr>
      <vt:lpstr>Lucida Grande</vt:lpstr>
      <vt:lpstr>TotalEnergies AA - Bleu</vt:lpstr>
      <vt:lpstr>TotalEnergies AA - Rouge</vt:lpstr>
      <vt:lpstr>TotalEnergies AA - Vert</vt:lpstr>
      <vt:lpstr>TotalEnergies AA - Orange</vt:lpstr>
      <vt:lpstr>TotalEnergies AA - Blue</vt:lpstr>
      <vt:lpstr>1_TotalEnergies AA - Bleu</vt:lpstr>
      <vt:lpstr>Présentation PowerPoint</vt:lpstr>
      <vt:lpstr>Introduction VP HSE</vt:lpstr>
      <vt:lpstr>Context</vt:lpstr>
      <vt:lpstr>Context</vt:lpstr>
      <vt:lpstr>Our lives first: 3 rituals to prevent fatal accidents​</vt:lpstr>
      <vt:lpstr>Our lives first: 3 rituals with the same main objective of TotalEnergies’ Golden Rules</vt:lpstr>
      <vt:lpstr>Our lives first: 3 rituals ALSO giving the opportunity to say STOP​</vt:lpstr>
      <vt:lpstr>Safety green light</vt:lpstr>
      <vt:lpstr>Safety green light</vt:lpstr>
      <vt:lpstr>Life saving checks</vt:lpstr>
      <vt:lpstr>Joint safety tours</vt:lpstr>
      <vt:lpstr>Effective safety barriers in the field </vt:lpstr>
      <vt:lpstr>Toolbox HSE : https://toolbox-hse.totalenergies.com/</vt:lpstr>
      <vt:lpstr>Conclusion</vt:lpstr>
      <vt:lpstr>Disclaimer and copyright reservation</vt:lpstr>
    </vt:vector>
  </TitlesOfParts>
  <Company>TotalEnergies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Fabrice PERCHE</dc:creator>
  <cp:lastModifiedBy>Marina WAGENER</cp:lastModifiedBy>
  <cp:revision>10</cp:revision>
  <dcterms:created xsi:type="dcterms:W3CDTF">2024-05-23T08:49:48Z</dcterms:created>
  <dcterms:modified xsi:type="dcterms:W3CDTF">2024-10-31T09:39:12Z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0x010100700117C2CCE7924285B64660865AB5EB</vt:lpwstr>
  </property>
  <property fmtid="{D5CDD505-2E9C-101B-9397-08002B2CF9AE}" pid="3" name="MediaServiceImageTags">
    <vt:lpwstr/>
  </property>
</Properties>
</file>