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856" y="504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nl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nl">
                <a:cs typeface="Arial" charset="0"/>
              </a:rPr>
              <a:t>WERKPROCEDURE EN WERKVERGUNNINGEN</a:t>
            </a:r>
            <a:br>
              <a:rPr cap="none" lang="nl">
                <a:cs typeface="Arial" charset="0"/>
              </a:rPr>
            </a:br>
            <a:r>
              <a:rPr cap="none" b="1" i="0" u="none" baseline="0" lang="nl">
                <a:cs typeface="Arial" charset="0"/>
              </a:rPr>
              <a:t>Documentatie</a:t>
            </a:r>
            <a:endParaRPr lang="nl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nl">
                <a:cs typeface="Arial" charset="0"/>
              </a:rPr>
              <a:t>Integratieset H3SE</a:t>
            </a:r>
          </a:p>
          <a:p>
            <a:pPr eaLnBrk="1" hangingPunct="1" algn="l" rtl="0"/>
            <a:r>
              <a:rPr b="0" i="0" u="none" baseline="0" lang="nl">
                <a:cs typeface="Arial" charset="0"/>
              </a:rPr>
              <a:t>Module TCT 3.1</a:t>
            </a:r>
            <a:endParaRPr lang="nl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nl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855</TotalTime>
  <Words>15</Words>
  <Application>Microsoft Macintosh PowerPoint</Application>
  <PresentationFormat>Présentation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122</cp:revision>
  <dcterms:created xsi:type="dcterms:W3CDTF">2015-09-07T13:13:13Z</dcterms:created>
  <dcterms:modified xsi:type="dcterms:W3CDTF">2016-08-23T08:43:49Z</dcterms:modified>
</cp:coreProperties>
</file>