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4"/>
    <p:sldMasterId id="2147483705" r:id="rId5"/>
  </p:sldMasterIdLst>
  <p:notesMasterIdLst>
    <p:notesMasterId r:id="rId22"/>
  </p:notesMasterIdLst>
  <p:handoutMasterIdLst>
    <p:handoutMasterId r:id="rId23"/>
  </p:handoutMasterIdLst>
  <p:sldIdLst>
    <p:sldId id="3449" r:id="rId6"/>
    <p:sldId id="3453" r:id="rId7"/>
    <p:sldId id="3454" r:id="rId8"/>
    <p:sldId id="3466" r:id="rId9"/>
    <p:sldId id="3455" r:id="rId10"/>
    <p:sldId id="3457" r:id="rId11"/>
    <p:sldId id="3456" r:id="rId12"/>
    <p:sldId id="3451" r:id="rId13"/>
    <p:sldId id="3467" r:id="rId14"/>
    <p:sldId id="3469" r:id="rId15"/>
    <p:sldId id="269" r:id="rId16"/>
    <p:sldId id="3461" r:id="rId17"/>
    <p:sldId id="3462" r:id="rId18"/>
    <p:sldId id="3464" r:id="rId19"/>
    <p:sldId id="3415" r:id="rId20"/>
    <p:sldId id="342" r:id="rId2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80" userDrawn="1">
          <p15:clr>
            <a:srgbClr val="A4A3A4"/>
          </p15:clr>
        </p15:guide>
        <p15:guide id="2" orient="horz" pos="754" userDrawn="1">
          <p15:clr>
            <a:srgbClr val="A4A3A4"/>
          </p15:clr>
        </p15:guide>
        <p15:guide id="3" orient="horz" pos="3566" userDrawn="1">
          <p15:clr>
            <a:srgbClr val="A4A3A4"/>
          </p15:clr>
        </p15:guide>
        <p15:guide id="5" pos="1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95D1"/>
    <a:srgbClr val="034EA2"/>
    <a:srgbClr val="414141"/>
    <a:srgbClr val="F7941D"/>
    <a:srgbClr val="231F20"/>
    <a:srgbClr val="373737"/>
    <a:srgbClr val="2D2D20"/>
    <a:srgbClr val="BD2B0B"/>
    <a:srgbClr val="C83F18"/>
    <a:srgbClr val="7ABF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31B3E3-1DAC-45F2-9FD0-E2855F375D6F}" v="5" dt="2021-05-07T09:53:32.991"/>
  </p1510:revLst>
</p1510:revInfo>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94"/>
  </p:normalViewPr>
  <p:slideViewPr>
    <p:cSldViewPr snapToGrid="0">
      <p:cViewPr>
        <p:scale>
          <a:sx n="110" d="100"/>
          <a:sy n="110" d="100"/>
        </p:scale>
        <p:origin x="666" y="-108"/>
      </p:cViewPr>
      <p:guideLst>
        <p:guide orient="horz" pos="3680"/>
        <p:guide orient="horz" pos="754"/>
        <p:guide orient="horz" pos="3566"/>
        <p:guide pos="181"/>
      </p:guideLst>
    </p:cSldViewPr>
  </p:slideViewPr>
  <p:notesTextViewPr>
    <p:cViewPr>
      <p:scale>
        <a:sx n="1" d="1"/>
        <a:sy n="1" d="1"/>
      </p:scale>
      <p:origin x="0" y="0"/>
    </p:cViewPr>
  </p:notesTextViewPr>
  <p:notesViewPr>
    <p:cSldViewPr snapToGrid="0">
      <p:cViewPr>
        <p:scale>
          <a:sx n="130" d="100"/>
          <a:sy n="130" d="100"/>
        </p:scale>
        <p:origin x="198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rre PROD'HOMME" userId="f480ad62-1c70-4d18-b3f7-c1ffc40a06de" providerId="ADAL" clId="{E931B3E3-1DAC-45F2-9FD0-E2855F375D6F}"/>
    <pc:docChg chg="undo custSel modSld modMainMaster">
      <pc:chgData name="Pierre PROD'HOMME" userId="f480ad62-1c70-4d18-b3f7-c1ffc40a06de" providerId="ADAL" clId="{E931B3E3-1DAC-45F2-9FD0-E2855F375D6F}" dt="2021-05-07T09:53:47.099" v="41" actId="478"/>
      <pc:docMkLst>
        <pc:docMk/>
      </pc:docMkLst>
      <pc:sldChg chg="addSp delSp modSp">
        <pc:chgData name="Pierre PROD'HOMME" userId="f480ad62-1c70-4d18-b3f7-c1ffc40a06de" providerId="ADAL" clId="{E931B3E3-1DAC-45F2-9FD0-E2855F375D6F}" dt="2021-05-07T09:49:52.551" v="37"/>
        <pc:sldMkLst>
          <pc:docMk/>
          <pc:sldMk cId="3061659563" sldId="3457"/>
        </pc:sldMkLst>
        <pc:spChg chg="add del mod">
          <ac:chgData name="Pierre PROD'HOMME" userId="f480ad62-1c70-4d18-b3f7-c1ffc40a06de" providerId="ADAL" clId="{E931B3E3-1DAC-45F2-9FD0-E2855F375D6F}" dt="2021-05-07T09:49:52.551" v="37"/>
          <ac:spMkLst>
            <pc:docMk/>
            <pc:sldMk cId="3061659563" sldId="3457"/>
            <ac:spMk id="3" creationId="{4B5785B6-9D48-424E-8847-8A19E6AADCCF}"/>
          </ac:spMkLst>
        </pc:spChg>
        <pc:spChg chg="add del mod">
          <ac:chgData name="Pierre PROD'HOMME" userId="f480ad62-1c70-4d18-b3f7-c1ffc40a06de" providerId="ADAL" clId="{E931B3E3-1DAC-45F2-9FD0-E2855F375D6F}" dt="2021-05-07T09:49:52.551" v="37"/>
          <ac:spMkLst>
            <pc:docMk/>
            <pc:sldMk cId="3061659563" sldId="3457"/>
            <ac:spMk id="4" creationId="{57F652D1-AC8C-4EDC-BF9A-71E5F6F771D2}"/>
          </ac:spMkLst>
        </pc:spChg>
        <pc:spChg chg="add del mod">
          <ac:chgData name="Pierre PROD'HOMME" userId="f480ad62-1c70-4d18-b3f7-c1ffc40a06de" providerId="ADAL" clId="{E931B3E3-1DAC-45F2-9FD0-E2855F375D6F}" dt="2021-05-07T09:49:52.551" v="37"/>
          <ac:spMkLst>
            <pc:docMk/>
            <pc:sldMk cId="3061659563" sldId="3457"/>
            <ac:spMk id="6" creationId="{1E341AE1-2786-45B7-929C-49837F3AD73F}"/>
          </ac:spMkLst>
        </pc:spChg>
      </pc:sldChg>
      <pc:sldChg chg="modSp">
        <pc:chgData name="Pierre PROD'HOMME" userId="f480ad62-1c70-4d18-b3f7-c1ffc40a06de" providerId="ADAL" clId="{E931B3E3-1DAC-45F2-9FD0-E2855F375D6F}" dt="2021-05-07T06:15:30.396" v="8" actId="313"/>
        <pc:sldMkLst>
          <pc:docMk/>
          <pc:sldMk cId="1841833152" sldId="3461"/>
        </pc:sldMkLst>
        <pc:spChg chg="mod">
          <ac:chgData name="Pierre PROD'HOMME" userId="f480ad62-1c70-4d18-b3f7-c1ffc40a06de" providerId="ADAL" clId="{E931B3E3-1DAC-45F2-9FD0-E2855F375D6F}" dt="2021-05-07T06:15:30.396" v="8" actId="313"/>
          <ac:spMkLst>
            <pc:docMk/>
            <pc:sldMk cId="1841833152" sldId="3461"/>
            <ac:spMk id="23" creationId="{AD6D990B-284C-4C4F-A694-A99EE0E3B4B4}"/>
          </ac:spMkLst>
        </pc:spChg>
      </pc:sldChg>
      <pc:sldChg chg="modSp">
        <pc:chgData name="Pierre PROD'HOMME" userId="f480ad62-1c70-4d18-b3f7-c1ffc40a06de" providerId="ADAL" clId="{E931B3E3-1DAC-45F2-9FD0-E2855F375D6F}" dt="2021-05-07T09:47:05.782" v="35" actId="20577"/>
        <pc:sldMkLst>
          <pc:docMk/>
          <pc:sldMk cId="4244925078" sldId="3466"/>
        </pc:sldMkLst>
        <pc:spChg chg="mod">
          <ac:chgData name="Pierre PROD'HOMME" userId="f480ad62-1c70-4d18-b3f7-c1ffc40a06de" providerId="ADAL" clId="{E931B3E3-1DAC-45F2-9FD0-E2855F375D6F}" dt="2021-05-07T09:47:05.782" v="35" actId="20577"/>
          <ac:spMkLst>
            <pc:docMk/>
            <pc:sldMk cId="4244925078" sldId="3466"/>
            <ac:spMk id="13" creationId="{17A46E58-5BE5-4B20-B7A0-B942AA9F00AE}"/>
          </ac:spMkLst>
        </pc:spChg>
        <pc:grpChg chg="mod">
          <ac:chgData name="Pierre PROD'HOMME" userId="f480ad62-1c70-4d18-b3f7-c1ffc40a06de" providerId="ADAL" clId="{E931B3E3-1DAC-45F2-9FD0-E2855F375D6F}" dt="2021-05-07T09:46:49.309" v="14"/>
          <ac:grpSpMkLst>
            <pc:docMk/>
            <pc:sldMk cId="4244925078" sldId="3466"/>
            <ac:grpSpMk id="20" creationId="{1E9EC333-5092-F844-AC5A-EAA0B9D85C9B}"/>
          </ac:grpSpMkLst>
        </pc:grpChg>
      </pc:sldChg>
      <pc:sldMasterChg chg="delSp modSp setBg modSldLayout">
        <pc:chgData name="Pierre PROD'HOMME" userId="f480ad62-1c70-4d18-b3f7-c1ffc40a06de" providerId="ADAL" clId="{E931B3E3-1DAC-45F2-9FD0-E2855F375D6F}" dt="2021-05-07T09:53:47.099" v="41" actId="478"/>
        <pc:sldMasterMkLst>
          <pc:docMk/>
          <pc:sldMasterMk cId="0" sldId="2147483655"/>
        </pc:sldMasterMkLst>
        <pc:spChg chg="del mod">
          <ac:chgData name="Pierre PROD'HOMME" userId="f480ad62-1c70-4d18-b3f7-c1ffc40a06de" providerId="ADAL" clId="{E931B3E3-1DAC-45F2-9FD0-E2855F375D6F}" dt="2021-05-07T09:53:22.842" v="39" actId="478"/>
          <ac:spMkLst>
            <pc:docMk/>
            <pc:sldMasterMk cId="0" sldId="2147483655"/>
            <ac:spMk id="2" creationId="{A7A07416-5F9A-473E-B5F7-DC329A01DD77}"/>
          </ac:spMkLst>
        </pc:spChg>
        <pc:sldLayoutChg chg="setBg">
          <pc:chgData name="Pierre PROD'HOMME" userId="f480ad62-1c70-4d18-b3f7-c1ffc40a06de" providerId="ADAL" clId="{E931B3E3-1DAC-45F2-9FD0-E2855F375D6F}" dt="2021-05-07T09:53:32.991" v="40"/>
          <pc:sldLayoutMkLst>
            <pc:docMk/>
            <pc:sldMasterMk cId="0" sldId="2147483655"/>
            <pc:sldLayoutMk cId="0" sldId="2147483658"/>
          </pc:sldLayoutMkLst>
        </pc:sldLayoutChg>
        <pc:sldLayoutChg chg="setBg">
          <pc:chgData name="Pierre PROD'HOMME" userId="f480ad62-1c70-4d18-b3f7-c1ffc40a06de" providerId="ADAL" clId="{E931B3E3-1DAC-45F2-9FD0-E2855F375D6F}" dt="2021-05-07T09:53:32.991" v="40"/>
          <pc:sldLayoutMkLst>
            <pc:docMk/>
            <pc:sldMasterMk cId="0" sldId="2147483655"/>
            <pc:sldLayoutMk cId="0" sldId="2147483659"/>
          </pc:sldLayoutMkLst>
        </pc:sldLayoutChg>
        <pc:sldLayoutChg chg="setBg">
          <pc:chgData name="Pierre PROD'HOMME" userId="f480ad62-1c70-4d18-b3f7-c1ffc40a06de" providerId="ADAL" clId="{E931B3E3-1DAC-45F2-9FD0-E2855F375D6F}" dt="2021-05-07T09:53:32.991" v="40"/>
          <pc:sldLayoutMkLst>
            <pc:docMk/>
            <pc:sldMasterMk cId="0" sldId="2147483655"/>
            <pc:sldLayoutMk cId="0" sldId="2147483673"/>
          </pc:sldLayoutMkLst>
        </pc:sldLayoutChg>
        <pc:sldLayoutChg chg="delSp setBg">
          <pc:chgData name="Pierre PROD'HOMME" userId="f480ad62-1c70-4d18-b3f7-c1ffc40a06de" providerId="ADAL" clId="{E931B3E3-1DAC-45F2-9FD0-E2855F375D6F}" dt="2021-05-07T09:53:47.099" v="41" actId="478"/>
          <pc:sldLayoutMkLst>
            <pc:docMk/>
            <pc:sldMasterMk cId="0" sldId="2147483655"/>
            <pc:sldLayoutMk cId="3658184523" sldId="2147483690"/>
          </pc:sldLayoutMkLst>
          <pc:spChg chg="del">
            <ac:chgData name="Pierre PROD'HOMME" userId="f480ad62-1c70-4d18-b3f7-c1ffc40a06de" providerId="ADAL" clId="{E931B3E3-1DAC-45F2-9FD0-E2855F375D6F}" dt="2021-05-07T09:53:47.099" v="41" actId="478"/>
            <ac:spMkLst>
              <pc:docMk/>
              <pc:sldMasterMk cId="0" sldId="2147483655"/>
              <pc:sldLayoutMk cId="3658184523" sldId="2147483690"/>
              <ac:spMk id="3" creationId="{00000000-0000-0000-0000-000000000000}"/>
            </ac:spMkLst>
          </pc:spChg>
        </pc:sldLayoutChg>
        <pc:sldLayoutChg chg="setBg">
          <pc:chgData name="Pierre PROD'HOMME" userId="f480ad62-1c70-4d18-b3f7-c1ffc40a06de" providerId="ADAL" clId="{E931B3E3-1DAC-45F2-9FD0-E2855F375D6F}" dt="2021-05-07T09:53:32.991" v="40"/>
          <pc:sldLayoutMkLst>
            <pc:docMk/>
            <pc:sldMasterMk cId="0" sldId="2147483655"/>
            <pc:sldLayoutMk cId="2300454652" sldId="2147483692"/>
          </pc:sldLayoutMkLst>
        </pc:sldLayoutChg>
        <pc:sldLayoutChg chg="setBg">
          <pc:chgData name="Pierre PROD'HOMME" userId="f480ad62-1c70-4d18-b3f7-c1ffc40a06de" providerId="ADAL" clId="{E931B3E3-1DAC-45F2-9FD0-E2855F375D6F}" dt="2021-05-07T09:53:32.991" v="40"/>
          <pc:sldLayoutMkLst>
            <pc:docMk/>
            <pc:sldMasterMk cId="0" sldId="2147483655"/>
            <pc:sldLayoutMk cId="2300454652" sldId="2147483693"/>
          </pc:sldLayoutMkLst>
        </pc:sldLayoutChg>
        <pc:sldLayoutChg chg="setBg">
          <pc:chgData name="Pierre PROD'HOMME" userId="f480ad62-1c70-4d18-b3f7-c1ffc40a06de" providerId="ADAL" clId="{E931B3E3-1DAC-45F2-9FD0-E2855F375D6F}" dt="2021-05-07T09:53:32.991" v="40"/>
          <pc:sldLayoutMkLst>
            <pc:docMk/>
            <pc:sldMasterMk cId="0" sldId="2147483655"/>
            <pc:sldLayoutMk cId="2300454652" sldId="2147483694"/>
          </pc:sldLayoutMkLst>
        </pc:sldLayoutChg>
        <pc:sldLayoutChg chg="setBg">
          <pc:chgData name="Pierre PROD'HOMME" userId="f480ad62-1c70-4d18-b3f7-c1ffc40a06de" providerId="ADAL" clId="{E931B3E3-1DAC-45F2-9FD0-E2855F375D6F}" dt="2021-05-07T09:53:32.991" v="40"/>
          <pc:sldLayoutMkLst>
            <pc:docMk/>
            <pc:sldMasterMk cId="0" sldId="2147483655"/>
            <pc:sldLayoutMk cId="2300454652" sldId="2147483695"/>
          </pc:sldLayoutMkLst>
        </pc:sldLayoutChg>
        <pc:sldLayoutChg chg="setBg">
          <pc:chgData name="Pierre PROD'HOMME" userId="f480ad62-1c70-4d18-b3f7-c1ffc40a06de" providerId="ADAL" clId="{E931B3E3-1DAC-45F2-9FD0-E2855F375D6F}" dt="2021-05-07T09:53:32.991" v="40"/>
          <pc:sldLayoutMkLst>
            <pc:docMk/>
            <pc:sldMasterMk cId="0" sldId="2147483655"/>
            <pc:sldLayoutMk cId="2957685428" sldId="2147483696"/>
          </pc:sldLayoutMkLst>
        </pc:sldLayoutChg>
        <pc:sldLayoutChg chg="setBg">
          <pc:chgData name="Pierre PROD'HOMME" userId="f480ad62-1c70-4d18-b3f7-c1ffc40a06de" providerId="ADAL" clId="{E931B3E3-1DAC-45F2-9FD0-E2855F375D6F}" dt="2021-05-07T09:53:32.991" v="40"/>
          <pc:sldLayoutMkLst>
            <pc:docMk/>
            <pc:sldMasterMk cId="0" sldId="2147483655"/>
            <pc:sldLayoutMk cId="0" sldId="2147483697"/>
          </pc:sldLayoutMkLst>
        </pc:sldLayoutChg>
        <pc:sldLayoutChg chg="setBg">
          <pc:chgData name="Pierre PROD'HOMME" userId="f480ad62-1c70-4d18-b3f7-c1ffc40a06de" providerId="ADAL" clId="{E931B3E3-1DAC-45F2-9FD0-E2855F375D6F}" dt="2021-05-07T09:53:32.991" v="40"/>
          <pc:sldLayoutMkLst>
            <pc:docMk/>
            <pc:sldMasterMk cId="0" sldId="2147483655"/>
            <pc:sldLayoutMk cId="3064662633" sldId="2147483699"/>
          </pc:sldLayoutMkLst>
        </pc:sldLayoutChg>
        <pc:sldLayoutChg chg="setBg">
          <pc:chgData name="Pierre PROD'HOMME" userId="f480ad62-1c70-4d18-b3f7-c1ffc40a06de" providerId="ADAL" clId="{E931B3E3-1DAC-45F2-9FD0-E2855F375D6F}" dt="2021-05-07T09:53:32.991" v="40"/>
          <pc:sldLayoutMkLst>
            <pc:docMk/>
            <pc:sldMasterMk cId="0" sldId="2147483655"/>
            <pc:sldLayoutMk cId="3163362771" sldId="2147483702"/>
          </pc:sldLayoutMkLst>
        </pc:sldLayoutChg>
        <pc:sldLayoutChg chg="setBg">
          <pc:chgData name="Pierre PROD'HOMME" userId="f480ad62-1c70-4d18-b3f7-c1ffc40a06de" providerId="ADAL" clId="{E931B3E3-1DAC-45F2-9FD0-E2855F375D6F}" dt="2021-05-07T09:53:32.991" v="40"/>
          <pc:sldLayoutMkLst>
            <pc:docMk/>
            <pc:sldMasterMk cId="0" sldId="2147483655"/>
            <pc:sldLayoutMk cId="2068379650" sldId="2147483703"/>
          </pc:sldLayoutMkLst>
        </pc:sldLayoutChg>
        <pc:sldLayoutChg chg="setBg">
          <pc:chgData name="Pierre PROD'HOMME" userId="f480ad62-1c70-4d18-b3f7-c1ffc40a06de" providerId="ADAL" clId="{E931B3E3-1DAC-45F2-9FD0-E2855F375D6F}" dt="2021-05-07T09:53:32.991" v="40"/>
          <pc:sldLayoutMkLst>
            <pc:docMk/>
            <pc:sldMasterMk cId="0" sldId="2147483655"/>
            <pc:sldLayoutMk cId="478091345" sldId="2147483704"/>
          </pc:sldLayoutMkLst>
        </pc:sldLayoutChg>
        <pc:sldLayoutChg chg="setBg">
          <pc:chgData name="Pierre PROD'HOMME" userId="f480ad62-1c70-4d18-b3f7-c1ffc40a06de" providerId="ADAL" clId="{E931B3E3-1DAC-45F2-9FD0-E2855F375D6F}" dt="2021-05-07T09:53:32.991" v="40"/>
          <pc:sldLayoutMkLst>
            <pc:docMk/>
            <pc:sldMasterMk cId="0" sldId="2147483655"/>
            <pc:sldLayoutMk cId="2900418219" sldId="2147483706"/>
          </pc:sldLayoutMkLst>
        </pc:sldLayoutChg>
      </pc:sldMasterChg>
      <pc:sldMasterChg chg="setBg modSldLayout">
        <pc:chgData name="Pierre PROD'HOMME" userId="f480ad62-1c70-4d18-b3f7-c1ffc40a06de" providerId="ADAL" clId="{E931B3E3-1DAC-45F2-9FD0-E2855F375D6F}" dt="2021-05-07T09:53:32.991" v="40"/>
        <pc:sldMasterMkLst>
          <pc:docMk/>
          <pc:sldMasterMk cId="1612698901" sldId="2147483705"/>
        </pc:sldMasterMkLst>
        <pc:sldLayoutChg chg="setBg">
          <pc:chgData name="Pierre PROD'HOMME" userId="f480ad62-1c70-4d18-b3f7-c1ffc40a06de" providerId="ADAL" clId="{E931B3E3-1DAC-45F2-9FD0-E2855F375D6F}" dt="2021-05-07T09:53:32.991" v="40"/>
          <pc:sldLayoutMkLst>
            <pc:docMk/>
            <pc:sldMasterMk cId="1612698901" sldId="2147483705"/>
            <pc:sldLayoutMk cId="727246636" sldId="214748370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c:spPr>
          <c:invertIfNegative val="0"/>
          <c:dLbls>
            <c:delete val="1"/>
          </c:dLbls>
          <c:cat>
            <c:strRef>
              <c:f>Feuil1!$A$4:$A$20</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c:v>
                </c:pt>
              </c:strCache>
              <c:extLst/>
            </c:strRef>
          </c:cat>
          <c:val>
            <c:numRef>
              <c:f>Feuil1!$B$4:$B$20</c:f>
              <c:numCache>
                <c:formatCode>General</c:formatCode>
                <c:ptCount val="15"/>
                <c:pt idx="0">
                  <c:v>94</c:v>
                </c:pt>
                <c:pt idx="1">
                  <c:v>83</c:v>
                </c:pt>
                <c:pt idx="2">
                  <c:v>77</c:v>
                </c:pt>
                <c:pt idx="3">
                  <c:v>64</c:v>
                </c:pt>
                <c:pt idx="4">
                  <c:v>75</c:v>
                </c:pt>
                <c:pt idx="5">
                  <c:v>50</c:v>
                </c:pt>
                <c:pt idx="6">
                  <c:v>49</c:v>
                </c:pt>
                <c:pt idx="7">
                  <c:v>33</c:v>
                </c:pt>
                <c:pt idx="8">
                  <c:v>24</c:v>
                </c:pt>
                <c:pt idx="9">
                  <c:v>20</c:v>
                </c:pt>
                <c:pt idx="10">
                  <c:v>22</c:v>
                </c:pt>
                <c:pt idx="11">
                  <c:v>25</c:v>
                </c:pt>
              </c:numCache>
              <c:extLst/>
            </c:numRef>
          </c:val>
          <c:extLst>
            <c:ext xmlns:c16="http://schemas.microsoft.com/office/drawing/2014/chart" uri="{C3380CC4-5D6E-409C-BE32-E72D297353CC}">
              <c16:uniqueId val="{00000000-776E-4DB5-8F23-AD1F1014339C}"/>
            </c:ext>
          </c:extLst>
        </c:ser>
        <c:dLbls>
          <c:dLblPos val="inEnd"/>
          <c:showLegendKey val="0"/>
          <c:showVal val="1"/>
          <c:showCatName val="0"/>
          <c:showSerName val="0"/>
          <c:showPercent val="0"/>
          <c:showBubbleSize val="0"/>
        </c:dLbls>
        <c:gapWidth val="41"/>
        <c:axId val="584364592"/>
        <c:axId val="584362624"/>
      </c:barChart>
      <c:catAx>
        <c:axId val="5843645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fr-FR"/>
          </a:p>
        </c:txPr>
        <c:crossAx val="584362624"/>
        <c:crosses val="autoZero"/>
        <c:auto val="1"/>
        <c:lblAlgn val="ctr"/>
        <c:lblOffset val="100"/>
        <c:noMultiLvlLbl val="0"/>
      </c:catAx>
      <c:valAx>
        <c:axId val="584362624"/>
        <c:scaling>
          <c:orientation val="minMax"/>
        </c:scaling>
        <c:delete val="1"/>
        <c:axPos val="l"/>
        <c:numFmt formatCode="General" sourceLinked="1"/>
        <c:majorTickMark val="none"/>
        <c:minorTickMark val="none"/>
        <c:tickLblPos val="nextTo"/>
        <c:crossAx val="58436459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[Graphique dans Microsoft PowerPoint]Causes!Tableau croisé dynamique1</c:name>
    <c:fmtId val="10"/>
  </c:pivotSource>
  <c:chart>
    <c:autoTitleDeleted val="1"/>
    <c:pivotFmts>
      <c:pivotFmt>
        <c:idx val="0"/>
        <c:dLbl>
          <c:idx val="0"/>
          <c:dLblPos val="outEnd"/>
          <c:showLegendKey val="0"/>
          <c:showVal val="0"/>
          <c:showCatName val="1"/>
          <c:showSerName val="0"/>
          <c:showPercent val="0"/>
          <c:showBubbleSize val="0"/>
          <c:extLst>
            <c:ext xmlns:c15="http://schemas.microsoft.com/office/drawing/2012/chart" uri="{CE6537A1-D6FC-4f65-9D91-7224C49458BB}"/>
          </c:extLst>
        </c:dLbl>
      </c:pivotFmt>
      <c:pivotFmt>
        <c:idx val="1"/>
        <c:dLbl>
          <c:idx val="0"/>
          <c:dLblPos val="outEnd"/>
          <c:showLegendKey val="0"/>
          <c:showVal val="0"/>
          <c:showCatName val="1"/>
          <c:showSerName val="0"/>
          <c:showPercent val="0"/>
          <c:showBubbleSize val="0"/>
          <c:extLst>
            <c:ext xmlns:c15="http://schemas.microsoft.com/office/drawing/2012/chart" uri="{CE6537A1-D6FC-4f65-9D91-7224C49458BB}">
              <c15:xForSave val="1"/>
            </c:ext>
          </c:extLst>
        </c:dLbl>
      </c:pivotFmt>
      <c:pivotFmt>
        <c:idx val="2"/>
        <c:dLbl>
          <c:idx val="0"/>
          <c:dLblPos val="outEnd"/>
          <c:showLegendKey val="0"/>
          <c:showVal val="0"/>
          <c:showCatName val="1"/>
          <c:showSerName val="0"/>
          <c:showPercent val="0"/>
          <c:showBubbleSize val="0"/>
          <c:extLst>
            <c:ext xmlns:c15="http://schemas.microsoft.com/office/drawing/2012/chart" uri="{CE6537A1-D6FC-4f65-9D91-7224C49458BB}">
              <c15:xForSave val="1"/>
            </c:ext>
          </c:extLst>
        </c:dLbl>
      </c:pivotFmt>
      <c:pivotFmt>
        <c:idx val="3"/>
        <c:dLbl>
          <c:idx val="0"/>
          <c:tx>
            <c:rich>
              <a:bodyPr/>
              <a:lstStyle/>
              <a:p>
                <a:fld id="{2F8BDEB8-EBA6-40D6-8D69-56123C4B49A0}" type="VALUE">
                  <a:rPr lang="en-US"/>
                  <a:pPr/>
                  <a:t>[VALEUR]</a:t>
                </a:fld>
                <a:endParaRPr lang="fr-FR"/>
              </a:p>
            </c:rich>
          </c:tx>
          <c:dLblPos val="outEnd"/>
          <c:showLegendKey val="0"/>
          <c:showVal val="0"/>
          <c:showCatName val="1"/>
          <c:showSerName val="0"/>
          <c:showPercent val="0"/>
          <c:showBubbleSize val="0"/>
          <c:extLst>
            <c:ext xmlns:c15="http://schemas.microsoft.com/office/drawing/2012/chart" uri="{CE6537A1-D6FC-4f65-9D91-7224C49458BB}">
              <c15:dlblFieldTable/>
              <c15:showDataLabelsRange val="0"/>
            </c:ext>
          </c:extLst>
        </c:dLbl>
      </c:pivotFmt>
      <c:pivotFmt>
        <c:idx val="4"/>
        <c:dLbl>
          <c:idx val="0"/>
          <c:dLblPos val="outEnd"/>
          <c:showLegendKey val="0"/>
          <c:showVal val="0"/>
          <c:showCatName val="1"/>
          <c:showSerName val="0"/>
          <c:showPercent val="0"/>
          <c:showBubbleSize val="0"/>
          <c:extLst>
            <c:ext xmlns:c15="http://schemas.microsoft.com/office/drawing/2012/chart" uri="{CE6537A1-D6FC-4f65-9D91-7224C49458BB}">
              <c15:xForSave val="1"/>
            </c:ext>
          </c:extLst>
        </c:dLbl>
      </c:pivotFmt>
      <c:pivotFmt>
        <c:idx val="5"/>
        <c:dLbl>
          <c:idx val="0"/>
          <c:dLblPos val="outEnd"/>
          <c:showLegendKey val="0"/>
          <c:showVal val="0"/>
          <c:showCatName val="1"/>
          <c:showSerName val="0"/>
          <c:showPercent val="0"/>
          <c:showBubbleSize val="0"/>
          <c:extLst>
            <c:ext xmlns:c15="http://schemas.microsoft.com/office/drawing/2012/chart" uri="{CE6537A1-D6FC-4f65-9D91-7224C49458BB}">
              <c15:xForSave val="1"/>
            </c:ext>
          </c:extLst>
        </c:dLbl>
      </c:pivotFmt>
      <c:pivotFmt>
        <c:idx val="6"/>
        <c:spPr>
          <a:solidFill>
            <a:schemeClr val="accent1"/>
          </a:solidFill>
          <a:ln>
            <a:noFill/>
          </a:ln>
          <a:effectLst>
            <a:outerShdw blurRad="63500" sx="102000" sy="102000" algn="ctr" rotWithShape="0">
              <a:prstClr val="black">
                <a:alpha val="20000"/>
              </a:prstClr>
            </a:outerShdw>
          </a:effectLst>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7"/>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8"/>
      </c:pivotFmt>
      <c:pivotFmt>
        <c:idx val="9"/>
        <c:dLbl>
          <c:idx val="0"/>
          <c:tx>
            <c:rich>
              <a:bodyPr/>
              <a:lstStyle/>
              <a:p>
                <a:fld id="{2F8BDEB8-EBA6-40D6-8D69-56123C4B49A0}" type="VALUE">
                  <a:rPr lang="en-US"/>
                  <a:pPr/>
                  <a:t>[VALEUR]</a:t>
                </a:fld>
                <a:endParaRPr lang="fr-FR"/>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pivotFmt>
      <c:pivotFmt>
        <c:idx val="10"/>
        <c:spPr>
          <a:solidFill>
            <a:schemeClr val="accent3"/>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1"/>
        <c:spPr>
          <a:solidFill>
            <a:schemeClr val="accent4"/>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2"/>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3"/>
        <c:spPr>
          <a:solidFill>
            <a:schemeClr val="accent1"/>
          </a:solidFill>
          <a:ln>
            <a:noFill/>
          </a:ln>
          <a:effectLst>
            <a:outerShdw blurRad="63500" sx="102000" sy="102000" algn="ctr"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15"/>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16"/>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17"/>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18"/>
        <c:spPr>
          <a:solidFill>
            <a:schemeClr val="accent1"/>
          </a:solidFill>
          <a:ln>
            <a:noFill/>
          </a:ln>
          <a:effectLst>
            <a:outerShdw blurRad="63500" sx="102000" sy="102000" algn="ctr"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9"/>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21"/>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22"/>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s>
    <c:plotArea>
      <c:layout>
        <c:manualLayout>
          <c:layoutTarget val="inner"/>
          <c:xMode val="edge"/>
          <c:yMode val="edge"/>
          <c:x val="0.18138703250329002"/>
          <c:y val="8.8997945406070617E-2"/>
          <c:w val="0.44114750362087091"/>
          <c:h val="0.56906827048410424"/>
        </c:manualLayout>
      </c:layout>
      <c:pieChart>
        <c:varyColors val="1"/>
        <c:ser>
          <c:idx val="0"/>
          <c:order val="0"/>
          <c:tx>
            <c:strRef>
              <c:f>Causes!$B$10</c:f>
              <c:strCache>
                <c:ptCount val="1"/>
                <c:pt idx="0">
                  <c:v>Total</c:v>
                </c:pt>
              </c:strCache>
            </c:strRef>
          </c:tx>
          <c:spPr>
            <a:effectLst/>
          </c:spPr>
          <c:dPt>
            <c:idx val="0"/>
            <c:bubble3D val="0"/>
            <c:spPr>
              <a:solidFill>
                <a:schemeClr val="accent1"/>
              </a:solidFill>
              <a:ln>
                <a:noFill/>
              </a:ln>
              <a:effectLst/>
            </c:spPr>
            <c:extLst>
              <c:ext xmlns:c16="http://schemas.microsoft.com/office/drawing/2014/chart" uri="{C3380CC4-5D6E-409C-BE32-E72D297353CC}">
                <c16:uniqueId val="{00000001-A3A8-47C8-8B54-0896BCD6ECDA}"/>
              </c:ext>
            </c:extLst>
          </c:dPt>
          <c:dPt>
            <c:idx val="1"/>
            <c:bubble3D val="0"/>
            <c:spPr>
              <a:solidFill>
                <a:schemeClr val="accent2"/>
              </a:solidFill>
              <a:ln>
                <a:noFill/>
              </a:ln>
              <a:effectLst/>
            </c:spPr>
            <c:extLst>
              <c:ext xmlns:c16="http://schemas.microsoft.com/office/drawing/2014/chart" uri="{C3380CC4-5D6E-409C-BE32-E72D297353CC}">
                <c16:uniqueId val="{00000003-A3A8-47C8-8B54-0896BCD6ECDA}"/>
              </c:ext>
            </c:extLst>
          </c:dPt>
          <c:dPt>
            <c:idx val="2"/>
            <c:bubble3D val="0"/>
            <c:spPr>
              <a:solidFill>
                <a:schemeClr val="accent3"/>
              </a:solidFill>
              <a:ln>
                <a:noFill/>
              </a:ln>
              <a:effectLst/>
            </c:spPr>
            <c:extLst>
              <c:ext xmlns:c16="http://schemas.microsoft.com/office/drawing/2014/chart" uri="{C3380CC4-5D6E-409C-BE32-E72D297353CC}">
                <c16:uniqueId val="{00000005-A3A8-47C8-8B54-0896BCD6ECDA}"/>
              </c:ext>
            </c:extLst>
          </c:dPt>
          <c:dPt>
            <c:idx val="3"/>
            <c:bubble3D val="0"/>
            <c:spPr>
              <a:solidFill>
                <a:schemeClr val="accent4"/>
              </a:solidFill>
              <a:ln>
                <a:noFill/>
              </a:ln>
              <a:effectLst/>
            </c:spPr>
            <c:extLst>
              <c:ext xmlns:c16="http://schemas.microsoft.com/office/drawing/2014/chart" uri="{C3380CC4-5D6E-409C-BE32-E72D297353CC}">
                <c16:uniqueId val="{00000007-A3A8-47C8-8B54-0896BCD6ECDA}"/>
              </c:ext>
            </c:extLst>
          </c:dPt>
          <c:dPt>
            <c:idx val="4"/>
            <c:bubble3D val="0"/>
            <c:spPr>
              <a:solidFill>
                <a:schemeClr val="accent5"/>
              </a:solidFill>
              <a:ln>
                <a:noFill/>
              </a:ln>
              <a:effectLst/>
            </c:spPr>
            <c:extLst>
              <c:ext xmlns:c16="http://schemas.microsoft.com/office/drawing/2014/chart" uri="{C3380CC4-5D6E-409C-BE32-E72D297353CC}">
                <c16:uniqueId val="{00000009-A3A8-47C8-8B54-0896BCD6ECDA}"/>
              </c:ext>
            </c:extLst>
          </c:dPt>
          <c:dLbls>
            <c:dLbl>
              <c:idx val="0"/>
              <c:layout>
                <c:manualLayout>
                  <c:x val="-0.19559072884403733"/>
                  <c:y val="-8.0953507611386338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bg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3A8-47C8-8B54-0896BCD6ECDA}"/>
                </c:ext>
              </c:extLst>
            </c:dLbl>
            <c:dLbl>
              <c:idx val="1"/>
              <c:layout>
                <c:manualLayout>
                  <c:x val="0.18904408245310872"/>
                  <c:y val="4.3580296987313784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bg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3A8-47C8-8B54-0896BCD6ECDA}"/>
                </c:ext>
              </c:extLst>
            </c:dLbl>
            <c:dLbl>
              <c:idx val="2"/>
              <c:layout>
                <c:manualLayout>
                  <c:x val="1.4447408296873058E-2"/>
                  <c:y val="7.8114487869101632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rgbClr val="034EA2"/>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3A8-47C8-8B54-0896BCD6ECDA}"/>
                </c:ext>
              </c:extLst>
            </c:dLbl>
            <c:dLbl>
              <c:idx val="3"/>
              <c:layout>
                <c:manualLayout>
                  <c:x val="2.6874576670177036E-2"/>
                  <c:y val="-7.0068533057784776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rgbClr val="034EA2"/>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3A8-47C8-8B54-0896BCD6ECD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rgbClr val="034EA2"/>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Causes!$A$11:$A$15</c:f>
              <c:strCache>
                <c:ptCount val="4"/>
                <c:pt idx="0">
                  <c:v>Comportements</c:v>
                </c:pt>
                <c:pt idx="1">
                  <c:v>Causes Externes (tiers,etc..)</c:v>
                </c:pt>
                <c:pt idx="2">
                  <c:v>Autres</c:v>
                </c:pt>
                <c:pt idx="3">
                  <c:v>Mécaniques</c:v>
                </c:pt>
              </c:strCache>
            </c:strRef>
          </c:cat>
          <c:val>
            <c:numRef>
              <c:f>Causes!$B$11:$B$15</c:f>
              <c:numCache>
                <c:formatCode>General</c:formatCode>
                <c:ptCount val="4"/>
                <c:pt idx="0">
                  <c:v>31</c:v>
                </c:pt>
                <c:pt idx="1">
                  <c:v>11</c:v>
                </c:pt>
                <c:pt idx="2">
                  <c:v>3</c:v>
                </c:pt>
                <c:pt idx="3">
                  <c:v>2</c:v>
                </c:pt>
              </c:numCache>
            </c:numRef>
          </c:val>
          <c:extLst>
            <c:ext xmlns:c16="http://schemas.microsoft.com/office/drawing/2014/chart" uri="{C3380CC4-5D6E-409C-BE32-E72D297353CC}">
              <c16:uniqueId val="{0000000A-9F3D-4776-BC83-199572441237}"/>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026C1A-E9C0-3649-8DE0-0F721770D521}" type="datetimeFigureOut">
              <a:rPr lang="fr-FR" smtClean="0"/>
              <a:pPr/>
              <a:t>07/05/2021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6351CB-C7E3-8F4F-AA6E-DB407BF173DE}" type="slidenum">
              <a:rPr lang="fr-FR" smtClean="0"/>
              <a:pPr/>
              <a:t>‹N°›</a:t>
            </a:fld>
            <a:endParaRPr lang="fr-FR"/>
          </a:p>
        </p:txBody>
      </p:sp>
    </p:spTree>
    <p:extLst>
      <p:ext uri="{BB962C8B-B14F-4D97-AF65-F5344CB8AC3E}">
        <p14:creationId xmlns:p14="http://schemas.microsoft.com/office/powerpoint/2010/main" val="4156207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6820A-C1B1-9944-A68D-DA5B884778EE}" type="datetimeFigureOut">
              <a:rPr lang="fr-FR" smtClean="0"/>
              <a:pPr/>
              <a:t>07/05/2021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EBCA58-F001-2A42-AB6A-B366B18E47A3}" type="slidenum">
              <a:rPr lang="fr-FR" smtClean="0"/>
              <a:pPr/>
              <a:t>‹N°›</a:t>
            </a:fld>
            <a:endParaRPr lang="fr-FR"/>
          </a:p>
        </p:txBody>
      </p:sp>
    </p:spTree>
    <p:extLst>
      <p:ext uri="{BB962C8B-B14F-4D97-AF65-F5344CB8AC3E}">
        <p14:creationId xmlns:p14="http://schemas.microsoft.com/office/powerpoint/2010/main" val="22721086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83EBCA58-F001-2A42-AB6A-B366B18E47A3}" type="slidenum">
              <a:rPr lang="fr-FR" smtClean="0"/>
              <a:pPr/>
              <a:t>10</a:t>
            </a:fld>
            <a:endParaRPr lang="fr-FR"/>
          </a:p>
        </p:txBody>
      </p:sp>
    </p:spTree>
    <p:extLst>
      <p:ext uri="{BB962C8B-B14F-4D97-AF65-F5344CB8AC3E}">
        <p14:creationId xmlns:p14="http://schemas.microsoft.com/office/powerpoint/2010/main" val="3798255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83EBCA58-F001-2A42-AB6A-B366B18E47A3}" type="slidenum">
              <a:rPr lang="fr-FR" smtClean="0"/>
              <a:pPr/>
              <a:t>11</a:t>
            </a:fld>
            <a:endParaRPr lang="fr-FR"/>
          </a:p>
        </p:txBody>
      </p:sp>
    </p:spTree>
    <p:extLst>
      <p:ext uri="{BB962C8B-B14F-4D97-AF65-F5344CB8AC3E}">
        <p14:creationId xmlns:p14="http://schemas.microsoft.com/office/powerpoint/2010/main" val="1257194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6" name="Image 5" descr="TOTAL_logo_RVB_fond_gris_powerpoint.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4400"/>
            <a:ext cx="9144000" cy="847344"/>
          </a:xfrm>
          <a:prstGeom prst="rect">
            <a:avLst/>
          </a:prstGeom>
        </p:spPr>
      </p:pic>
      <p:sp>
        <p:nvSpPr>
          <p:cNvPr id="9" name="Slide Number Placeholder 5">
            <a:extLst>
              <a:ext uri="{FF2B5EF4-FFF2-40B4-BE49-F238E27FC236}">
                <a16:creationId xmlns:a16="http://schemas.microsoft.com/office/drawing/2014/main" id="{D15E3214-F442-714C-96ED-22499AA5A710}"/>
              </a:ext>
            </a:extLst>
          </p:cNvPr>
          <p:cNvSpPr>
            <a:spLocks noGrp="1"/>
          </p:cNvSpPr>
          <p:nvPr>
            <p:ph type="sldNum" sz="quarter" idx="4"/>
          </p:nvPr>
        </p:nvSpPr>
        <p:spPr>
          <a:xfrm>
            <a:off x="5635078" y="6410781"/>
            <a:ext cx="2057400" cy="365125"/>
          </a:xfrm>
          <a:prstGeom prst="rect">
            <a:avLst/>
          </a:prstGeom>
        </p:spPr>
        <p:txBody>
          <a:bodyPr anchor="ctr" anchorCtr="0"/>
          <a:lstStyle>
            <a:lvl1pPr algn="r">
              <a:defRPr sz="1000">
                <a:solidFill>
                  <a:schemeClr val="tx1">
                    <a:lumMod val="65000"/>
                    <a:lumOff val="35000"/>
                  </a:schemeClr>
                </a:solidFill>
                <a:latin typeface="Arial" panose="020B0604020202020204" pitchFamily="34" charset="0"/>
                <a:cs typeface="Arial" panose="020B0604020202020204" pitchFamily="34" charset="0"/>
              </a:defRPr>
            </a:lvl1pPr>
          </a:lstStyle>
          <a:p>
            <a:fld id="{16615CE3-067F-774A-81CA-2B3295222855}"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a:xfrm>
            <a:off x="6553200" y="6411916"/>
            <a:ext cx="725488" cy="365125"/>
          </a:xfrm>
          <a:prstGeom prst="rect">
            <a:avLst/>
          </a:prstGeom>
        </p:spPr>
        <p:txBody>
          <a:bodyPr/>
          <a:lstStyle/>
          <a:p>
            <a:fld id="{21F90BE8-D879-4F46-ACF9-7BCC67DCFB7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position 3">
    <p:spTree>
      <p:nvGrpSpPr>
        <p:cNvPr id="1" name=""/>
        <p:cNvGrpSpPr/>
        <p:nvPr/>
      </p:nvGrpSpPr>
      <p:grpSpPr>
        <a:xfrm>
          <a:off x="0" y="0"/>
          <a:ext cx="0" cy="0"/>
          <a:chOff x="0" y="0"/>
          <a:chExt cx="0" cy="0"/>
        </a:xfrm>
      </p:grpSpPr>
      <p:sp>
        <p:nvSpPr>
          <p:cNvPr id="5" name="Espace réservé du contenu 4"/>
          <p:cNvSpPr>
            <a:spLocks noGrp="1"/>
          </p:cNvSpPr>
          <p:nvPr>
            <p:ph sz="quarter" idx="10"/>
          </p:nvPr>
        </p:nvSpPr>
        <p:spPr>
          <a:xfrm>
            <a:off x="450056" y="1420021"/>
            <a:ext cx="8243888" cy="4619272"/>
          </a:xfrm>
          <a:prstGeom prst="rect">
            <a:avLst/>
          </a:prstGeom>
        </p:spPr>
        <p:txBody>
          <a:bodyPr/>
          <a:lstStyle>
            <a:lvl1pPr marL="214314" indent="-214314">
              <a:buClr>
                <a:schemeClr val="accent4"/>
              </a:buClr>
              <a:buSzPct val="100000"/>
              <a:buFont typeface="Arial" panose="020B0604020202020204" pitchFamily="34" charset="0"/>
              <a:buChar char="•"/>
              <a:defRPr sz="1400">
                <a:solidFill>
                  <a:schemeClr val="tx1"/>
                </a:solidFill>
              </a:defRPr>
            </a:lvl1pPr>
            <a:lvl2pPr>
              <a:buClr>
                <a:schemeClr val="accent4"/>
              </a:buClr>
              <a:defRPr sz="1400">
                <a:solidFill>
                  <a:schemeClr val="tx1">
                    <a:lumMod val="75000"/>
                    <a:lumOff val="25000"/>
                  </a:schemeClr>
                </a:solidFill>
              </a:defRPr>
            </a:lvl2pPr>
            <a:lvl3pPr>
              <a:buClr>
                <a:schemeClr val="accent4"/>
              </a:buClr>
              <a:defRPr sz="1100">
                <a:solidFill>
                  <a:schemeClr val="tx1">
                    <a:lumMod val="75000"/>
                    <a:lumOff val="25000"/>
                  </a:schemeClr>
                </a:solidFill>
              </a:defRPr>
            </a:lvl3pPr>
            <a:lvl4pPr>
              <a:buClr>
                <a:schemeClr val="accent4"/>
              </a:buClr>
              <a:defRPr sz="1100">
                <a:solidFill>
                  <a:schemeClr val="tx1">
                    <a:lumMod val="75000"/>
                    <a:lumOff val="25000"/>
                  </a:schemeClr>
                </a:solidFill>
              </a:defRPr>
            </a:lvl4pPr>
            <a:lvl5pPr>
              <a:defRPr sz="11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Espace réservé du texte 16">
            <a:extLst>
              <a:ext uri="{FF2B5EF4-FFF2-40B4-BE49-F238E27FC236}">
                <a16:creationId xmlns:a16="http://schemas.microsoft.com/office/drawing/2014/main" id="{612F0BB8-FA28-4DF8-9AEA-A7735D1E3B1A}"/>
              </a:ext>
            </a:extLst>
          </p:cNvPr>
          <p:cNvSpPr>
            <a:spLocks noGrp="1"/>
          </p:cNvSpPr>
          <p:nvPr>
            <p:ph type="body" sz="quarter" idx="11" hasCustomPrompt="1"/>
          </p:nvPr>
        </p:nvSpPr>
        <p:spPr>
          <a:xfrm>
            <a:off x="450056" y="922477"/>
            <a:ext cx="6447234" cy="413343"/>
          </a:xfrm>
          <a:prstGeom prst="rect">
            <a:avLst/>
          </a:prstGeom>
        </p:spPr>
        <p:txBody>
          <a:bodyPr/>
          <a:lstStyle>
            <a:lvl1pPr marL="0" indent="0">
              <a:buNone/>
              <a:defRPr>
                <a:solidFill>
                  <a:schemeClr val="accent4"/>
                </a:solidFill>
              </a:defRPr>
            </a:lvl1pPr>
            <a:lvl2pPr marL="200027" indent="0">
              <a:buNone/>
              <a:defRPr/>
            </a:lvl2pPr>
          </a:lstStyle>
          <a:p>
            <a:pPr lvl="0"/>
            <a:r>
              <a:rPr lang="fr-FR"/>
              <a:t>Sous-titre de la slide</a:t>
            </a:r>
          </a:p>
        </p:txBody>
      </p:sp>
      <p:sp>
        <p:nvSpPr>
          <p:cNvPr id="8" name="Titre 1">
            <a:extLst>
              <a:ext uri="{FF2B5EF4-FFF2-40B4-BE49-F238E27FC236}">
                <a16:creationId xmlns:a16="http://schemas.microsoft.com/office/drawing/2014/main" id="{61668974-392E-4E87-9B4F-31D8344424D0}"/>
              </a:ext>
            </a:extLst>
          </p:cNvPr>
          <p:cNvSpPr>
            <a:spLocks noGrp="1"/>
          </p:cNvSpPr>
          <p:nvPr>
            <p:ph type="title" hasCustomPrompt="1"/>
          </p:nvPr>
        </p:nvSpPr>
        <p:spPr>
          <a:xfrm>
            <a:off x="1115616" y="220484"/>
            <a:ext cx="7439031" cy="616228"/>
          </a:xfrm>
          <a:prstGeom prst="rect">
            <a:avLst/>
          </a:prstGeom>
          <a:noFill/>
        </p:spPr>
        <p:txBody>
          <a:bodyPr lIns="0" anchor="ctr"/>
          <a:lstStyle>
            <a:lvl1pPr marL="405000" algn="l">
              <a:defRPr>
                <a:solidFill>
                  <a:schemeClr val="accent4"/>
                </a:solidFill>
              </a:defRPr>
            </a:lvl1pPr>
          </a:lstStyle>
          <a:p>
            <a:r>
              <a:rPr lang="fr-FR" noProof="0"/>
              <a:t>Titre de la slide</a:t>
            </a:r>
          </a:p>
        </p:txBody>
      </p:sp>
    </p:spTree>
    <p:extLst>
      <p:ext uri="{BB962C8B-B14F-4D97-AF65-F5344CB8AC3E}">
        <p14:creationId xmlns:p14="http://schemas.microsoft.com/office/powerpoint/2010/main" val="3064662633"/>
      </p:ext>
    </p:extLst>
  </p:cSld>
  <p:clrMapOvr>
    <a:masterClrMapping/>
  </p:clrMapOvr>
  <p:transition spd="med">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8488" cy="635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336550" y="1330326"/>
            <a:ext cx="8229600" cy="41727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2610196" y="6462222"/>
            <a:ext cx="4114800" cy="217488"/>
          </a:xfrm>
          <a:prstGeom prst="rect">
            <a:avLst/>
          </a:prstGeom>
        </p:spPr>
        <p:txBody>
          <a:bodyPr/>
          <a:lstStyle>
            <a:lvl1pPr>
              <a:defRPr/>
            </a:lvl1pPr>
          </a:lstStyle>
          <a:p>
            <a:r>
              <a:rPr lang="en-GB"/>
              <a:t>HSE CODIV - 20/06/2012 – </a:t>
            </a:r>
            <a:r>
              <a:rPr lang="en-GB" err="1"/>
              <a:t>Tangi</a:t>
            </a:r>
            <a:r>
              <a:rPr lang="en-GB"/>
              <a:t> base</a:t>
            </a:r>
            <a:endParaRPr lang="fr-FR"/>
          </a:p>
        </p:txBody>
      </p:sp>
    </p:spTree>
    <p:extLst>
      <p:ext uri="{BB962C8B-B14F-4D97-AF65-F5344CB8AC3E}">
        <p14:creationId xmlns:p14="http://schemas.microsoft.com/office/powerpoint/2010/main" val="3163362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CF984B-0F1D-FA4C-A1DD-4C71B8BA9434}"/>
              </a:ext>
            </a:extLst>
          </p:cNvPr>
          <p:cNvSpPr/>
          <p:nvPr userDrawn="1"/>
        </p:nvSpPr>
        <p:spPr>
          <a:xfrm>
            <a:off x="0" y="0"/>
            <a:ext cx="9143999" cy="6857999"/>
          </a:xfrm>
          <a:prstGeom prst="rect">
            <a:avLst/>
          </a:prstGeom>
          <a:solidFill>
            <a:srgbClr val="034EA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4" name="Freeform 13">
            <a:extLst>
              <a:ext uri="{FF2B5EF4-FFF2-40B4-BE49-F238E27FC236}">
                <a16:creationId xmlns:a16="http://schemas.microsoft.com/office/drawing/2014/main" id="{68C57361-619F-484D-8BA1-957BEA065A2C}"/>
              </a:ext>
            </a:extLst>
          </p:cNvPr>
          <p:cNvSpPr/>
          <p:nvPr userDrawn="1"/>
        </p:nvSpPr>
        <p:spPr>
          <a:xfrm>
            <a:off x="0" y="2962577"/>
            <a:ext cx="5903537" cy="778933"/>
          </a:xfrm>
          <a:custGeom>
            <a:avLst/>
            <a:gdLst>
              <a:gd name="connsiteX0" fmla="*/ 0 w 5903537"/>
              <a:gd name="connsiteY0" fmla="*/ 0 h 778933"/>
              <a:gd name="connsiteX1" fmla="*/ 5903537 w 5903537"/>
              <a:gd name="connsiteY1" fmla="*/ 0 h 778933"/>
              <a:gd name="connsiteX2" fmla="*/ 5708804 w 5903537"/>
              <a:gd name="connsiteY2" fmla="*/ 778933 h 778933"/>
              <a:gd name="connsiteX3" fmla="*/ 0 w 5903537"/>
              <a:gd name="connsiteY3" fmla="*/ 778933 h 778933"/>
            </a:gdLst>
            <a:ahLst/>
            <a:cxnLst>
              <a:cxn ang="0">
                <a:pos x="connsiteX0" y="connsiteY0"/>
              </a:cxn>
              <a:cxn ang="0">
                <a:pos x="connsiteX1" y="connsiteY1"/>
              </a:cxn>
              <a:cxn ang="0">
                <a:pos x="connsiteX2" y="connsiteY2"/>
              </a:cxn>
              <a:cxn ang="0">
                <a:pos x="connsiteX3" y="connsiteY3"/>
              </a:cxn>
            </a:cxnLst>
            <a:rect l="l" t="t" r="r" b="b"/>
            <a:pathLst>
              <a:path w="5903537" h="778933">
                <a:moveTo>
                  <a:pt x="0" y="0"/>
                </a:moveTo>
                <a:lnTo>
                  <a:pt x="5903537" y="0"/>
                </a:lnTo>
                <a:lnTo>
                  <a:pt x="5708804" y="778933"/>
                </a:lnTo>
                <a:lnTo>
                  <a:pt x="0" y="778933"/>
                </a:lnTo>
                <a:close/>
              </a:path>
            </a:pathLst>
          </a:cu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9" name="Freeform 18">
            <a:extLst>
              <a:ext uri="{FF2B5EF4-FFF2-40B4-BE49-F238E27FC236}">
                <a16:creationId xmlns:a16="http://schemas.microsoft.com/office/drawing/2014/main" id="{CA07FEC2-A609-0948-BC76-B35B87573D2F}"/>
              </a:ext>
            </a:extLst>
          </p:cNvPr>
          <p:cNvSpPr/>
          <p:nvPr userDrawn="1"/>
        </p:nvSpPr>
        <p:spPr>
          <a:xfrm>
            <a:off x="0" y="3431526"/>
            <a:ext cx="7962314" cy="1731317"/>
          </a:xfrm>
          <a:custGeom>
            <a:avLst/>
            <a:gdLst>
              <a:gd name="connsiteX0" fmla="*/ 0 w 7962314"/>
              <a:gd name="connsiteY0" fmla="*/ 0 h 1731317"/>
              <a:gd name="connsiteX1" fmla="*/ 7962314 w 7962314"/>
              <a:gd name="connsiteY1" fmla="*/ 0 h 1731317"/>
              <a:gd name="connsiteX2" fmla="*/ 7529485 w 7962314"/>
              <a:gd name="connsiteY2" fmla="*/ 1731317 h 1731317"/>
              <a:gd name="connsiteX3" fmla="*/ 0 w 7962314"/>
              <a:gd name="connsiteY3" fmla="*/ 1731317 h 1731317"/>
            </a:gdLst>
            <a:ahLst/>
            <a:cxnLst>
              <a:cxn ang="0">
                <a:pos x="connsiteX0" y="connsiteY0"/>
              </a:cxn>
              <a:cxn ang="0">
                <a:pos x="connsiteX1" y="connsiteY1"/>
              </a:cxn>
              <a:cxn ang="0">
                <a:pos x="connsiteX2" y="connsiteY2"/>
              </a:cxn>
              <a:cxn ang="0">
                <a:pos x="connsiteX3" y="connsiteY3"/>
              </a:cxn>
            </a:cxnLst>
            <a:rect l="l" t="t" r="r" b="b"/>
            <a:pathLst>
              <a:path w="7962314" h="1731317">
                <a:moveTo>
                  <a:pt x="0" y="0"/>
                </a:moveTo>
                <a:lnTo>
                  <a:pt x="7962314" y="0"/>
                </a:lnTo>
                <a:lnTo>
                  <a:pt x="7529485" y="1731317"/>
                </a:lnTo>
                <a:lnTo>
                  <a:pt x="0" y="1731317"/>
                </a:lnTo>
                <a:close/>
              </a:path>
            </a:pathLst>
          </a:custGeom>
          <a:solidFill>
            <a:srgbClr val="4495D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5" name="Image 4" descr="Une image contenant signe, poteau&#10;&#10;Description générée automatiquement">
            <a:extLst>
              <a:ext uri="{FF2B5EF4-FFF2-40B4-BE49-F238E27FC236}">
                <a16:creationId xmlns:a16="http://schemas.microsoft.com/office/drawing/2014/main" id="{86A2E3FA-0926-4A57-8843-3E6C82406A0A}"/>
              </a:ext>
            </a:extLst>
          </p:cNvPr>
          <p:cNvPicPr>
            <a:picLocks noChangeAspect="1"/>
          </p:cNvPicPr>
          <p:nvPr userDrawn="1"/>
        </p:nvPicPr>
        <p:blipFill>
          <a:blip r:embed="rId2"/>
          <a:stretch>
            <a:fillRect/>
          </a:stretch>
        </p:blipFill>
        <p:spPr>
          <a:xfrm>
            <a:off x="7767170" y="5552056"/>
            <a:ext cx="1060306" cy="1059761"/>
          </a:xfrm>
          <a:prstGeom prst="rect">
            <a:avLst/>
          </a:prstGeom>
        </p:spPr>
      </p:pic>
      <p:pic>
        <p:nvPicPr>
          <p:cNvPr id="8" name="Image 8" descr="TOTAL_LogoBandeauHaut2017_RGB.png">
            <a:extLst>
              <a:ext uri="{FF2B5EF4-FFF2-40B4-BE49-F238E27FC236}">
                <a16:creationId xmlns:a16="http://schemas.microsoft.com/office/drawing/2014/main" id="{640F8462-B485-9446-8494-9ADB8E10B25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05840"/>
            <a:ext cx="6853868" cy="964618"/>
          </a:xfrm>
          <a:prstGeom prst="rect">
            <a:avLst/>
          </a:prstGeom>
        </p:spPr>
      </p:pic>
      <p:sp>
        <p:nvSpPr>
          <p:cNvPr id="36" name="Titre 35"/>
          <p:cNvSpPr>
            <a:spLocks noGrp="1"/>
          </p:cNvSpPr>
          <p:nvPr>
            <p:ph type="title" hasCustomPrompt="1"/>
          </p:nvPr>
        </p:nvSpPr>
        <p:spPr>
          <a:xfrm>
            <a:off x="257647" y="3904990"/>
            <a:ext cx="8277700" cy="320649"/>
          </a:xfrm>
          <a:prstGeom prst="rect">
            <a:avLst/>
          </a:prstGeom>
          <a:noFill/>
          <a:ln>
            <a:noFill/>
          </a:ln>
        </p:spPr>
        <p:txBody>
          <a:bodyPr anchor="ctr"/>
          <a:lstStyle>
            <a:lvl1pPr algn="l">
              <a:defRPr sz="3300" b="1" cap="none">
                <a:solidFill>
                  <a:schemeClr val="bg1"/>
                </a:solidFill>
              </a:defRPr>
            </a:lvl1pPr>
          </a:lstStyle>
          <a:p>
            <a:r>
              <a:rPr lang="fr-FR" dirty="0"/>
              <a:t>SOUS-PARTIE</a:t>
            </a:r>
          </a:p>
        </p:txBody>
      </p:sp>
      <p:sp>
        <p:nvSpPr>
          <p:cNvPr id="9" name="Sous-titre 2">
            <a:extLst>
              <a:ext uri="{FF2B5EF4-FFF2-40B4-BE49-F238E27FC236}">
                <a16:creationId xmlns:a16="http://schemas.microsoft.com/office/drawing/2014/main" id="{5428BEA3-C91E-4E3E-B893-3DAD1A13FCA1}"/>
              </a:ext>
            </a:extLst>
          </p:cNvPr>
          <p:cNvSpPr>
            <a:spLocks noGrp="1"/>
          </p:cNvSpPr>
          <p:nvPr>
            <p:ph type="subTitle" idx="1" hasCustomPrompt="1"/>
          </p:nvPr>
        </p:nvSpPr>
        <p:spPr>
          <a:xfrm>
            <a:off x="257647" y="4369316"/>
            <a:ext cx="8306061" cy="309397"/>
          </a:xfrm>
          <a:prstGeom prst="rect">
            <a:avLst/>
          </a:prstGeo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NOM DE L'INTERVENANT</a:t>
            </a:r>
            <a:endParaRPr lang="en-GB" dirty="0"/>
          </a:p>
        </p:txBody>
      </p:sp>
    </p:spTree>
    <p:extLst>
      <p:ext uri="{BB962C8B-B14F-4D97-AF65-F5344CB8AC3E}">
        <p14:creationId xmlns:p14="http://schemas.microsoft.com/office/powerpoint/2010/main" val="206837965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Disposition 3">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3075FBD-333A-794B-9F83-F583D3C0DEAE}"/>
              </a:ext>
            </a:extLst>
          </p:cNvPr>
          <p:cNvSpPr>
            <a:spLocks noGrp="1"/>
          </p:cNvSpPr>
          <p:nvPr>
            <p:ph type="sldNum" sz="quarter" idx="4"/>
          </p:nvPr>
        </p:nvSpPr>
        <p:spPr>
          <a:xfrm>
            <a:off x="5635078" y="6410781"/>
            <a:ext cx="2057400" cy="365125"/>
          </a:xfrm>
          <a:prstGeom prst="rect">
            <a:avLst/>
          </a:prstGeom>
        </p:spPr>
        <p:txBody>
          <a:bodyPr anchor="ctr" anchorCtr="0"/>
          <a:lstStyle>
            <a:lvl1pPr algn="r">
              <a:defRPr sz="1000">
                <a:solidFill>
                  <a:schemeClr val="tx1">
                    <a:lumMod val="65000"/>
                    <a:lumOff val="35000"/>
                  </a:schemeClr>
                </a:solidFill>
                <a:latin typeface="Arial" panose="020B0604020202020204" pitchFamily="34" charset="0"/>
                <a:cs typeface="Arial" panose="020B0604020202020204" pitchFamily="34" charset="0"/>
              </a:defRPr>
            </a:lvl1pPr>
          </a:lstStyle>
          <a:p>
            <a:fld id="{16615CE3-067F-774A-81CA-2B3295222855}" type="slidenum">
              <a:rPr lang="fr-FR" smtClean="0"/>
              <a:pPr/>
              <a:t>‹N°›</a:t>
            </a:fld>
            <a:endParaRPr lang="fr-FR" dirty="0"/>
          </a:p>
        </p:txBody>
      </p:sp>
    </p:spTree>
    <p:extLst>
      <p:ext uri="{BB962C8B-B14F-4D97-AF65-F5344CB8AC3E}">
        <p14:creationId xmlns:p14="http://schemas.microsoft.com/office/powerpoint/2010/main" val="478091345"/>
      </p:ext>
    </p:extLst>
  </p:cSld>
  <p:clrMapOvr>
    <a:masterClrMapping/>
  </p:clrMapOvr>
  <p:transition spd="med">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Disposition 3">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3075FBD-333A-794B-9F83-F583D3C0DEAE}"/>
              </a:ext>
            </a:extLst>
          </p:cNvPr>
          <p:cNvSpPr>
            <a:spLocks noGrp="1"/>
          </p:cNvSpPr>
          <p:nvPr>
            <p:ph type="sldNum" sz="quarter" idx="4"/>
          </p:nvPr>
        </p:nvSpPr>
        <p:spPr>
          <a:xfrm>
            <a:off x="5635078" y="6410781"/>
            <a:ext cx="2057400" cy="365125"/>
          </a:xfrm>
          <a:prstGeom prst="rect">
            <a:avLst/>
          </a:prstGeom>
        </p:spPr>
        <p:txBody>
          <a:bodyPr anchor="ctr" anchorCtr="0"/>
          <a:lstStyle>
            <a:lvl1pPr algn="r">
              <a:defRPr sz="1000">
                <a:solidFill>
                  <a:schemeClr val="tx1">
                    <a:lumMod val="65000"/>
                    <a:lumOff val="35000"/>
                  </a:schemeClr>
                </a:solidFill>
                <a:latin typeface="Arial" panose="020B0604020202020204" pitchFamily="34" charset="0"/>
                <a:cs typeface="Arial" panose="020B0604020202020204" pitchFamily="34" charset="0"/>
              </a:defRPr>
            </a:lvl1pPr>
          </a:lstStyle>
          <a:p>
            <a:fld id="{16615CE3-067F-774A-81CA-2B3295222855}" type="slidenum">
              <a:rPr lang="fr-FR" smtClean="0"/>
              <a:pPr/>
              <a:t>‹N°›</a:t>
            </a:fld>
            <a:endParaRPr lang="fr-FR" dirty="0"/>
          </a:p>
        </p:txBody>
      </p:sp>
      <p:sp>
        <p:nvSpPr>
          <p:cNvPr id="3" name="Rectangle 2">
            <a:extLst>
              <a:ext uri="{FF2B5EF4-FFF2-40B4-BE49-F238E27FC236}">
                <a16:creationId xmlns:a16="http://schemas.microsoft.com/office/drawing/2014/main" id="{65D48BA6-FDEC-144C-A4CD-647DE97D7227}"/>
              </a:ext>
            </a:extLst>
          </p:cNvPr>
          <p:cNvSpPr/>
          <p:nvPr userDrawn="1"/>
        </p:nvSpPr>
        <p:spPr>
          <a:xfrm rot="16200000">
            <a:off x="5654041" y="3368039"/>
            <a:ext cx="6858000" cy="121921"/>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207"/>
              </a:solidFill>
              <a:latin typeface="Arial" charset="0"/>
            </a:endParaRPr>
          </a:p>
        </p:txBody>
      </p:sp>
      <p:cxnSp>
        <p:nvCxnSpPr>
          <p:cNvPr id="4" name="Connecteur droit 9">
            <a:extLst>
              <a:ext uri="{FF2B5EF4-FFF2-40B4-BE49-F238E27FC236}">
                <a16:creationId xmlns:a16="http://schemas.microsoft.com/office/drawing/2014/main" id="{07A53232-7429-AD4D-BF76-0CF59D95F2B8}"/>
              </a:ext>
            </a:extLst>
          </p:cNvPr>
          <p:cNvCxnSpPr/>
          <p:nvPr userDrawn="1"/>
        </p:nvCxnSpPr>
        <p:spPr>
          <a:xfrm>
            <a:off x="493295" y="6297859"/>
            <a:ext cx="8528785" cy="0"/>
          </a:xfrm>
          <a:prstGeom prst="line">
            <a:avLst/>
          </a:prstGeom>
          <a:ln>
            <a:solidFill>
              <a:srgbClr val="F7941D"/>
            </a:solidFill>
          </a:ln>
        </p:spPr>
        <p:style>
          <a:lnRef idx="1">
            <a:schemeClr val="accent1"/>
          </a:lnRef>
          <a:fillRef idx="0">
            <a:schemeClr val="accent1"/>
          </a:fillRef>
          <a:effectRef idx="0">
            <a:schemeClr val="accent1"/>
          </a:effectRef>
          <a:fontRef idx="minor">
            <a:schemeClr val="tx1"/>
          </a:fontRef>
        </p:style>
      </p:cxnSp>
      <p:cxnSp>
        <p:nvCxnSpPr>
          <p:cNvPr id="5" name="Connecteur droit 10">
            <a:extLst>
              <a:ext uri="{FF2B5EF4-FFF2-40B4-BE49-F238E27FC236}">
                <a16:creationId xmlns:a16="http://schemas.microsoft.com/office/drawing/2014/main" id="{9BCA71F7-C6BE-2642-BE52-A69700A9D9BA}"/>
              </a:ext>
            </a:extLst>
          </p:cNvPr>
          <p:cNvCxnSpPr>
            <a:cxnSpLocks/>
          </p:cNvCxnSpPr>
          <p:nvPr userDrawn="1"/>
        </p:nvCxnSpPr>
        <p:spPr>
          <a:xfrm flipV="1">
            <a:off x="7804141" y="6463899"/>
            <a:ext cx="0" cy="269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Image 11">
            <a:extLst>
              <a:ext uri="{FF2B5EF4-FFF2-40B4-BE49-F238E27FC236}">
                <a16:creationId xmlns:a16="http://schemas.microsoft.com/office/drawing/2014/main" id="{C2CC8C3E-4E41-754B-BC15-833B7064A1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7075" y="6392004"/>
            <a:ext cx="1065476" cy="373090"/>
          </a:xfrm>
          <a:prstGeom prst="rect">
            <a:avLst/>
          </a:prstGeom>
        </p:spPr>
      </p:pic>
      <p:sp>
        <p:nvSpPr>
          <p:cNvPr id="7" name="Rectangle 6">
            <a:extLst>
              <a:ext uri="{FF2B5EF4-FFF2-40B4-BE49-F238E27FC236}">
                <a16:creationId xmlns:a16="http://schemas.microsoft.com/office/drawing/2014/main" id="{F05EE4BE-6ECF-1C4D-A62B-F28A2431F7CC}"/>
              </a:ext>
            </a:extLst>
          </p:cNvPr>
          <p:cNvSpPr/>
          <p:nvPr userDrawn="1"/>
        </p:nvSpPr>
        <p:spPr>
          <a:xfrm>
            <a:off x="422770" y="6369646"/>
            <a:ext cx="493165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tx1">
                    <a:lumMod val="65000"/>
                    <a:lumOff val="35000"/>
                  </a:schemeClr>
                </a:solidFill>
                <a:latin typeface="Arial" panose="020B0604020202020204" pitchFamily="34" charset="0"/>
                <a:cs typeface="Arial" panose="020B0604020202020204" pitchFamily="34" charset="0"/>
              </a:rPr>
              <a:t>TOTAL Classification: Restricted Distribution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tx1">
                    <a:lumMod val="65000"/>
                    <a:lumOff val="35000"/>
                  </a:schemeClr>
                </a:solidFill>
                <a:latin typeface="Arial" panose="020B0604020202020204" pitchFamily="34" charset="0"/>
                <a:cs typeface="Arial" panose="020B0604020202020204" pitchFamily="34" charset="0"/>
              </a:rPr>
              <a:t>TOTAL - All rights reserved</a:t>
            </a:r>
            <a:endParaRPr lang="en-US" sz="1000" dirty="0">
              <a:solidFill>
                <a:schemeClr val="tx1">
                  <a:lumMod val="65000"/>
                  <a:lumOff val="35000"/>
                </a:schemeClr>
              </a:solidFill>
              <a:latin typeface="Arial" charset="0"/>
              <a:cs typeface="Arial" charset="0"/>
            </a:endParaRPr>
          </a:p>
        </p:txBody>
      </p:sp>
    </p:spTree>
    <p:extLst>
      <p:ext uri="{BB962C8B-B14F-4D97-AF65-F5344CB8AC3E}">
        <p14:creationId xmlns:p14="http://schemas.microsoft.com/office/powerpoint/2010/main" val="2900418219"/>
      </p:ext>
    </p:extLst>
  </p:cSld>
  <p:clrMapOvr>
    <a:masterClrMapping/>
  </p:clrMapOvr>
  <p:transition spd="med">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B574E5-8766-4AEB-807C-0EAC8E5263C6}"/>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BC006DC-DA40-4864-BB9A-ACBB2A73DEF7}"/>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u numéro de diapositive 3">
            <a:extLst>
              <a:ext uri="{FF2B5EF4-FFF2-40B4-BE49-F238E27FC236}">
                <a16:creationId xmlns:a16="http://schemas.microsoft.com/office/drawing/2014/main" id="{A3FBB4BA-2E45-4CBA-A181-6496DF56A808}"/>
              </a:ext>
            </a:extLst>
          </p:cNvPr>
          <p:cNvSpPr>
            <a:spLocks noGrp="1"/>
          </p:cNvSpPr>
          <p:nvPr>
            <p:ph type="sldNum" sz="quarter" idx="10"/>
          </p:nvPr>
        </p:nvSpPr>
        <p:spPr/>
        <p:txBody>
          <a:bodyPr/>
          <a:lstStyle/>
          <a:p>
            <a:fld id="{16615CE3-067F-774A-81CA-2B3295222855}" type="slidenum">
              <a:rPr lang="fr-FR" smtClean="0"/>
              <a:pPr/>
              <a:t>‹N°›</a:t>
            </a:fld>
            <a:endParaRPr lang="fr-FR" dirty="0"/>
          </a:p>
        </p:txBody>
      </p:sp>
    </p:spTree>
    <p:extLst>
      <p:ext uri="{BB962C8B-B14F-4D97-AF65-F5344CB8AC3E}">
        <p14:creationId xmlns:p14="http://schemas.microsoft.com/office/powerpoint/2010/main" val="727246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18488" cy="635000"/>
          </a:xfrm>
          <a:prstGeom prst="rect">
            <a:avLst/>
          </a:prstGeom>
        </p:spPr>
        <p:txBody>
          <a:bodyPr/>
          <a:lstStyle/>
          <a:p>
            <a:r>
              <a:rPr lang="fr-FR" noProof="0"/>
              <a:t>Modifiez le style du titre</a:t>
            </a:r>
          </a:p>
        </p:txBody>
      </p:sp>
      <p:sp>
        <p:nvSpPr>
          <p:cNvPr id="4" name="Espace réservé du numéro de diapositive 3"/>
          <p:cNvSpPr>
            <a:spLocks noGrp="1"/>
          </p:cNvSpPr>
          <p:nvPr>
            <p:ph type="sldNum" sz="quarter" idx="11"/>
          </p:nvPr>
        </p:nvSpPr>
        <p:spPr>
          <a:xfrm>
            <a:off x="6553200" y="6411916"/>
            <a:ext cx="725488" cy="365125"/>
          </a:xfrm>
          <a:prstGeom prst="rect">
            <a:avLst/>
          </a:prstGeom>
        </p:spPr>
        <p:txBody>
          <a:bodyPr/>
          <a:lstStyle/>
          <a:p>
            <a:fld id="{21F90BE8-D879-4F46-ACF9-7BCC67DCFB75}" type="slidenum">
              <a:rPr lang="fr-FR" smtClean="0"/>
              <a:pPr/>
              <a:t>‹N°›</a:t>
            </a:fld>
            <a:endParaRPr lang="fr-FR"/>
          </a:p>
        </p:txBody>
      </p:sp>
      <p:sp>
        <p:nvSpPr>
          <p:cNvPr id="6" name="Espace réservé du texte 5"/>
          <p:cNvSpPr>
            <a:spLocks noGrp="1"/>
          </p:cNvSpPr>
          <p:nvPr>
            <p:ph type="body" sz="quarter" idx="12"/>
          </p:nvPr>
        </p:nvSpPr>
        <p:spPr>
          <a:xfrm>
            <a:off x="457200" y="1125538"/>
            <a:ext cx="8218800" cy="5040311"/>
          </a:xfrm>
          <a:prstGeom prst="rect">
            <a:avLst/>
          </a:prstGeom>
        </p:spPr>
        <p:txBody>
          <a:bodyPr/>
          <a:lstStyle>
            <a:lvl5pPr marL="1260000">
              <a:buNone/>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Tree>
    <p:extLst>
      <p:ext uri="{BB962C8B-B14F-4D97-AF65-F5344CB8AC3E}">
        <p14:creationId xmlns:p14="http://schemas.microsoft.com/office/powerpoint/2010/main" val="365818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52"/>
            <a:ext cx="7772400" cy="1362075"/>
          </a:xfrm>
          <a:prstGeom prst="rect">
            <a:avLst/>
          </a:prstGeom>
        </p:spPr>
        <p:txBody>
          <a:bodyPr anchor="ctr">
            <a:noAutofit/>
          </a:bodyPr>
          <a:lstStyle>
            <a:lvl1pPr algn="l">
              <a:defRPr sz="3200" b="1" cap="all">
                <a:solidFill>
                  <a:schemeClr val="accent5">
                    <a:lumMod val="75000"/>
                  </a:schemeClr>
                </a:solidFill>
              </a:defRPr>
            </a:lvl1pPr>
          </a:lstStyle>
          <a:p>
            <a:r>
              <a:rPr lang="fr-FR" noProof="0"/>
              <a:t>Modifiez le style du titre</a:t>
            </a:r>
          </a:p>
        </p:txBody>
      </p:sp>
      <p:sp>
        <p:nvSpPr>
          <p:cNvPr id="5" name="Espace réservé du pied de page 4"/>
          <p:cNvSpPr>
            <a:spLocks noGrp="1"/>
          </p:cNvSpPr>
          <p:nvPr>
            <p:ph type="ftr" sz="quarter" idx="11"/>
          </p:nvPr>
        </p:nvSpPr>
        <p:spPr>
          <a:xfrm>
            <a:off x="457200" y="6411916"/>
            <a:ext cx="5562600" cy="365125"/>
          </a:xfrm>
          <a:prstGeom prst="rect">
            <a:avLst/>
          </a:prstGeom>
        </p:spPr>
        <p:txBody>
          <a:bodyPr/>
          <a:lstStyle/>
          <a:p>
            <a:r>
              <a:rPr lang="fr-FR" noProof="0"/>
              <a:t>Titre de la Présentation – Lieu et Pays – Date Jour Mois Année</a:t>
            </a:r>
          </a:p>
        </p:txBody>
      </p:sp>
      <p:sp>
        <p:nvSpPr>
          <p:cNvPr id="6" name="Espace réservé du numéro de diapositive 5"/>
          <p:cNvSpPr>
            <a:spLocks noGrp="1"/>
          </p:cNvSpPr>
          <p:nvPr>
            <p:ph type="sldNum" sz="quarter" idx="12"/>
          </p:nvPr>
        </p:nvSpPr>
        <p:spPr>
          <a:xfrm>
            <a:off x="6553200" y="6411916"/>
            <a:ext cx="725488" cy="365125"/>
          </a:xfrm>
          <a:prstGeom prst="rect">
            <a:avLst/>
          </a:prstGeom>
        </p:spPr>
        <p:txBody>
          <a:bodyPr/>
          <a:lstStyle/>
          <a:p>
            <a:fld id="{21F90BE8-D879-4F46-ACF9-7BCC67DCFB75}" type="slidenum">
              <a:rPr lang="fr-FR" smtClean="0"/>
              <a:pPr/>
              <a:t>‹N°›</a:t>
            </a:fld>
            <a:endParaRPr lang="fr-FR"/>
          </a:p>
        </p:txBody>
      </p:sp>
      <p:sp>
        <p:nvSpPr>
          <p:cNvPr id="7" name="Rectangle 6"/>
          <p:cNvSpPr/>
          <p:nvPr userDrawn="1"/>
        </p:nvSpPr>
        <p:spPr>
          <a:xfrm>
            <a:off x="8928000" y="0"/>
            <a:ext cx="216000" cy="6858000"/>
          </a:xfrm>
          <a:prstGeom prst="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18488" cy="635000"/>
          </a:xfrm>
          <a:prstGeom prst="rect">
            <a:avLst/>
          </a:prstGeom>
        </p:spPr>
        <p:txBody>
          <a:bodyPr/>
          <a:lstStyle>
            <a:lvl1pPr>
              <a:defRPr>
                <a:solidFill>
                  <a:schemeClr val="accent5">
                    <a:lumMod val="75000"/>
                  </a:schemeClr>
                </a:solidFill>
              </a:defRPr>
            </a:lvl1pPr>
          </a:lstStyle>
          <a:p>
            <a:r>
              <a:rPr lang="fr-FR" noProof="0"/>
              <a:t>Modifiez le style du titre</a:t>
            </a:r>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a:defRPr sz="1200"/>
            </a:lvl4pPr>
            <a:lvl5pPr marL="1260000">
              <a:buNone/>
              <a:defRPr sz="1200"/>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marL="1260000">
              <a:buNone/>
              <a:defRPr sz="1200"/>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6" name="Espace réservé du pied de page 5"/>
          <p:cNvSpPr>
            <a:spLocks noGrp="1"/>
          </p:cNvSpPr>
          <p:nvPr>
            <p:ph type="ftr" sz="quarter" idx="11"/>
          </p:nvPr>
        </p:nvSpPr>
        <p:spPr>
          <a:xfrm>
            <a:off x="457200" y="6411916"/>
            <a:ext cx="5562600" cy="365125"/>
          </a:xfrm>
          <a:prstGeom prst="rect">
            <a:avLst/>
          </a:prstGeom>
        </p:spPr>
        <p:txBody>
          <a:bodyPr/>
          <a:lstStyle/>
          <a:p>
            <a:r>
              <a:rPr lang="fr-FR" noProof="0"/>
              <a:t>Titre de la Présentation – Lieu et Pays – Date Jour Mois Année</a:t>
            </a:r>
          </a:p>
        </p:txBody>
      </p:sp>
      <p:sp>
        <p:nvSpPr>
          <p:cNvPr id="7" name="Espace réservé du numéro de diapositive 6"/>
          <p:cNvSpPr>
            <a:spLocks noGrp="1"/>
          </p:cNvSpPr>
          <p:nvPr>
            <p:ph type="sldNum" sz="quarter" idx="12"/>
          </p:nvPr>
        </p:nvSpPr>
        <p:spPr>
          <a:xfrm>
            <a:off x="6553200" y="6411916"/>
            <a:ext cx="725488" cy="365125"/>
          </a:xfrm>
          <a:prstGeom prst="rect">
            <a:avLst/>
          </a:prstGeom>
        </p:spPr>
        <p:txBody>
          <a:bodyPr/>
          <a:lstStyle/>
          <a:p>
            <a:fld id="{21F90BE8-D879-4F46-ACF9-7BCC67DCFB7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18488" cy="635000"/>
          </a:xfrm>
          <a:prstGeom prst="rect">
            <a:avLst/>
          </a:prstGeom>
        </p:spPr>
        <p:txBody>
          <a:bodyPr/>
          <a:lstStyle>
            <a:lvl1pPr>
              <a:defRPr>
                <a:solidFill>
                  <a:schemeClr val="accent5">
                    <a:lumMod val="75000"/>
                  </a:schemeClr>
                </a:solidFill>
              </a:defRPr>
            </a:lvl1pPr>
          </a:lstStyle>
          <a:p>
            <a:r>
              <a:rPr lang="fr-FR"/>
              <a:t>Modifiez le style du titre</a:t>
            </a:r>
          </a:p>
        </p:txBody>
      </p:sp>
      <p:sp>
        <p:nvSpPr>
          <p:cNvPr id="3" name="Espace réservé du contenu 2"/>
          <p:cNvSpPr>
            <a:spLocks noGrp="1"/>
          </p:cNvSpPr>
          <p:nvPr>
            <p:ph idx="1" hasCustomPrompt="1"/>
          </p:nvPr>
        </p:nvSpPr>
        <p:spPr>
          <a:xfrm>
            <a:off x="457200" y="1695600"/>
            <a:ext cx="8218800" cy="4284000"/>
          </a:xfrm>
          <a:prstGeom prst="rect">
            <a:avLst/>
          </a:prstGeom>
        </p:spPr>
        <p:txBody>
          <a:bodyPr/>
          <a:lstStyle>
            <a:lvl1pPr>
              <a:defRPr/>
            </a:lvl1pPr>
          </a:lstStyle>
          <a:p>
            <a:pPr lvl="0"/>
            <a:r>
              <a:rPr lang="fr-FR"/>
              <a:t>Graphique barres</a:t>
            </a:r>
          </a:p>
        </p:txBody>
      </p:sp>
      <p:sp>
        <p:nvSpPr>
          <p:cNvPr id="5" name="Espace réservé du pied de page 4"/>
          <p:cNvSpPr>
            <a:spLocks noGrp="1"/>
          </p:cNvSpPr>
          <p:nvPr>
            <p:ph type="ftr" sz="quarter" idx="11"/>
          </p:nvPr>
        </p:nvSpPr>
        <p:spPr>
          <a:xfrm>
            <a:off x="457200" y="6411916"/>
            <a:ext cx="5562600" cy="365125"/>
          </a:xfrm>
          <a:prstGeom prst="rect">
            <a:avLst/>
          </a:prstGeom>
        </p:spPr>
        <p:txBody>
          <a:bodyPr/>
          <a:lstStyle/>
          <a:p>
            <a:r>
              <a:rPr lang="fr-FR"/>
              <a:t>Titre de la Présentation – Lieu et Pays – Date Jour Mois Année</a:t>
            </a:r>
          </a:p>
        </p:txBody>
      </p:sp>
      <p:sp>
        <p:nvSpPr>
          <p:cNvPr id="6" name="Espace réservé du numéro de diapositive 5"/>
          <p:cNvSpPr>
            <a:spLocks noGrp="1"/>
          </p:cNvSpPr>
          <p:nvPr>
            <p:ph type="sldNum" sz="quarter" idx="12"/>
          </p:nvPr>
        </p:nvSpPr>
        <p:spPr>
          <a:xfrm>
            <a:off x="6553200" y="6411916"/>
            <a:ext cx="725488" cy="365125"/>
          </a:xfrm>
          <a:prstGeom prst="rect">
            <a:avLst/>
          </a:prstGeom>
        </p:spPr>
        <p:txBody>
          <a:bodyPr/>
          <a:lstStyle/>
          <a:p>
            <a:fld id="{21F90BE8-D879-4F46-ACF9-7BCC67DCFB75}" type="slidenum">
              <a:rPr lang="fr-FR" smtClean="0"/>
              <a:pPr/>
              <a:t>‹N°›</a:t>
            </a:fld>
            <a:endParaRPr lang="fr-FR"/>
          </a:p>
        </p:txBody>
      </p:sp>
      <p:sp>
        <p:nvSpPr>
          <p:cNvPr id="7" name="Espace réservé du texte 7"/>
          <p:cNvSpPr>
            <a:spLocks noGrp="1"/>
          </p:cNvSpPr>
          <p:nvPr>
            <p:ph type="body" sz="quarter" idx="13" hasCustomPrompt="1"/>
          </p:nvPr>
        </p:nvSpPr>
        <p:spPr>
          <a:xfrm>
            <a:off x="2267744" y="1418400"/>
            <a:ext cx="4608512" cy="338554"/>
          </a:xfrm>
          <a:prstGeom prst="rect">
            <a:avLst/>
          </a:prstGeom>
        </p:spPr>
        <p:txBody>
          <a:bodyPr wrap="square" anchor="t" anchorCtr="1">
            <a:spAutoFit/>
          </a:bodyPr>
          <a:lstStyle>
            <a:lvl1pPr algn="ctr">
              <a:buNone/>
              <a:defRPr sz="1600"/>
            </a:lvl1pPr>
          </a:lstStyle>
          <a:p>
            <a:pPr lvl="0"/>
            <a:r>
              <a:rPr lang="fr-FR"/>
              <a:t>Titre graph type barres</a:t>
            </a:r>
          </a:p>
        </p:txBody>
      </p:sp>
      <p:sp>
        <p:nvSpPr>
          <p:cNvPr id="9" name="Espace réservé du texte 8"/>
          <p:cNvSpPr>
            <a:spLocks noGrp="1"/>
          </p:cNvSpPr>
          <p:nvPr>
            <p:ph type="body" sz="quarter" idx="14" hasCustomPrompt="1"/>
          </p:nvPr>
        </p:nvSpPr>
        <p:spPr>
          <a:xfrm>
            <a:off x="457200" y="6021388"/>
            <a:ext cx="3178175" cy="215900"/>
          </a:xfrm>
          <a:prstGeom prst="rect">
            <a:avLst/>
          </a:prstGeo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a:t>Source</a:t>
            </a:r>
          </a:p>
        </p:txBody>
      </p:sp>
    </p:spTree>
    <p:extLst>
      <p:ext uri="{BB962C8B-B14F-4D97-AF65-F5344CB8AC3E}">
        <p14:creationId xmlns:p14="http://schemas.microsoft.com/office/powerpoint/2010/main" val="230045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18488" cy="635000"/>
          </a:xfrm>
          <a:prstGeom prst="rect">
            <a:avLst/>
          </a:prstGeom>
        </p:spPr>
        <p:txBody>
          <a:bodyPr/>
          <a:lstStyle>
            <a:lvl1pPr>
              <a:defRPr>
                <a:solidFill>
                  <a:schemeClr val="accent5">
                    <a:lumMod val="75000"/>
                  </a:schemeClr>
                </a:solidFill>
              </a:defRPr>
            </a:lvl1pPr>
          </a:lstStyle>
          <a:p>
            <a:r>
              <a:rPr lang="fr-FR"/>
              <a:t>Modifiez le style du titre</a:t>
            </a:r>
          </a:p>
        </p:txBody>
      </p:sp>
      <p:sp>
        <p:nvSpPr>
          <p:cNvPr id="3" name="Espace réservé du contenu 2"/>
          <p:cNvSpPr>
            <a:spLocks noGrp="1"/>
          </p:cNvSpPr>
          <p:nvPr>
            <p:ph idx="1" hasCustomPrompt="1"/>
          </p:nvPr>
        </p:nvSpPr>
        <p:spPr>
          <a:xfrm>
            <a:off x="457200" y="972000"/>
            <a:ext cx="8218800" cy="2484000"/>
          </a:xfrm>
          <a:prstGeom prst="rect">
            <a:avLst/>
          </a:prstGeom>
        </p:spPr>
        <p:txBody>
          <a:bodyPr/>
          <a:lstStyle>
            <a:lvl1pPr>
              <a:defRPr/>
            </a:lvl1pPr>
          </a:lstStyle>
          <a:p>
            <a:pPr lvl="0"/>
            <a:r>
              <a:rPr lang="fr-FR"/>
              <a:t>Graphique barres</a:t>
            </a:r>
          </a:p>
        </p:txBody>
      </p:sp>
      <p:sp>
        <p:nvSpPr>
          <p:cNvPr id="5" name="Espace réservé du pied de page 4"/>
          <p:cNvSpPr>
            <a:spLocks noGrp="1"/>
          </p:cNvSpPr>
          <p:nvPr>
            <p:ph type="ftr" sz="quarter" idx="11"/>
          </p:nvPr>
        </p:nvSpPr>
        <p:spPr>
          <a:xfrm>
            <a:off x="457200" y="6411916"/>
            <a:ext cx="5562600" cy="365125"/>
          </a:xfrm>
          <a:prstGeom prst="rect">
            <a:avLst/>
          </a:prstGeom>
        </p:spPr>
        <p:txBody>
          <a:bodyPr/>
          <a:lstStyle/>
          <a:p>
            <a:r>
              <a:rPr lang="fr-FR"/>
              <a:t>Titre de la Présentation – Lieu et Pays – Date Jour Mois Année</a:t>
            </a:r>
          </a:p>
        </p:txBody>
      </p:sp>
      <p:sp>
        <p:nvSpPr>
          <p:cNvPr id="6" name="Espace réservé du numéro de diapositive 5"/>
          <p:cNvSpPr>
            <a:spLocks noGrp="1"/>
          </p:cNvSpPr>
          <p:nvPr>
            <p:ph type="sldNum" sz="quarter" idx="12"/>
          </p:nvPr>
        </p:nvSpPr>
        <p:spPr>
          <a:xfrm>
            <a:off x="6553200" y="6411916"/>
            <a:ext cx="725488" cy="365125"/>
          </a:xfrm>
          <a:prstGeom prst="rect">
            <a:avLst/>
          </a:prstGeom>
        </p:spPr>
        <p:txBody>
          <a:bodyPr/>
          <a:lstStyle/>
          <a:p>
            <a:fld id="{21F90BE8-D879-4F46-ACF9-7BCC67DCFB75}" type="slidenum">
              <a:rPr lang="fr-FR" smtClean="0"/>
              <a:pPr/>
              <a:t>‹N°›</a:t>
            </a:fld>
            <a:endParaRPr lang="fr-FR"/>
          </a:p>
        </p:txBody>
      </p:sp>
      <p:sp>
        <p:nvSpPr>
          <p:cNvPr id="8" name="Espace réservé du contenu 2"/>
          <p:cNvSpPr>
            <a:spLocks noGrp="1"/>
          </p:cNvSpPr>
          <p:nvPr>
            <p:ph idx="13" hasCustomPrompt="1"/>
          </p:nvPr>
        </p:nvSpPr>
        <p:spPr>
          <a:xfrm>
            <a:off x="457200" y="3510000"/>
            <a:ext cx="8218800" cy="2484000"/>
          </a:xfrm>
          <a:prstGeom prst="rect">
            <a:avLst/>
          </a:prstGeom>
        </p:spPr>
        <p:txBody>
          <a:bodyPr/>
          <a:lstStyle>
            <a:lvl1pPr>
              <a:defRPr/>
            </a:lvl1pPr>
          </a:lstStyle>
          <a:p>
            <a:pPr lvl="0"/>
            <a:r>
              <a:rPr lang="fr-FR"/>
              <a:t>Graphique barres</a:t>
            </a:r>
          </a:p>
        </p:txBody>
      </p:sp>
      <p:sp>
        <p:nvSpPr>
          <p:cNvPr id="7" name="Espace réservé du texte 8"/>
          <p:cNvSpPr>
            <a:spLocks noGrp="1"/>
          </p:cNvSpPr>
          <p:nvPr>
            <p:ph type="body" sz="quarter" idx="14" hasCustomPrompt="1"/>
          </p:nvPr>
        </p:nvSpPr>
        <p:spPr>
          <a:xfrm>
            <a:off x="457200" y="6021388"/>
            <a:ext cx="3178175" cy="215900"/>
          </a:xfrm>
          <a:prstGeom prst="rect">
            <a:avLst/>
          </a:prstGeo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a:t>Source</a:t>
            </a:r>
          </a:p>
        </p:txBody>
      </p:sp>
    </p:spTree>
    <p:extLst>
      <p:ext uri="{BB962C8B-B14F-4D97-AF65-F5344CB8AC3E}">
        <p14:creationId xmlns:p14="http://schemas.microsoft.com/office/powerpoint/2010/main" val="230045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18488" cy="635000"/>
          </a:xfrm>
          <a:prstGeom prst="rect">
            <a:avLst/>
          </a:prstGeom>
        </p:spPr>
        <p:txBody>
          <a:bodyPr/>
          <a:lstStyle>
            <a:lvl1pPr>
              <a:defRPr>
                <a:solidFill>
                  <a:schemeClr val="accent5">
                    <a:lumMod val="75000"/>
                  </a:schemeClr>
                </a:solidFill>
              </a:defRPr>
            </a:lvl1pPr>
          </a:lstStyle>
          <a:p>
            <a:r>
              <a:rPr lang="fr-FR"/>
              <a:t>Modifiez le style du titre</a:t>
            </a:r>
          </a:p>
        </p:txBody>
      </p:sp>
      <p:sp>
        <p:nvSpPr>
          <p:cNvPr id="3" name="Espace réservé du contenu 2"/>
          <p:cNvSpPr>
            <a:spLocks noGrp="1"/>
          </p:cNvSpPr>
          <p:nvPr>
            <p:ph idx="1" hasCustomPrompt="1"/>
          </p:nvPr>
        </p:nvSpPr>
        <p:spPr>
          <a:xfrm>
            <a:off x="457200" y="1767600"/>
            <a:ext cx="8218800" cy="4248000"/>
          </a:xfrm>
          <a:prstGeom prst="rect">
            <a:avLst/>
          </a:prstGeom>
        </p:spPr>
        <p:txBody>
          <a:bodyPr/>
          <a:lstStyle>
            <a:lvl1pPr>
              <a:defRPr/>
            </a:lvl1pPr>
          </a:lstStyle>
          <a:p>
            <a:pPr lvl="0"/>
            <a:r>
              <a:rPr lang="fr-FR"/>
              <a:t>Graphique anneau</a:t>
            </a:r>
          </a:p>
        </p:txBody>
      </p:sp>
      <p:sp>
        <p:nvSpPr>
          <p:cNvPr id="5" name="Espace réservé du pied de page 4"/>
          <p:cNvSpPr>
            <a:spLocks noGrp="1"/>
          </p:cNvSpPr>
          <p:nvPr>
            <p:ph type="ftr" sz="quarter" idx="11"/>
          </p:nvPr>
        </p:nvSpPr>
        <p:spPr>
          <a:xfrm>
            <a:off x="457200" y="6411916"/>
            <a:ext cx="5562600" cy="365125"/>
          </a:xfrm>
          <a:prstGeom prst="rect">
            <a:avLst/>
          </a:prstGeom>
        </p:spPr>
        <p:txBody>
          <a:bodyPr/>
          <a:lstStyle/>
          <a:p>
            <a:r>
              <a:rPr lang="fr-FR"/>
              <a:t>Titre de la Présentation – Lieu et Pays – Date Jour Mois Année</a:t>
            </a:r>
          </a:p>
        </p:txBody>
      </p:sp>
      <p:sp>
        <p:nvSpPr>
          <p:cNvPr id="6" name="Espace réservé du numéro de diapositive 5"/>
          <p:cNvSpPr>
            <a:spLocks noGrp="1"/>
          </p:cNvSpPr>
          <p:nvPr>
            <p:ph type="sldNum" sz="quarter" idx="12"/>
          </p:nvPr>
        </p:nvSpPr>
        <p:spPr>
          <a:xfrm>
            <a:off x="6553200" y="6411916"/>
            <a:ext cx="725488" cy="365125"/>
          </a:xfrm>
          <a:prstGeom prst="rect">
            <a:avLst/>
          </a:prstGeom>
        </p:spPr>
        <p:txBody>
          <a:bodyPr/>
          <a:lstStyle/>
          <a:p>
            <a:fld id="{21F90BE8-D879-4F46-ACF9-7BCC67DCFB75}" type="slidenum">
              <a:rPr lang="fr-FR" smtClean="0"/>
              <a:pPr/>
              <a:t>‹N°›</a:t>
            </a:fld>
            <a:endParaRPr lang="fr-FR"/>
          </a:p>
        </p:txBody>
      </p:sp>
      <p:sp>
        <p:nvSpPr>
          <p:cNvPr id="8" name="Espace réservé du texte 7"/>
          <p:cNvSpPr>
            <a:spLocks noGrp="1"/>
          </p:cNvSpPr>
          <p:nvPr>
            <p:ph type="body" sz="quarter" idx="13" hasCustomPrompt="1"/>
          </p:nvPr>
        </p:nvSpPr>
        <p:spPr>
          <a:xfrm>
            <a:off x="2267744" y="1418400"/>
            <a:ext cx="4608512" cy="338554"/>
          </a:xfrm>
          <a:prstGeom prst="rect">
            <a:avLst/>
          </a:prstGeom>
        </p:spPr>
        <p:txBody>
          <a:bodyPr wrap="square" anchor="t" anchorCtr="1">
            <a:spAutoFit/>
          </a:bodyPr>
          <a:lstStyle>
            <a:lvl1pPr algn="ctr">
              <a:buNone/>
              <a:defRPr sz="1600"/>
            </a:lvl1pPr>
          </a:lstStyle>
          <a:p>
            <a:pPr lvl="0"/>
            <a:r>
              <a:rPr lang="fr-FR"/>
              <a:t>Titre graph type anneau</a:t>
            </a:r>
          </a:p>
        </p:txBody>
      </p:sp>
      <p:sp>
        <p:nvSpPr>
          <p:cNvPr id="7" name="Espace réservé du texte 8"/>
          <p:cNvSpPr>
            <a:spLocks noGrp="1"/>
          </p:cNvSpPr>
          <p:nvPr>
            <p:ph type="body" sz="quarter" idx="14" hasCustomPrompt="1"/>
          </p:nvPr>
        </p:nvSpPr>
        <p:spPr>
          <a:xfrm>
            <a:off x="457200" y="6021388"/>
            <a:ext cx="3178175" cy="215900"/>
          </a:xfrm>
          <a:prstGeom prst="rect">
            <a:avLst/>
          </a:prstGeo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a:t>Source</a:t>
            </a:r>
          </a:p>
        </p:txBody>
      </p:sp>
    </p:spTree>
    <p:extLst>
      <p:ext uri="{BB962C8B-B14F-4D97-AF65-F5344CB8AC3E}">
        <p14:creationId xmlns:p14="http://schemas.microsoft.com/office/powerpoint/2010/main" val="230045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18488" cy="635000"/>
          </a:xfrm>
          <a:prstGeom prst="rect">
            <a:avLst/>
          </a:prstGeom>
        </p:spPr>
        <p:txBody>
          <a:bodyPr/>
          <a:lstStyle>
            <a:lvl1pPr>
              <a:defRPr>
                <a:solidFill>
                  <a:schemeClr val="accent5">
                    <a:lumMod val="75000"/>
                  </a:schemeClr>
                </a:solidFill>
              </a:defRPr>
            </a:lvl1pPr>
          </a:lstStyle>
          <a:p>
            <a:r>
              <a:rPr lang="fr-FR"/>
              <a:t>Modifiez le style du titre</a:t>
            </a:r>
          </a:p>
        </p:txBody>
      </p:sp>
      <p:sp>
        <p:nvSpPr>
          <p:cNvPr id="3" name="Espace réservé du contenu 2"/>
          <p:cNvSpPr>
            <a:spLocks noGrp="1"/>
          </p:cNvSpPr>
          <p:nvPr>
            <p:ph idx="1" hasCustomPrompt="1"/>
          </p:nvPr>
        </p:nvSpPr>
        <p:spPr>
          <a:xfrm>
            <a:off x="457200" y="1125538"/>
            <a:ext cx="8218488" cy="4896000"/>
          </a:xfrm>
          <a:prstGeom prst="rect">
            <a:avLst/>
          </a:prstGeom>
        </p:spPr>
        <p:txBody>
          <a:bodyPr anchor="t" anchorCtr="0"/>
          <a:lstStyle>
            <a:lvl1pPr>
              <a:defRPr/>
            </a:lvl1pPr>
          </a:lstStyle>
          <a:p>
            <a:pPr lvl="0"/>
            <a:r>
              <a:rPr lang="fr-FR"/>
              <a:t>Tableau</a:t>
            </a:r>
          </a:p>
        </p:txBody>
      </p:sp>
      <p:sp>
        <p:nvSpPr>
          <p:cNvPr id="5" name="Espace réservé du pied de page 4"/>
          <p:cNvSpPr>
            <a:spLocks noGrp="1"/>
          </p:cNvSpPr>
          <p:nvPr>
            <p:ph type="ftr" sz="quarter" idx="11"/>
          </p:nvPr>
        </p:nvSpPr>
        <p:spPr>
          <a:xfrm>
            <a:off x="457200" y="6411916"/>
            <a:ext cx="5562600" cy="365125"/>
          </a:xfrm>
          <a:prstGeom prst="rect">
            <a:avLst/>
          </a:prstGeom>
        </p:spPr>
        <p:txBody>
          <a:bodyPr/>
          <a:lstStyle/>
          <a:p>
            <a:r>
              <a:rPr lang="fr-FR"/>
              <a:t>Titre de la Présentation – Lieu et Pays – Date Jour Mois Année</a:t>
            </a:r>
          </a:p>
        </p:txBody>
      </p:sp>
      <p:sp>
        <p:nvSpPr>
          <p:cNvPr id="6" name="Espace réservé du numéro de diapositive 5"/>
          <p:cNvSpPr>
            <a:spLocks noGrp="1"/>
          </p:cNvSpPr>
          <p:nvPr>
            <p:ph type="sldNum" sz="quarter" idx="12"/>
          </p:nvPr>
        </p:nvSpPr>
        <p:spPr>
          <a:xfrm>
            <a:off x="6553200" y="6411916"/>
            <a:ext cx="725488" cy="365125"/>
          </a:xfrm>
          <a:prstGeom prst="rect">
            <a:avLst/>
          </a:prstGeom>
        </p:spPr>
        <p:txBody>
          <a:bodyPr/>
          <a:lstStyle/>
          <a:p>
            <a:fld id="{21F90BE8-D879-4F46-ACF9-7BCC67DCFB75}" type="slidenum">
              <a:rPr lang="fr-FR" smtClean="0"/>
              <a:pPr/>
              <a:t>‹N°›</a:t>
            </a:fld>
            <a:endParaRPr lang="fr-FR"/>
          </a:p>
        </p:txBody>
      </p:sp>
      <p:sp>
        <p:nvSpPr>
          <p:cNvPr id="7" name="Espace réservé du texte 8"/>
          <p:cNvSpPr>
            <a:spLocks noGrp="1"/>
          </p:cNvSpPr>
          <p:nvPr>
            <p:ph type="body" sz="quarter" idx="14" hasCustomPrompt="1"/>
          </p:nvPr>
        </p:nvSpPr>
        <p:spPr>
          <a:xfrm>
            <a:off x="457200" y="6021388"/>
            <a:ext cx="3178175" cy="215900"/>
          </a:xfrm>
          <a:prstGeom prst="rect">
            <a:avLst/>
          </a:prstGeo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a:t>Source</a:t>
            </a:r>
          </a:p>
        </p:txBody>
      </p:sp>
    </p:spTree>
    <p:extLst>
      <p:ext uri="{BB962C8B-B14F-4D97-AF65-F5344CB8AC3E}">
        <p14:creationId xmlns:p14="http://schemas.microsoft.com/office/powerpoint/2010/main" val="230045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18488" cy="635000"/>
          </a:xfrm>
          <a:prstGeom prst="rect">
            <a:avLst/>
          </a:prstGeom>
        </p:spPr>
        <p:txBody>
          <a:bodyPr/>
          <a:lstStyle>
            <a:lvl1pPr>
              <a:defRPr>
                <a:solidFill>
                  <a:schemeClr val="accent5">
                    <a:lumMod val="75000"/>
                  </a:schemeClr>
                </a:solidFill>
              </a:defRPr>
            </a:lvl1pPr>
          </a:lstStyle>
          <a:p>
            <a:r>
              <a:rPr lang="fr-FR" noProof="0"/>
              <a:t>Modifiez le style du titre</a:t>
            </a:r>
          </a:p>
        </p:txBody>
      </p:sp>
      <p:sp>
        <p:nvSpPr>
          <p:cNvPr id="5" name="Espace réservé du pied de page 4"/>
          <p:cNvSpPr>
            <a:spLocks noGrp="1"/>
          </p:cNvSpPr>
          <p:nvPr>
            <p:ph type="ftr" sz="quarter" idx="11"/>
          </p:nvPr>
        </p:nvSpPr>
        <p:spPr>
          <a:xfrm>
            <a:off x="457200" y="6411916"/>
            <a:ext cx="5562600" cy="365125"/>
          </a:xfrm>
          <a:prstGeom prst="rect">
            <a:avLst/>
          </a:prstGeom>
        </p:spPr>
        <p:txBody>
          <a:bodyPr/>
          <a:lstStyle/>
          <a:p>
            <a:r>
              <a:rPr lang="fr-FR" noProof="0"/>
              <a:t>Titre de la Présentation – Lieu et Pays – Date Jour Mois Année</a:t>
            </a:r>
          </a:p>
        </p:txBody>
      </p:sp>
      <p:sp>
        <p:nvSpPr>
          <p:cNvPr id="6" name="Espace réservé du numéro de diapositive 5"/>
          <p:cNvSpPr>
            <a:spLocks noGrp="1"/>
          </p:cNvSpPr>
          <p:nvPr>
            <p:ph type="sldNum" sz="quarter" idx="12"/>
          </p:nvPr>
        </p:nvSpPr>
        <p:spPr>
          <a:xfrm>
            <a:off x="6553200" y="6411916"/>
            <a:ext cx="725488" cy="365125"/>
          </a:xfrm>
          <a:prstGeom prst="rect">
            <a:avLst/>
          </a:prstGeom>
        </p:spPr>
        <p:txBody>
          <a:bodyPr/>
          <a:lstStyle/>
          <a:p>
            <a:fld id="{21F90BE8-D879-4F46-ACF9-7BCC67DCFB75}" type="slidenum">
              <a:rPr lang="fr-FR" smtClean="0"/>
              <a:pPr/>
              <a:t>‹N°›</a:t>
            </a:fld>
            <a:endParaRPr lang="fr-FR"/>
          </a:p>
        </p:txBody>
      </p:sp>
    </p:spTree>
    <p:extLst>
      <p:ext uri="{BB962C8B-B14F-4D97-AF65-F5344CB8AC3E}">
        <p14:creationId xmlns:p14="http://schemas.microsoft.com/office/powerpoint/2010/main" val="295768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4E4F953-8EEF-7646-807D-DF5F42F99BAA}"/>
              </a:ext>
            </a:extLst>
          </p:cNvPr>
          <p:cNvSpPr/>
          <p:nvPr userDrawn="1"/>
        </p:nvSpPr>
        <p:spPr>
          <a:xfrm rot="16200000">
            <a:off x="5654041" y="3368039"/>
            <a:ext cx="6858000" cy="121921"/>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207"/>
              </a:solidFill>
              <a:latin typeface="Arial" charset="0"/>
            </a:endParaRPr>
          </a:p>
        </p:txBody>
      </p:sp>
      <p:cxnSp>
        <p:nvCxnSpPr>
          <p:cNvPr id="14" name="Connecteur droit 9">
            <a:extLst>
              <a:ext uri="{FF2B5EF4-FFF2-40B4-BE49-F238E27FC236}">
                <a16:creationId xmlns:a16="http://schemas.microsoft.com/office/drawing/2014/main" id="{5D15F7A0-4F83-094C-B352-95F4C376F8C5}"/>
              </a:ext>
            </a:extLst>
          </p:cNvPr>
          <p:cNvCxnSpPr/>
          <p:nvPr userDrawn="1"/>
        </p:nvCxnSpPr>
        <p:spPr>
          <a:xfrm>
            <a:off x="493295" y="6297859"/>
            <a:ext cx="8528785" cy="0"/>
          </a:xfrm>
          <a:prstGeom prst="line">
            <a:avLst/>
          </a:prstGeom>
          <a:ln>
            <a:solidFill>
              <a:srgbClr val="F7941D"/>
            </a:solidFill>
          </a:ln>
        </p:spPr>
        <p:style>
          <a:lnRef idx="1">
            <a:schemeClr val="accent1"/>
          </a:lnRef>
          <a:fillRef idx="0">
            <a:schemeClr val="accent1"/>
          </a:fillRef>
          <a:effectRef idx="0">
            <a:schemeClr val="accent1"/>
          </a:effectRef>
          <a:fontRef idx="minor">
            <a:schemeClr val="tx1"/>
          </a:fontRef>
        </p:style>
      </p:cxnSp>
      <p:cxnSp>
        <p:nvCxnSpPr>
          <p:cNvPr id="15" name="Connecteur droit 10">
            <a:extLst>
              <a:ext uri="{FF2B5EF4-FFF2-40B4-BE49-F238E27FC236}">
                <a16:creationId xmlns:a16="http://schemas.microsoft.com/office/drawing/2014/main" id="{823C81F6-F6AF-1942-B46A-9CEE9923D3AB}"/>
              </a:ext>
            </a:extLst>
          </p:cNvPr>
          <p:cNvCxnSpPr>
            <a:cxnSpLocks/>
          </p:cNvCxnSpPr>
          <p:nvPr userDrawn="1"/>
        </p:nvCxnSpPr>
        <p:spPr>
          <a:xfrm flipV="1">
            <a:off x="7804141" y="6463899"/>
            <a:ext cx="0" cy="269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6" name="Image 11">
            <a:extLst>
              <a:ext uri="{FF2B5EF4-FFF2-40B4-BE49-F238E27FC236}">
                <a16:creationId xmlns:a16="http://schemas.microsoft.com/office/drawing/2014/main" id="{E1CDACB3-D692-E443-BB81-4C6C3F86EBFA}"/>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847075" y="6392004"/>
            <a:ext cx="1065476" cy="373090"/>
          </a:xfrm>
          <a:prstGeom prst="rect">
            <a:avLst/>
          </a:prstGeom>
        </p:spPr>
      </p:pic>
      <p:sp>
        <p:nvSpPr>
          <p:cNvPr id="17" name="Rectangle 16">
            <a:extLst>
              <a:ext uri="{FF2B5EF4-FFF2-40B4-BE49-F238E27FC236}">
                <a16:creationId xmlns:a16="http://schemas.microsoft.com/office/drawing/2014/main" id="{23755068-9476-F940-8C8D-C99BC03F8D3C}"/>
              </a:ext>
            </a:extLst>
          </p:cNvPr>
          <p:cNvSpPr/>
          <p:nvPr userDrawn="1"/>
        </p:nvSpPr>
        <p:spPr>
          <a:xfrm>
            <a:off x="422770" y="6369646"/>
            <a:ext cx="493165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tx1">
                    <a:lumMod val="65000"/>
                    <a:lumOff val="35000"/>
                  </a:schemeClr>
                </a:solidFill>
                <a:latin typeface="Arial" panose="020B0604020202020204" pitchFamily="34" charset="0"/>
                <a:cs typeface="Arial" panose="020B0604020202020204" pitchFamily="34" charset="0"/>
              </a:rPr>
              <a:t>TOTAL Classification: Restricted Distribution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tx1">
                    <a:lumMod val="65000"/>
                    <a:lumOff val="35000"/>
                  </a:schemeClr>
                </a:solidFill>
                <a:latin typeface="Arial" panose="020B0604020202020204" pitchFamily="34" charset="0"/>
                <a:cs typeface="Arial" panose="020B0604020202020204" pitchFamily="34" charset="0"/>
              </a:rPr>
              <a:t>TOTAL - All rights reserved</a:t>
            </a:r>
            <a:endParaRPr lang="en-US" sz="1000" dirty="0">
              <a:solidFill>
                <a:schemeClr val="tx1">
                  <a:lumMod val="65000"/>
                  <a:lumOff val="35000"/>
                </a:schemeClr>
              </a:solidFill>
              <a:latin typeface="Arial" charset="0"/>
              <a:cs typeface="Arial" charset="0"/>
            </a:endParaRPr>
          </a:p>
        </p:txBody>
      </p:sp>
      <p:sp>
        <p:nvSpPr>
          <p:cNvPr id="18" name="Slide Number Placeholder 5">
            <a:extLst>
              <a:ext uri="{FF2B5EF4-FFF2-40B4-BE49-F238E27FC236}">
                <a16:creationId xmlns:a16="http://schemas.microsoft.com/office/drawing/2014/main" id="{B87DA440-16BA-B24D-A271-AE57563CFEF0}"/>
              </a:ext>
            </a:extLst>
          </p:cNvPr>
          <p:cNvSpPr>
            <a:spLocks noGrp="1"/>
          </p:cNvSpPr>
          <p:nvPr>
            <p:ph type="sldNum" sz="quarter" idx="4"/>
          </p:nvPr>
        </p:nvSpPr>
        <p:spPr>
          <a:xfrm>
            <a:off x="5635078" y="6410781"/>
            <a:ext cx="2057400" cy="365125"/>
          </a:xfrm>
          <a:prstGeom prst="rect">
            <a:avLst/>
          </a:prstGeom>
        </p:spPr>
        <p:txBody>
          <a:bodyPr anchor="ctr" anchorCtr="0"/>
          <a:lstStyle>
            <a:lvl1pPr algn="r">
              <a:defRPr sz="1000">
                <a:solidFill>
                  <a:schemeClr val="tx1">
                    <a:lumMod val="65000"/>
                    <a:lumOff val="35000"/>
                  </a:schemeClr>
                </a:solidFill>
                <a:latin typeface="Arial" panose="020B0604020202020204" pitchFamily="34" charset="0"/>
                <a:cs typeface="Arial" panose="020B0604020202020204" pitchFamily="34" charset="0"/>
              </a:defRPr>
            </a:lvl1pPr>
          </a:lstStyle>
          <a:p>
            <a:fld id="{16615CE3-067F-774A-81CA-2B3295222855}" type="slidenum">
              <a:rPr lang="fr-FR" smtClean="0"/>
              <a:pPr/>
              <a:t>‹N°›</a:t>
            </a:fld>
            <a:endParaRPr lang="fr-FR" dirty="0"/>
          </a:p>
        </p:txBody>
      </p:sp>
      <p:sp>
        <p:nvSpPr>
          <p:cNvPr id="23" name="Freeform 22">
            <a:extLst>
              <a:ext uri="{FF2B5EF4-FFF2-40B4-BE49-F238E27FC236}">
                <a16:creationId xmlns:a16="http://schemas.microsoft.com/office/drawing/2014/main" id="{0F93EB0A-EFC5-474A-801F-7E8F7A5B130E}"/>
              </a:ext>
            </a:extLst>
          </p:cNvPr>
          <p:cNvSpPr/>
          <p:nvPr userDrawn="1"/>
        </p:nvSpPr>
        <p:spPr>
          <a:xfrm>
            <a:off x="1" y="0"/>
            <a:ext cx="7586134" cy="451946"/>
          </a:xfrm>
          <a:custGeom>
            <a:avLst/>
            <a:gdLst>
              <a:gd name="connsiteX0" fmla="*/ 0 w 7586134"/>
              <a:gd name="connsiteY0" fmla="*/ 0 h 451946"/>
              <a:gd name="connsiteX1" fmla="*/ 7586134 w 7586134"/>
              <a:gd name="connsiteY1" fmla="*/ 0 h 451946"/>
              <a:gd name="connsiteX2" fmla="*/ 7473147 w 7586134"/>
              <a:gd name="connsiteY2" fmla="*/ 451946 h 451946"/>
              <a:gd name="connsiteX3" fmla="*/ 0 w 7586134"/>
              <a:gd name="connsiteY3" fmla="*/ 451946 h 451946"/>
            </a:gdLst>
            <a:ahLst/>
            <a:cxnLst>
              <a:cxn ang="0">
                <a:pos x="connsiteX0" y="connsiteY0"/>
              </a:cxn>
              <a:cxn ang="0">
                <a:pos x="connsiteX1" y="connsiteY1"/>
              </a:cxn>
              <a:cxn ang="0">
                <a:pos x="connsiteX2" y="connsiteY2"/>
              </a:cxn>
              <a:cxn ang="0">
                <a:pos x="connsiteX3" y="connsiteY3"/>
              </a:cxn>
            </a:cxnLst>
            <a:rect l="l" t="t" r="r" b="b"/>
            <a:pathLst>
              <a:path w="7586134" h="451946">
                <a:moveTo>
                  <a:pt x="0" y="0"/>
                </a:moveTo>
                <a:lnTo>
                  <a:pt x="7586134" y="0"/>
                </a:lnTo>
                <a:lnTo>
                  <a:pt x="7473147" y="451946"/>
                </a:lnTo>
                <a:lnTo>
                  <a:pt x="0" y="451946"/>
                </a:lnTo>
                <a:close/>
              </a:path>
            </a:pathLst>
          </a:custGeom>
          <a:solidFill>
            <a:srgbClr val="4495D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9" name="Freeform 18">
            <a:extLst>
              <a:ext uri="{FF2B5EF4-FFF2-40B4-BE49-F238E27FC236}">
                <a16:creationId xmlns:a16="http://schemas.microsoft.com/office/drawing/2014/main" id="{979CFB10-DDE4-4744-8908-94D3A685F67E}"/>
              </a:ext>
            </a:extLst>
          </p:cNvPr>
          <p:cNvSpPr/>
          <p:nvPr userDrawn="1"/>
        </p:nvSpPr>
        <p:spPr>
          <a:xfrm>
            <a:off x="1" y="135467"/>
            <a:ext cx="7408261" cy="778933"/>
          </a:xfrm>
          <a:custGeom>
            <a:avLst/>
            <a:gdLst>
              <a:gd name="connsiteX0" fmla="*/ 0 w 7408261"/>
              <a:gd name="connsiteY0" fmla="*/ 0 h 778933"/>
              <a:gd name="connsiteX1" fmla="*/ 7408261 w 7408261"/>
              <a:gd name="connsiteY1" fmla="*/ 0 h 778933"/>
              <a:gd name="connsiteX2" fmla="*/ 7213528 w 7408261"/>
              <a:gd name="connsiteY2" fmla="*/ 778933 h 778933"/>
              <a:gd name="connsiteX3" fmla="*/ 0 w 7408261"/>
              <a:gd name="connsiteY3" fmla="*/ 778933 h 778933"/>
            </a:gdLst>
            <a:ahLst/>
            <a:cxnLst>
              <a:cxn ang="0">
                <a:pos x="connsiteX0" y="connsiteY0"/>
              </a:cxn>
              <a:cxn ang="0">
                <a:pos x="connsiteX1" y="connsiteY1"/>
              </a:cxn>
              <a:cxn ang="0">
                <a:pos x="connsiteX2" y="connsiteY2"/>
              </a:cxn>
              <a:cxn ang="0">
                <a:pos x="connsiteX3" y="connsiteY3"/>
              </a:cxn>
            </a:cxnLst>
            <a:rect l="l" t="t" r="r" b="b"/>
            <a:pathLst>
              <a:path w="7408261" h="778933">
                <a:moveTo>
                  <a:pt x="0" y="0"/>
                </a:moveTo>
                <a:lnTo>
                  <a:pt x="7408261" y="0"/>
                </a:lnTo>
                <a:lnTo>
                  <a:pt x="7213528" y="778933"/>
                </a:lnTo>
                <a:lnTo>
                  <a:pt x="0" y="778933"/>
                </a:lnTo>
                <a:close/>
              </a:path>
            </a:pathLst>
          </a:custGeom>
          <a:solidFill>
            <a:srgbClr val="034EA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11" name="Image 7">
            <a:extLst>
              <a:ext uri="{FF2B5EF4-FFF2-40B4-BE49-F238E27FC236}">
                <a16:creationId xmlns:a16="http://schemas.microsoft.com/office/drawing/2014/main" id="{C7D65179-B197-9A41-A7FD-9807E4F7CA3D}"/>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224900" y="191911"/>
            <a:ext cx="666924" cy="666922"/>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90" r:id="rId2"/>
    <p:sldLayoutId id="2147483658" r:id="rId3"/>
    <p:sldLayoutId id="2147483659" r:id="rId4"/>
    <p:sldLayoutId id="2147483692" r:id="rId5"/>
    <p:sldLayoutId id="2147483693" r:id="rId6"/>
    <p:sldLayoutId id="2147483694" r:id="rId7"/>
    <p:sldLayoutId id="2147483695" r:id="rId8"/>
    <p:sldLayoutId id="2147483696" r:id="rId9"/>
    <p:sldLayoutId id="2147483697" r:id="rId10"/>
    <p:sldLayoutId id="2147483699" r:id="rId11"/>
    <p:sldLayoutId id="2147483702" r:id="rId12"/>
    <p:sldLayoutId id="2147483703" r:id="rId13"/>
    <p:sldLayoutId id="2147483704" r:id="rId14"/>
    <p:sldLayoutId id="2147483706" r:id="rId15"/>
  </p:sldLayoutIdLst>
  <p:hf hdr="0" dt="0"/>
  <p:txStyles>
    <p:title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p:titleStyle>
    <p:body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4E4F953-8EEF-7646-807D-DF5F42F99BAA}"/>
              </a:ext>
            </a:extLst>
          </p:cNvPr>
          <p:cNvSpPr/>
          <p:nvPr userDrawn="1"/>
        </p:nvSpPr>
        <p:spPr>
          <a:xfrm rot="16200000">
            <a:off x="5654041" y="3368039"/>
            <a:ext cx="6858000" cy="121921"/>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207"/>
              </a:solidFill>
              <a:latin typeface="Arial" charset="0"/>
            </a:endParaRPr>
          </a:p>
        </p:txBody>
      </p:sp>
      <p:cxnSp>
        <p:nvCxnSpPr>
          <p:cNvPr id="14" name="Connecteur droit 9">
            <a:extLst>
              <a:ext uri="{FF2B5EF4-FFF2-40B4-BE49-F238E27FC236}">
                <a16:creationId xmlns:a16="http://schemas.microsoft.com/office/drawing/2014/main" id="{5D15F7A0-4F83-094C-B352-95F4C376F8C5}"/>
              </a:ext>
            </a:extLst>
          </p:cNvPr>
          <p:cNvCxnSpPr/>
          <p:nvPr userDrawn="1"/>
        </p:nvCxnSpPr>
        <p:spPr>
          <a:xfrm>
            <a:off x="493295" y="6297859"/>
            <a:ext cx="8528785" cy="0"/>
          </a:xfrm>
          <a:prstGeom prst="line">
            <a:avLst/>
          </a:prstGeom>
          <a:ln>
            <a:solidFill>
              <a:srgbClr val="F7941D"/>
            </a:solidFill>
          </a:ln>
        </p:spPr>
        <p:style>
          <a:lnRef idx="1">
            <a:schemeClr val="accent1"/>
          </a:lnRef>
          <a:fillRef idx="0">
            <a:schemeClr val="accent1"/>
          </a:fillRef>
          <a:effectRef idx="0">
            <a:schemeClr val="accent1"/>
          </a:effectRef>
          <a:fontRef idx="minor">
            <a:schemeClr val="tx1"/>
          </a:fontRef>
        </p:style>
      </p:cxnSp>
      <p:cxnSp>
        <p:nvCxnSpPr>
          <p:cNvPr id="15" name="Connecteur droit 10">
            <a:extLst>
              <a:ext uri="{FF2B5EF4-FFF2-40B4-BE49-F238E27FC236}">
                <a16:creationId xmlns:a16="http://schemas.microsoft.com/office/drawing/2014/main" id="{823C81F6-F6AF-1942-B46A-9CEE9923D3AB}"/>
              </a:ext>
            </a:extLst>
          </p:cNvPr>
          <p:cNvCxnSpPr>
            <a:cxnSpLocks/>
          </p:cNvCxnSpPr>
          <p:nvPr userDrawn="1"/>
        </p:nvCxnSpPr>
        <p:spPr>
          <a:xfrm flipV="1">
            <a:off x="7804141" y="6463899"/>
            <a:ext cx="0" cy="269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6" name="Image 11">
            <a:extLst>
              <a:ext uri="{FF2B5EF4-FFF2-40B4-BE49-F238E27FC236}">
                <a16:creationId xmlns:a16="http://schemas.microsoft.com/office/drawing/2014/main" id="{E1CDACB3-D692-E443-BB81-4C6C3F86EBF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47075" y="6392004"/>
            <a:ext cx="1065476" cy="373090"/>
          </a:xfrm>
          <a:prstGeom prst="rect">
            <a:avLst/>
          </a:prstGeom>
        </p:spPr>
      </p:pic>
      <p:sp>
        <p:nvSpPr>
          <p:cNvPr id="17" name="Rectangle 16">
            <a:extLst>
              <a:ext uri="{FF2B5EF4-FFF2-40B4-BE49-F238E27FC236}">
                <a16:creationId xmlns:a16="http://schemas.microsoft.com/office/drawing/2014/main" id="{23755068-9476-F940-8C8D-C99BC03F8D3C}"/>
              </a:ext>
            </a:extLst>
          </p:cNvPr>
          <p:cNvSpPr/>
          <p:nvPr userDrawn="1"/>
        </p:nvSpPr>
        <p:spPr>
          <a:xfrm>
            <a:off x="422770" y="6369646"/>
            <a:ext cx="493165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tx1">
                    <a:lumMod val="65000"/>
                    <a:lumOff val="35000"/>
                  </a:schemeClr>
                </a:solidFill>
                <a:latin typeface="Arial" panose="020B0604020202020204" pitchFamily="34" charset="0"/>
                <a:cs typeface="Arial" panose="020B0604020202020204" pitchFamily="34" charset="0"/>
              </a:rPr>
              <a:t>TOTAL Classification: Restricted Distribution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tx1">
                    <a:lumMod val="65000"/>
                    <a:lumOff val="35000"/>
                  </a:schemeClr>
                </a:solidFill>
                <a:latin typeface="Arial" panose="020B0604020202020204" pitchFamily="34" charset="0"/>
                <a:cs typeface="Arial" panose="020B0604020202020204" pitchFamily="34" charset="0"/>
              </a:rPr>
              <a:t>TOTAL - All rights reserved</a:t>
            </a:r>
            <a:endParaRPr lang="en-US" sz="1000" dirty="0">
              <a:solidFill>
                <a:schemeClr val="tx1">
                  <a:lumMod val="65000"/>
                  <a:lumOff val="35000"/>
                </a:schemeClr>
              </a:solidFill>
              <a:latin typeface="Arial" charset="0"/>
              <a:cs typeface="Arial" charset="0"/>
            </a:endParaRPr>
          </a:p>
        </p:txBody>
      </p:sp>
      <p:sp>
        <p:nvSpPr>
          <p:cNvPr id="18" name="Slide Number Placeholder 5">
            <a:extLst>
              <a:ext uri="{FF2B5EF4-FFF2-40B4-BE49-F238E27FC236}">
                <a16:creationId xmlns:a16="http://schemas.microsoft.com/office/drawing/2014/main" id="{B87DA440-16BA-B24D-A271-AE57563CFEF0}"/>
              </a:ext>
            </a:extLst>
          </p:cNvPr>
          <p:cNvSpPr>
            <a:spLocks noGrp="1"/>
          </p:cNvSpPr>
          <p:nvPr>
            <p:ph type="sldNum" sz="quarter" idx="4"/>
          </p:nvPr>
        </p:nvSpPr>
        <p:spPr>
          <a:xfrm>
            <a:off x="5635078" y="6410781"/>
            <a:ext cx="2057400" cy="365125"/>
          </a:xfrm>
          <a:prstGeom prst="rect">
            <a:avLst/>
          </a:prstGeom>
        </p:spPr>
        <p:txBody>
          <a:bodyPr anchor="ctr" anchorCtr="0"/>
          <a:lstStyle>
            <a:lvl1pPr algn="r">
              <a:defRPr sz="1000">
                <a:solidFill>
                  <a:schemeClr val="tx1">
                    <a:lumMod val="65000"/>
                    <a:lumOff val="35000"/>
                  </a:schemeClr>
                </a:solidFill>
                <a:latin typeface="Arial" panose="020B0604020202020204" pitchFamily="34" charset="0"/>
                <a:cs typeface="Arial" panose="020B0604020202020204" pitchFamily="34" charset="0"/>
              </a:defRPr>
            </a:lvl1pPr>
          </a:lstStyle>
          <a:p>
            <a:fld id="{16615CE3-067F-774A-81CA-2B3295222855}" type="slidenum">
              <a:rPr lang="fr-FR" smtClean="0"/>
              <a:pPr/>
              <a:t>‹N°›</a:t>
            </a:fld>
            <a:endParaRPr lang="fr-FR" dirty="0"/>
          </a:p>
        </p:txBody>
      </p:sp>
      <p:sp>
        <p:nvSpPr>
          <p:cNvPr id="2" name="MSIPCMContentMarking" descr="{&quot;HashCode&quot;:-1711230758,&quot;Placement&quot;:&quot;Footer&quot;,&quot;Top&quot;:507.1359,&quot;Left&quot;:0.0,&quot;SlideWidth&quot;:720,&quot;SlideHeight&quot;:540}">
            <a:extLst>
              <a:ext uri="{FF2B5EF4-FFF2-40B4-BE49-F238E27FC236}">
                <a16:creationId xmlns:a16="http://schemas.microsoft.com/office/drawing/2014/main" id="{EA874602-197C-4FDD-A202-87B13C23D277}"/>
              </a:ext>
            </a:extLst>
          </p:cNvPr>
          <p:cNvSpPr txBox="1"/>
          <p:nvPr userDrawn="1"/>
        </p:nvSpPr>
        <p:spPr>
          <a:xfrm>
            <a:off x="0" y="6440626"/>
            <a:ext cx="2564033" cy="41737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TOTAL Classification: Restricted Distribution
TOTAL - All rights reserved</a:t>
            </a:r>
            <a:endParaRPr lang="fr-FR" sz="1000">
              <a:solidFill>
                <a:srgbClr val="000000"/>
              </a:solidFill>
              <a:latin typeface="Calibri" panose="020F0502020204030204" pitchFamily="34" charset="0"/>
            </a:endParaRPr>
          </a:p>
        </p:txBody>
      </p:sp>
    </p:spTree>
    <p:extLst>
      <p:ext uri="{BB962C8B-B14F-4D97-AF65-F5344CB8AC3E}">
        <p14:creationId xmlns:p14="http://schemas.microsoft.com/office/powerpoint/2010/main" val="1612698901"/>
      </p:ext>
    </p:extLst>
  </p:cSld>
  <p:clrMap bg1="lt1" tx1="dk1" bg2="lt2" tx2="dk2" accent1="accent1" accent2="accent2" accent3="accent3" accent4="accent4" accent5="accent5" accent6="accent6" hlink="hlink" folHlink="folHlink"/>
  <p:sldLayoutIdLst>
    <p:sldLayoutId id="2147483707" r:id="rId1"/>
  </p:sldLayoutIdLst>
  <p:hf hdr="0" dt="0"/>
  <p:txStyles>
    <p:title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p:titleStyle>
    <p:body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14.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35">
            <a:extLst>
              <a:ext uri="{FF2B5EF4-FFF2-40B4-BE49-F238E27FC236}">
                <a16:creationId xmlns:a16="http://schemas.microsoft.com/office/drawing/2014/main" id="{1298F05F-1226-5F4B-BBBF-A519A1D9A546}"/>
              </a:ext>
            </a:extLst>
          </p:cNvPr>
          <p:cNvSpPr txBox="1">
            <a:spLocks/>
          </p:cNvSpPr>
          <p:nvPr/>
        </p:nvSpPr>
        <p:spPr>
          <a:xfrm>
            <a:off x="257647" y="3904990"/>
            <a:ext cx="8277700" cy="320649"/>
          </a:xfrm>
          <a:prstGeom prst="rect">
            <a:avLst/>
          </a:prstGeom>
          <a:noFill/>
          <a:ln>
            <a:noFill/>
          </a:ln>
        </p:spPr>
        <p:txBody>
          <a:bodyPr lIns="91440" tIns="45720" rIns="91440" bIns="45720" anchor="ctr"/>
          <a:lstStyle>
            <a:lvl1pPr algn="l" defTabSz="457200" rtl="0" eaLnBrk="1" latinLnBrk="0" hangingPunct="1">
              <a:spcBef>
                <a:spcPct val="0"/>
              </a:spcBef>
              <a:buNone/>
              <a:defRPr sz="3300" b="1" i="0" kern="1200" cap="none">
                <a:solidFill>
                  <a:schemeClr val="bg1"/>
                </a:solidFill>
                <a:latin typeface="+mj-lt"/>
                <a:ea typeface="+mj-ea"/>
                <a:cs typeface="Arial"/>
              </a:defRPr>
            </a:lvl1pPr>
          </a:lstStyle>
          <a:p>
            <a:r>
              <a:rPr lang="es-ES"/>
              <a:t>SafeDriver – Everywhere, Every Day</a:t>
            </a:r>
          </a:p>
        </p:txBody>
      </p:sp>
      <p:sp>
        <p:nvSpPr>
          <p:cNvPr id="17" name="Sous-titre 2">
            <a:extLst>
              <a:ext uri="{FF2B5EF4-FFF2-40B4-BE49-F238E27FC236}">
                <a16:creationId xmlns:a16="http://schemas.microsoft.com/office/drawing/2014/main" id="{BE639302-0BC4-8B47-8F87-B97FE2CC8C8B}"/>
              </a:ext>
            </a:extLst>
          </p:cNvPr>
          <p:cNvSpPr>
            <a:spLocks noGrp="1"/>
          </p:cNvSpPr>
          <p:nvPr>
            <p:ph type="subTitle" idx="1" hasCustomPrompt="1"/>
          </p:nvPr>
        </p:nvSpPr>
        <p:spPr>
          <a:xfrm>
            <a:off x="257647" y="4369316"/>
            <a:ext cx="8306061" cy="309397"/>
          </a:xfrm>
          <a:prstGeom prst="rect">
            <a:avLst/>
          </a:prstGeo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Charla de seguridad</a:t>
            </a:r>
          </a:p>
        </p:txBody>
      </p:sp>
    </p:spTree>
    <p:extLst>
      <p:ext uri="{BB962C8B-B14F-4D97-AF65-F5344CB8AC3E}">
        <p14:creationId xmlns:p14="http://schemas.microsoft.com/office/powerpoint/2010/main" val="2500548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42E6EF-C281-6142-8E02-C98B4E3B6803}"/>
              </a:ext>
            </a:extLst>
          </p:cNvPr>
          <p:cNvSpPr/>
          <p:nvPr/>
        </p:nvSpPr>
        <p:spPr>
          <a:xfrm>
            <a:off x="171493" y="2765302"/>
            <a:ext cx="6840000" cy="1620000"/>
          </a:xfrm>
          <a:prstGeom prst="rect">
            <a:avLst/>
          </a:prstGeom>
          <a:solidFill>
            <a:srgbClr val="034EA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pic>
        <p:nvPicPr>
          <p:cNvPr id="35" name="Picture 7">
            <a:extLst>
              <a:ext uri="{FF2B5EF4-FFF2-40B4-BE49-F238E27FC236}">
                <a16:creationId xmlns:a16="http://schemas.microsoft.com/office/drawing/2014/main" id="{9ADED8F8-D7AA-FD42-813A-3C08C2AA97EB}"/>
              </a:ext>
            </a:extLst>
          </p:cNvPr>
          <p:cNvPicPr>
            <a:picLocks noChangeArrowheads="1"/>
          </p:cNvPicPr>
          <p:nvPr/>
        </p:nvPicPr>
        <p:blipFill rotWithShape="1">
          <a:blip r:embed="rId3">
            <a:extLst>
              <a:ext uri="{28A0092B-C50C-407E-A947-70E740481C1C}">
                <a14:useLocalDpi xmlns:a14="http://schemas.microsoft.com/office/drawing/2010/main" val="0"/>
              </a:ext>
            </a:extLst>
          </a:blip>
          <a:srcRect l="7503" t="-1" b="712"/>
          <a:stretch/>
        </p:blipFill>
        <p:spPr bwMode="auto">
          <a:xfrm>
            <a:off x="7005862" y="2765302"/>
            <a:ext cx="1800000"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a:extLst>
              <a:ext uri="{FF2B5EF4-FFF2-40B4-BE49-F238E27FC236}">
                <a16:creationId xmlns:a16="http://schemas.microsoft.com/office/drawing/2014/main" id="{A975BC5C-1128-754B-848B-A888575C8883}"/>
              </a:ext>
            </a:extLst>
          </p:cNvPr>
          <p:cNvSpPr/>
          <p:nvPr/>
        </p:nvSpPr>
        <p:spPr>
          <a:xfrm>
            <a:off x="171493" y="1062415"/>
            <a:ext cx="6840000" cy="1620000"/>
          </a:xfrm>
          <a:prstGeom prst="rect">
            <a:avLst/>
          </a:prstGeom>
          <a:solidFill>
            <a:srgbClr val="034EA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pic>
        <p:nvPicPr>
          <p:cNvPr id="33" name="Picture 4">
            <a:extLst>
              <a:ext uri="{FF2B5EF4-FFF2-40B4-BE49-F238E27FC236}">
                <a16:creationId xmlns:a16="http://schemas.microsoft.com/office/drawing/2014/main" id="{A890213B-F311-2D45-A282-8A76384FC23D}"/>
              </a:ext>
            </a:extLst>
          </p:cNvPr>
          <p:cNvPicPr>
            <a:picLocks noChangeArrowheads="1"/>
          </p:cNvPicPr>
          <p:nvPr/>
        </p:nvPicPr>
        <p:blipFill rotWithShape="1">
          <a:blip r:embed="rId4">
            <a:extLst>
              <a:ext uri="{28A0092B-C50C-407E-A947-70E740481C1C}">
                <a14:useLocalDpi xmlns:a14="http://schemas.microsoft.com/office/drawing/2010/main" val="0"/>
              </a:ext>
            </a:extLst>
          </a:blip>
          <a:srcRect l="10059" t="1999"/>
          <a:stretch/>
        </p:blipFill>
        <p:spPr bwMode="auto">
          <a:xfrm>
            <a:off x="7005862" y="1062415"/>
            <a:ext cx="1800000" cy="16200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3">
            <a:extLst>
              <a:ext uri="{FF2B5EF4-FFF2-40B4-BE49-F238E27FC236}">
                <a16:creationId xmlns:a16="http://schemas.microsoft.com/office/drawing/2014/main" id="{B322E1F8-5160-F743-B561-04D277C5FAD5}"/>
              </a:ext>
            </a:extLst>
          </p:cNvPr>
          <p:cNvSpPr txBox="1">
            <a:spLocks/>
          </p:cNvSpPr>
          <p:nvPr/>
        </p:nvSpPr>
        <p:spPr>
          <a:xfrm>
            <a:off x="1071298" y="397170"/>
            <a:ext cx="7075742" cy="276999"/>
          </a:xfrm>
          <a:prstGeom prst="rect">
            <a:avLst/>
          </a:prstGeom>
        </p:spPr>
        <p:txBody>
          <a:bodyPr vert="horz" wrap="square" lIns="0" tIns="0" rIns="0" bIns="0" anchor="t" anchorCtr="0">
            <a:sp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es-ES" sz="1800">
                <a:solidFill>
                  <a:schemeClr val="bg1"/>
                </a:solidFill>
                <a:latin typeface="Arial" panose="020B0604020202020204" pitchFamily="34" charset="0"/>
                <a:cs typeface="Arial" panose="020B0604020202020204" pitchFamily="34" charset="0"/>
              </a:rPr>
              <a:t>EJEMPLOS DE ACCIDENTES GRAVES (EXTERNOS)</a:t>
            </a:r>
          </a:p>
        </p:txBody>
      </p:sp>
      <p:sp>
        <p:nvSpPr>
          <p:cNvPr id="15" name="Espace réservé du contenu 1">
            <a:extLst>
              <a:ext uri="{FF2B5EF4-FFF2-40B4-BE49-F238E27FC236}">
                <a16:creationId xmlns:a16="http://schemas.microsoft.com/office/drawing/2014/main" id="{CEF99075-54BC-9B40-8A7D-C6BAC01536DC}"/>
              </a:ext>
            </a:extLst>
          </p:cNvPr>
          <p:cNvSpPr txBox="1">
            <a:spLocks/>
          </p:cNvSpPr>
          <p:nvPr/>
        </p:nvSpPr>
        <p:spPr>
          <a:xfrm>
            <a:off x="364693" y="3244880"/>
            <a:ext cx="6439283" cy="1081431"/>
          </a:xfrm>
          <a:prstGeom prst="rect">
            <a:avLst/>
          </a:prstGeom>
          <a:ln cap="rnd">
            <a:noFill/>
          </a:ln>
        </p:spPr>
        <p:txBody>
          <a:bodyPr vert="horz" lIns="0" tIns="0" rIns="0" bIns="0" rtlCol="0" anchor="t">
            <a:noAutofit/>
          </a:bodyPr>
          <a:lst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3995" indent="-213995">
              <a:buClr>
                <a:schemeClr val="bg1"/>
              </a:buClr>
              <a:buSzPct val="90000"/>
            </a:pPr>
            <a:r>
              <a:rPr lang="es-ES" sz="1200">
                <a:solidFill>
                  <a:schemeClr val="bg1"/>
                </a:solidFill>
              </a:rPr>
              <a:t>Un camión cisterna que transportaba combustible colisionó con otro vehículo y se incendió. Un testigo afirmó que una Range Rover plateada circulaba a gran velocidad y zigzagueaba por los carriles hasta que el conductor perdió el control del vehículo y se incrustó en el separador central.</a:t>
            </a:r>
          </a:p>
          <a:p>
            <a:pPr marL="213995" indent="-213995">
              <a:buClr>
                <a:schemeClr val="bg1"/>
              </a:buClr>
              <a:buSzPct val="90000"/>
            </a:pPr>
            <a:r>
              <a:rPr lang="es-ES" sz="1200">
                <a:solidFill>
                  <a:schemeClr val="bg1"/>
                </a:solidFill>
              </a:rPr>
              <a:t>2 muertos</a:t>
            </a:r>
          </a:p>
        </p:txBody>
      </p:sp>
      <p:sp>
        <p:nvSpPr>
          <p:cNvPr id="17" name="Rectangle 16">
            <a:extLst>
              <a:ext uri="{FF2B5EF4-FFF2-40B4-BE49-F238E27FC236}">
                <a16:creationId xmlns:a16="http://schemas.microsoft.com/office/drawing/2014/main" id="{42731D8F-6211-DA4A-BE5C-30331A2ACF1D}"/>
              </a:ext>
            </a:extLst>
          </p:cNvPr>
          <p:cNvSpPr/>
          <p:nvPr/>
        </p:nvSpPr>
        <p:spPr>
          <a:xfrm>
            <a:off x="236868" y="2913329"/>
            <a:ext cx="7160102" cy="246221"/>
          </a:xfrm>
          <a:prstGeom prst="rect">
            <a:avLst/>
          </a:prstGeom>
        </p:spPr>
        <p:txBody>
          <a:bodyPr wrap="none" lIns="0" tIns="0" rIns="0" bIns="0">
            <a:spAutoFit/>
          </a:bodyPr>
          <a:lstStyle/>
          <a:p>
            <a:r>
              <a:rPr lang="es-ES" sz="1600" b="1" dirty="0">
                <a:solidFill>
                  <a:schemeClr val="bg1"/>
                </a:solidFill>
              </a:rPr>
              <a:t>Viernes 24 de agosto de 2018, en la autopista 105 de Hawthorne (EE.UU). </a:t>
            </a:r>
          </a:p>
        </p:txBody>
      </p:sp>
      <p:sp>
        <p:nvSpPr>
          <p:cNvPr id="20" name="Rectangle 19">
            <a:extLst>
              <a:ext uri="{FF2B5EF4-FFF2-40B4-BE49-F238E27FC236}">
                <a16:creationId xmlns:a16="http://schemas.microsoft.com/office/drawing/2014/main" id="{E7CC30FE-14B6-9142-812F-F0D722F5475C}"/>
              </a:ext>
            </a:extLst>
          </p:cNvPr>
          <p:cNvSpPr/>
          <p:nvPr/>
        </p:nvSpPr>
        <p:spPr>
          <a:xfrm>
            <a:off x="171493" y="4475299"/>
            <a:ext cx="6840000" cy="1620000"/>
          </a:xfrm>
          <a:prstGeom prst="rect">
            <a:avLst/>
          </a:prstGeom>
          <a:solidFill>
            <a:srgbClr val="034EA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21" name="Espace réservé du contenu 1">
            <a:extLst>
              <a:ext uri="{FF2B5EF4-FFF2-40B4-BE49-F238E27FC236}">
                <a16:creationId xmlns:a16="http://schemas.microsoft.com/office/drawing/2014/main" id="{73F32D6A-89EC-C348-B3EE-1D6C9C625DDA}"/>
              </a:ext>
            </a:extLst>
          </p:cNvPr>
          <p:cNvSpPr txBox="1">
            <a:spLocks/>
          </p:cNvSpPr>
          <p:nvPr/>
        </p:nvSpPr>
        <p:spPr>
          <a:xfrm>
            <a:off x="364693" y="1534666"/>
            <a:ext cx="6439283" cy="927109"/>
          </a:xfrm>
          <a:prstGeom prst="rect">
            <a:avLst/>
          </a:prstGeom>
          <a:ln cap="rnd">
            <a:noFill/>
          </a:ln>
        </p:spPr>
        <p:txBody>
          <a:bodyPr vert="horz" lIns="0" tIns="0" rIns="0" bIns="0" rtlCol="0" anchor="t">
            <a:noAutofit/>
          </a:bodyPr>
          <a:lst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3995" indent="-213995">
              <a:buClr>
                <a:schemeClr val="bg1"/>
              </a:buClr>
              <a:buSzPct val="90000"/>
            </a:pPr>
            <a:r>
              <a:rPr lang="es-ES" sz="1200">
                <a:solidFill>
                  <a:schemeClr val="bg1"/>
                </a:solidFill>
              </a:rPr>
              <a:t>Un camión cisterna de LPG chocó contra la parte trasera de otro camión, que se había detenido a causa de un embotellamiento en una autopista, y la colisión provocó un incendio. Unos momentos después, el camión explotó. </a:t>
            </a:r>
          </a:p>
          <a:p>
            <a:pPr marL="213995" indent="-213995">
              <a:buClr>
                <a:schemeClr val="bg1"/>
              </a:buClr>
              <a:buSzPct val="90000"/>
            </a:pPr>
            <a:r>
              <a:rPr lang="es-ES" sz="1200">
                <a:solidFill>
                  <a:schemeClr val="bg1"/>
                </a:solidFill>
              </a:rPr>
              <a:t>3 muertos y 70 heridos</a:t>
            </a:r>
          </a:p>
        </p:txBody>
      </p:sp>
      <p:sp>
        <p:nvSpPr>
          <p:cNvPr id="22" name="Rectangle 21">
            <a:extLst>
              <a:ext uri="{FF2B5EF4-FFF2-40B4-BE49-F238E27FC236}">
                <a16:creationId xmlns:a16="http://schemas.microsoft.com/office/drawing/2014/main" id="{D3F23991-0580-8348-BFBB-A6AF8B2EC043}"/>
              </a:ext>
            </a:extLst>
          </p:cNvPr>
          <p:cNvSpPr/>
          <p:nvPr/>
        </p:nvSpPr>
        <p:spPr>
          <a:xfrm>
            <a:off x="289056" y="1196107"/>
            <a:ext cx="3300584" cy="246221"/>
          </a:xfrm>
          <a:prstGeom prst="rect">
            <a:avLst/>
          </a:prstGeom>
        </p:spPr>
        <p:txBody>
          <a:bodyPr wrap="none" lIns="0" tIns="0" rIns="0" bIns="0">
            <a:spAutoFit/>
          </a:bodyPr>
          <a:lstStyle/>
          <a:p>
            <a:r>
              <a:rPr lang="es-ES" sz="1600" b="1" dirty="0">
                <a:solidFill>
                  <a:schemeClr val="bg1"/>
                </a:solidFill>
              </a:rPr>
              <a:t>Martes 7 de agosto de 2018, en Bolonia (Italia).</a:t>
            </a:r>
          </a:p>
        </p:txBody>
      </p:sp>
      <p:sp>
        <p:nvSpPr>
          <p:cNvPr id="23" name="Espace réservé du contenu 1">
            <a:extLst>
              <a:ext uri="{FF2B5EF4-FFF2-40B4-BE49-F238E27FC236}">
                <a16:creationId xmlns:a16="http://schemas.microsoft.com/office/drawing/2014/main" id="{0CA667CB-2D23-4F4B-B1A9-3FC735A8375B}"/>
              </a:ext>
            </a:extLst>
          </p:cNvPr>
          <p:cNvSpPr txBox="1">
            <a:spLocks/>
          </p:cNvSpPr>
          <p:nvPr/>
        </p:nvSpPr>
        <p:spPr>
          <a:xfrm>
            <a:off x="287338" y="4994240"/>
            <a:ext cx="6439283" cy="1663403"/>
          </a:xfrm>
          <a:prstGeom prst="rect">
            <a:avLst/>
          </a:prstGeom>
          <a:ln cap="rnd">
            <a:noFill/>
          </a:ln>
        </p:spPr>
        <p:txBody>
          <a:bodyPr vert="horz" lIns="0" tIns="0" rIns="0" bIns="0" rtlCol="0" anchor="t">
            <a:noAutofit/>
          </a:bodyPr>
          <a:lst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3995" indent="-213995">
              <a:buClr>
                <a:schemeClr val="bg1"/>
              </a:buClr>
              <a:buSzPct val="90000"/>
            </a:pPr>
            <a:r>
              <a:rPr lang="es-ES" sz="1100" dirty="0">
                <a:solidFill>
                  <a:schemeClr val="bg1"/>
                </a:solidFill>
              </a:rPr>
              <a:t>Un autobús chocó contra un camión cisterna de combustible y estalló en llamas. El incidente se produjo cuando un autobús, que circulaba con exceso de velocidad, colisionó con el camión que venía en sentido contrario. La mayoría de los pasajeros sufrieron quemaduras debido al incendio del autobús y del camión cisterna, que se produjo tras la colisión.</a:t>
            </a:r>
          </a:p>
          <a:p>
            <a:pPr marL="213995" indent="-213995">
              <a:buClr>
                <a:schemeClr val="bg1"/>
              </a:buClr>
              <a:buSzPct val="90000"/>
            </a:pPr>
            <a:r>
              <a:rPr lang="es-ES" sz="1100" dirty="0">
                <a:solidFill>
                  <a:schemeClr val="bg1"/>
                </a:solidFill>
              </a:rPr>
              <a:t>Al menos 27 muertos</a:t>
            </a:r>
          </a:p>
        </p:txBody>
      </p:sp>
      <p:sp>
        <p:nvSpPr>
          <p:cNvPr id="24" name="Rectangle 23">
            <a:extLst>
              <a:ext uri="{FF2B5EF4-FFF2-40B4-BE49-F238E27FC236}">
                <a16:creationId xmlns:a16="http://schemas.microsoft.com/office/drawing/2014/main" id="{0FA3C602-65F5-3E48-99C6-1047D364A5C5}"/>
              </a:ext>
            </a:extLst>
          </p:cNvPr>
          <p:cNvSpPr/>
          <p:nvPr/>
        </p:nvSpPr>
        <p:spPr>
          <a:xfrm>
            <a:off x="264342" y="4612780"/>
            <a:ext cx="3092193" cy="246221"/>
          </a:xfrm>
          <a:prstGeom prst="rect">
            <a:avLst/>
          </a:prstGeom>
        </p:spPr>
        <p:txBody>
          <a:bodyPr wrap="none" lIns="0" tIns="0" rIns="0" bIns="0">
            <a:spAutoFit/>
          </a:bodyPr>
          <a:lstStyle/>
          <a:p>
            <a:r>
              <a:rPr lang="es-ES" sz="1600" b="1" dirty="0">
                <a:solidFill>
                  <a:schemeClr val="bg1"/>
                </a:solidFill>
              </a:rPr>
              <a:t>Lunes 21 de enero de 2019, en Pakistán.</a:t>
            </a:r>
          </a:p>
        </p:txBody>
      </p:sp>
      <p:pic>
        <p:nvPicPr>
          <p:cNvPr id="37" name="Picture 5">
            <a:extLst>
              <a:ext uri="{FF2B5EF4-FFF2-40B4-BE49-F238E27FC236}">
                <a16:creationId xmlns:a16="http://schemas.microsoft.com/office/drawing/2014/main" id="{15B04835-E3B0-AF49-A372-36816E93D91E}"/>
              </a:ext>
            </a:extLst>
          </p:cNvPr>
          <p:cNvPicPr>
            <a:picLocks/>
          </p:cNvPicPr>
          <p:nvPr/>
        </p:nvPicPr>
        <p:blipFill rotWithShape="1">
          <a:blip r:embed="rId5"/>
          <a:srcRect l="3190" r="3539"/>
          <a:stretch/>
        </p:blipFill>
        <p:spPr>
          <a:xfrm>
            <a:off x="7005862" y="4475299"/>
            <a:ext cx="1800000" cy="1620000"/>
          </a:xfrm>
          <a:prstGeom prst="rect">
            <a:avLst/>
          </a:prstGeom>
        </p:spPr>
      </p:pic>
    </p:spTree>
    <p:extLst>
      <p:ext uri="{BB962C8B-B14F-4D97-AF65-F5344CB8AC3E}">
        <p14:creationId xmlns:p14="http://schemas.microsoft.com/office/powerpoint/2010/main" val="3235648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42E6EF-C281-6142-8E02-C98B4E3B6803}"/>
              </a:ext>
            </a:extLst>
          </p:cNvPr>
          <p:cNvSpPr/>
          <p:nvPr/>
        </p:nvSpPr>
        <p:spPr>
          <a:xfrm>
            <a:off x="171493" y="2758700"/>
            <a:ext cx="6840000" cy="1620000"/>
          </a:xfrm>
          <a:prstGeom prst="rect">
            <a:avLst/>
          </a:prstGeom>
          <a:solidFill>
            <a:srgbClr val="034EA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4" name="Picture 3">
            <a:extLst>
              <a:ext uri="{FF2B5EF4-FFF2-40B4-BE49-F238E27FC236}">
                <a16:creationId xmlns:a16="http://schemas.microsoft.com/office/drawing/2014/main" id="{E8575425-F8E1-4038-8C5B-E4D861D4713E}"/>
              </a:ext>
            </a:extLst>
          </p:cNvPr>
          <p:cNvPicPr>
            <a:picLocks noChangeAspect="1"/>
          </p:cNvPicPr>
          <p:nvPr/>
        </p:nvPicPr>
        <p:blipFill rotWithShape="1">
          <a:blip r:embed="rId3"/>
          <a:srcRect l="10762"/>
          <a:stretch/>
        </p:blipFill>
        <p:spPr>
          <a:xfrm>
            <a:off x="7008801" y="2758700"/>
            <a:ext cx="1800000" cy="1620000"/>
          </a:xfrm>
          <a:prstGeom prst="rect">
            <a:avLst/>
          </a:prstGeom>
          <a:ln>
            <a:noFill/>
          </a:ln>
        </p:spPr>
      </p:pic>
      <p:sp>
        <p:nvSpPr>
          <p:cNvPr id="12" name="Title 3">
            <a:extLst>
              <a:ext uri="{FF2B5EF4-FFF2-40B4-BE49-F238E27FC236}">
                <a16:creationId xmlns:a16="http://schemas.microsoft.com/office/drawing/2014/main" id="{B322E1F8-5160-F743-B561-04D277C5FAD5}"/>
              </a:ext>
            </a:extLst>
          </p:cNvPr>
          <p:cNvSpPr txBox="1">
            <a:spLocks/>
          </p:cNvSpPr>
          <p:nvPr/>
        </p:nvSpPr>
        <p:spPr>
          <a:xfrm>
            <a:off x="271067" y="1583240"/>
            <a:ext cx="7075742" cy="276999"/>
          </a:xfrm>
          <a:prstGeom prst="rect">
            <a:avLst/>
          </a:prstGeom>
        </p:spPr>
        <p:txBody>
          <a:bodyPr vert="horz" wrap="square" lIns="0" tIns="0" rIns="0" bIns="0" anchor="t" anchorCtr="0">
            <a:sp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es-ES" sz="1800">
                <a:solidFill>
                  <a:schemeClr val="bg1"/>
                </a:solidFill>
                <a:latin typeface="Arial" panose="020B0604020202020204" pitchFamily="34" charset="0"/>
                <a:cs typeface="Arial" panose="020B0604020202020204" pitchFamily="34" charset="0"/>
              </a:rPr>
              <a:t>EJEMPLOS DE ACCIDENTES GRAVES (EXTERNOS)</a:t>
            </a:r>
          </a:p>
        </p:txBody>
      </p:sp>
      <p:sp>
        <p:nvSpPr>
          <p:cNvPr id="15" name="Espace réservé du contenu 1">
            <a:extLst>
              <a:ext uri="{FF2B5EF4-FFF2-40B4-BE49-F238E27FC236}">
                <a16:creationId xmlns:a16="http://schemas.microsoft.com/office/drawing/2014/main" id="{CEF99075-54BC-9B40-8A7D-C6BAC01536DC}"/>
              </a:ext>
            </a:extLst>
          </p:cNvPr>
          <p:cNvSpPr txBox="1">
            <a:spLocks/>
          </p:cNvSpPr>
          <p:nvPr/>
        </p:nvSpPr>
        <p:spPr>
          <a:xfrm>
            <a:off x="364693" y="3244880"/>
            <a:ext cx="6439283" cy="1081431"/>
          </a:xfrm>
          <a:prstGeom prst="rect">
            <a:avLst/>
          </a:prstGeom>
          <a:ln cap="rnd">
            <a:noFill/>
          </a:ln>
        </p:spPr>
        <p:txBody>
          <a:bodyPr vert="horz" lIns="0" tIns="0" rIns="0" bIns="0" rtlCol="0" anchor="t">
            <a:noAutofit/>
          </a:bodyPr>
          <a:lst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3995" indent="-213995">
              <a:buClr>
                <a:schemeClr val="bg1"/>
              </a:buClr>
              <a:buSzPct val="90000"/>
            </a:pPr>
            <a:r>
              <a:rPr lang="es-ES" sz="1200">
                <a:solidFill>
                  <a:schemeClr val="bg1"/>
                </a:solidFill>
              </a:rPr>
              <a:t>Explosión de un camión cisterna de LPG en el sureste de China. El camión cisterna volcó debido a que circulaba a alta velocidad. Hubo un incendio inicial, seguido, casi dos minutos después, de la explosión de una nube de vapores.</a:t>
            </a:r>
          </a:p>
          <a:p>
            <a:pPr marL="213995" indent="-213995">
              <a:buClr>
                <a:schemeClr val="bg1"/>
              </a:buClr>
              <a:buSzPct val="90000"/>
            </a:pPr>
            <a:r>
              <a:rPr lang="es-ES" sz="1200">
                <a:solidFill>
                  <a:schemeClr val="bg1"/>
                </a:solidFill>
              </a:rPr>
              <a:t>19 muertos y 172 heridos</a:t>
            </a:r>
          </a:p>
        </p:txBody>
      </p:sp>
      <p:sp>
        <p:nvSpPr>
          <p:cNvPr id="17" name="Rectangle 16">
            <a:extLst>
              <a:ext uri="{FF2B5EF4-FFF2-40B4-BE49-F238E27FC236}">
                <a16:creationId xmlns:a16="http://schemas.microsoft.com/office/drawing/2014/main" id="{42731D8F-6211-DA4A-BE5C-30331A2ACF1D}"/>
              </a:ext>
            </a:extLst>
          </p:cNvPr>
          <p:cNvSpPr/>
          <p:nvPr/>
        </p:nvSpPr>
        <p:spPr>
          <a:xfrm>
            <a:off x="368676" y="2913329"/>
            <a:ext cx="2750753" cy="246221"/>
          </a:xfrm>
          <a:prstGeom prst="rect">
            <a:avLst/>
          </a:prstGeom>
        </p:spPr>
        <p:txBody>
          <a:bodyPr wrap="none" lIns="0" tIns="0" rIns="0" bIns="0">
            <a:spAutoFit/>
          </a:bodyPr>
          <a:lstStyle/>
          <a:p>
            <a:r>
              <a:rPr lang="es-ES" sz="1600" b="1">
                <a:solidFill>
                  <a:schemeClr val="bg1"/>
                </a:solidFill>
              </a:rPr>
              <a:t>Sábado 14 de junio de 2020, en China. </a:t>
            </a:r>
          </a:p>
        </p:txBody>
      </p:sp>
      <p:pic>
        <p:nvPicPr>
          <p:cNvPr id="14" name="Picture 8">
            <a:extLst>
              <a:ext uri="{FF2B5EF4-FFF2-40B4-BE49-F238E27FC236}">
                <a16:creationId xmlns:a16="http://schemas.microsoft.com/office/drawing/2014/main" id="{3A0F874F-DA73-49AA-B849-0D20DBF401CA}"/>
              </a:ext>
            </a:extLst>
          </p:cNvPr>
          <p:cNvPicPr>
            <a:picLocks noChangeAspect="1"/>
          </p:cNvPicPr>
          <p:nvPr/>
        </p:nvPicPr>
        <p:blipFill rotWithShape="1">
          <a:blip r:embed="rId4"/>
          <a:srcRect l="4385"/>
          <a:stretch/>
        </p:blipFill>
        <p:spPr>
          <a:xfrm>
            <a:off x="7008801" y="1050239"/>
            <a:ext cx="1800000" cy="1620000"/>
          </a:xfrm>
          <a:prstGeom prst="rect">
            <a:avLst/>
          </a:prstGeom>
          <a:ln>
            <a:noFill/>
          </a:ln>
        </p:spPr>
      </p:pic>
      <p:sp>
        <p:nvSpPr>
          <p:cNvPr id="19" name="Rectangle 18">
            <a:extLst>
              <a:ext uri="{FF2B5EF4-FFF2-40B4-BE49-F238E27FC236}">
                <a16:creationId xmlns:a16="http://schemas.microsoft.com/office/drawing/2014/main" id="{A975BC5C-1128-754B-848B-A888575C8883}"/>
              </a:ext>
            </a:extLst>
          </p:cNvPr>
          <p:cNvSpPr/>
          <p:nvPr/>
        </p:nvSpPr>
        <p:spPr>
          <a:xfrm>
            <a:off x="171493" y="1050239"/>
            <a:ext cx="6840000" cy="1620000"/>
          </a:xfrm>
          <a:prstGeom prst="rect">
            <a:avLst/>
          </a:prstGeom>
          <a:solidFill>
            <a:srgbClr val="034EA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10" name="Picture 9">
            <a:extLst>
              <a:ext uri="{FF2B5EF4-FFF2-40B4-BE49-F238E27FC236}">
                <a16:creationId xmlns:a16="http://schemas.microsoft.com/office/drawing/2014/main" id="{00556E82-D413-45D9-81AB-192B7D9DA242}"/>
              </a:ext>
            </a:extLst>
          </p:cNvPr>
          <p:cNvPicPr>
            <a:picLocks noChangeAspect="1"/>
          </p:cNvPicPr>
          <p:nvPr/>
        </p:nvPicPr>
        <p:blipFill>
          <a:blip r:embed="rId5"/>
          <a:stretch>
            <a:fillRect/>
          </a:stretch>
        </p:blipFill>
        <p:spPr>
          <a:xfrm>
            <a:off x="7008801" y="4464760"/>
            <a:ext cx="1800000" cy="1620000"/>
          </a:xfrm>
          <a:prstGeom prst="rect">
            <a:avLst/>
          </a:prstGeom>
          <a:ln>
            <a:noFill/>
          </a:ln>
        </p:spPr>
      </p:pic>
      <p:sp>
        <p:nvSpPr>
          <p:cNvPr id="20" name="Rectangle 19">
            <a:extLst>
              <a:ext uri="{FF2B5EF4-FFF2-40B4-BE49-F238E27FC236}">
                <a16:creationId xmlns:a16="http://schemas.microsoft.com/office/drawing/2014/main" id="{E7CC30FE-14B6-9142-812F-F0D722F5475C}"/>
              </a:ext>
            </a:extLst>
          </p:cNvPr>
          <p:cNvSpPr/>
          <p:nvPr/>
        </p:nvSpPr>
        <p:spPr>
          <a:xfrm>
            <a:off x="171493" y="4464760"/>
            <a:ext cx="6840000" cy="1620000"/>
          </a:xfrm>
          <a:prstGeom prst="rect">
            <a:avLst/>
          </a:prstGeom>
          <a:solidFill>
            <a:srgbClr val="034EA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1" name="Espace réservé du contenu 1">
            <a:extLst>
              <a:ext uri="{FF2B5EF4-FFF2-40B4-BE49-F238E27FC236}">
                <a16:creationId xmlns:a16="http://schemas.microsoft.com/office/drawing/2014/main" id="{73F32D6A-89EC-C348-B3EE-1D6C9C625DDA}"/>
              </a:ext>
            </a:extLst>
          </p:cNvPr>
          <p:cNvSpPr txBox="1">
            <a:spLocks/>
          </p:cNvSpPr>
          <p:nvPr/>
        </p:nvSpPr>
        <p:spPr>
          <a:xfrm>
            <a:off x="364693" y="1522487"/>
            <a:ext cx="6439283" cy="927109"/>
          </a:xfrm>
          <a:prstGeom prst="rect">
            <a:avLst/>
          </a:prstGeom>
          <a:ln cap="rnd">
            <a:noFill/>
          </a:ln>
        </p:spPr>
        <p:txBody>
          <a:bodyPr vert="horz" lIns="0" tIns="0" rIns="0" bIns="0" rtlCol="0" anchor="t">
            <a:noAutofit/>
          </a:bodyPr>
          <a:lst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3995" indent="-213995">
              <a:buClr>
                <a:schemeClr val="bg1"/>
              </a:buClr>
              <a:buSzPct val="90000"/>
            </a:pPr>
            <a:r>
              <a:rPr lang="es-ES" sz="1200">
                <a:solidFill>
                  <a:schemeClr val="bg1"/>
                </a:solidFill>
              </a:rPr>
              <a:t>Un camión cisterna de combustible sufrió un vuelco en Dar es-Salaam, la excapital de Tanzania. Había personas intentando recuperar el combustible del vehículo cuando este se incendió. </a:t>
            </a:r>
          </a:p>
          <a:p>
            <a:pPr marL="213995" indent="-213995">
              <a:buClr>
                <a:schemeClr val="bg1"/>
              </a:buClr>
              <a:buSzPct val="90000"/>
            </a:pPr>
            <a:r>
              <a:rPr lang="es-ES" sz="1200">
                <a:solidFill>
                  <a:schemeClr val="bg1"/>
                </a:solidFill>
              </a:rPr>
              <a:t>Hubo al menos 64 muertos y 70 heridos con quemaduras graves. </a:t>
            </a:r>
          </a:p>
        </p:txBody>
      </p:sp>
      <p:sp>
        <p:nvSpPr>
          <p:cNvPr id="22" name="Rectangle 21">
            <a:extLst>
              <a:ext uri="{FF2B5EF4-FFF2-40B4-BE49-F238E27FC236}">
                <a16:creationId xmlns:a16="http://schemas.microsoft.com/office/drawing/2014/main" id="{D3F23991-0580-8348-BFBB-A6AF8B2EC043}"/>
              </a:ext>
            </a:extLst>
          </p:cNvPr>
          <p:cNvSpPr/>
          <p:nvPr/>
        </p:nvSpPr>
        <p:spPr>
          <a:xfrm>
            <a:off x="371436" y="1183928"/>
            <a:ext cx="3110595" cy="246221"/>
          </a:xfrm>
          <a:prstGeom prst="rect">
            <a:avLst/>
          </a:prstGeom>
        </p:spPr>
        <p:txBody>
          <a:bodyPr wrap="none" lIns="0" tIns="0" rIns="0" bIns="0">
            <a:spAutoFit/>
          </a:bodyPr>
          <a:lstStyle/>
          <a:p>
            <a:r>
              <a:rPr lang="es-ES" sz="1600" b="1">
                <a:solidFill>
                  <a:schemeClr val="bg1"/>
                </a:solidFill>
              </a:rPr>
              <a:t>Sábado 10 de agosto de 2019, en Tanzania. </a:t>
            </a:r>
          </a:p>
        </p:txBody>
      </p:sp>
      <p:sp>
        <p:nvSpPr>
          <p:cNvPr id="23" name="Espace réservé du contenu 1">
            <a:extLst>
              <a:ext uri="{FF2B5EF4-FFF2-40B4-BE49-F238E27FC236}">
                <a16:creationId xmlns:a16="http://schemas.microsoft.com/office/drawing/2014/main" id="{0CA667CB-2D23-4F4B-B1A9-3FC735A8375B}"/>
              </a:ext>
            </a:extLst>
          </p:cNvPr>
          <p:cNvSpPr txBox="1">
            <a:spLocks/>
          </p:cNvSpPr>
          <p:nvPr/>
        </p:nvSpPr>
        <p:spPr>
          <a:xfrm>
            <a:off x="287338" y="4994240"/>
            <a:ext cx="6516638" cy="1663403"/>
          </a:xfrm>
          <a:prstGeom prst="rect">
            <a:avLst/>
          </a:prstGeom>
          <a:ln cap="rnd">
            <a:noFill/>
          </a:ln>
        </p:spPr>
        <p:txBody>
          <a:bodyPr vert="horz" lIns="0" tIns="0" rIns="0" bIns="0" rtlCol="0" anchor="t">
            <a:noAutofit/>
          </a:bodyPr>
          <a:lst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3995" indent="-213995">
              <a:buClr>
                <a:schemeClr val="bg1"/>
              </a:buClr>
              <a:buSzPct val="90000"/>
            </a:pPr>
            <a:r>
              <a:rPr lang="es-ES" sz="1200">
                <a:solidFill>
                  <a:schemeClr val="bg1"/>
                </a:solidFill>
              </a:rPr>
              <a:t>Tras el vuelco de un camión cisterna en el norte de Colombia, una multitud se había agolpado alrededor del vehículo para intentar extraer el combustible cuando el camión estalló en llamas. </a:t>
            </a:r>
          </a:p>
          <a:p>
            <a:pPr marL="213995" indent="-213995">
              <a:buClr>
                <a:schemeClr val="bg1"/>
              </a:buClr>
              <a:buSzPct val="90000"/>
            </a:pPr>
            <a:r>
              <a:rPr lang="es-ES" sz="1200">
                <a:solidFill>
                  <a:schemeClr val="bg1"/>
                </a:solidFill>
              </a:rPr>
              <a:t> Al menos 7 personas murieron quemadas y más de 40 resultaron heridas.</a:t>
            </a:r>
          </a:p>
        </p:txBody>
      </p:sp>
      <p:sp>
        <p:nvSpPr>
          <p:cNvPr id="24" name="Rectangle 23">
            <a:extLst>
              <a:ext uri="{FF2B5EF4-FFF2-40B4-BE49-F238E27FC236}">
                <a16:creationId xmlns:a16="http://schemas.microsoft.com/office/drawing/2014/main" id="{0FA3C602-65F5-3E48-99C6-1047D364A5C5}"/>
              </a:ext>
            </a:extLst>
          </p:cNvPr>
          <p:cNvSpPr/>
          <p:nvPr/>
        </p:nvSpPr>
        <p:spPr>
          <a:xfrm>
            <a:off x="371436" y="4602239"/>
            <a:ext cx="2946319" cy="246221"/>
          </a:xfrm>
          <a:prstGeom prst="rect">
            <a:avLst/>
          </a:prstGeom>
        </p:spPr>
        <p:txBody>
          <a:bodyPr wrap="none" lIns="0" tIns="0" rIns="0" bIns="0">
            <a:spAutoFit/>
          </a:bodyPr>
          <a:lstStyle/>
          <a:p>
            <a:r>
              <a:rPr lang="es-ES" sz="1600" b="1">
                <a:solidFill>
                  <a:schemeClr val="bg1"/>
                </a:solidFill>
              </a:rPr>
              <a:t>Lunes 6 de julio de 2020, en Colombia. </a:t>
            </a:r>
          </a:p>
        </p:txBody>
      </p:sp>
      <p:sp>
        <p:nvSpPr>
          <p:cNvPr id="35" name="Title 3">
            <a:extLst>
              <a:ext uri="{FF2B5EF4-FFF2-40B4-BE49-F238E27FC236}">
                <a16:creationId xmlns:a16="http://schemas.microsoft.com/office/drawing/2014/main" id="{47D355A0-1DD9-634E-B4FE-5D10EE7D6019}"/>
              </a:ext>
            </a:extLst>
          </p:cNvPr>
          <p:cNvSpPr txBox="1">
            <a:spLocks/>
          </p:cNvSpPr>
          <p:nvPr/>
        </p:nvSpPr>
        <p:spPr>
          <a:xfrm>
            <a:off x="1071298" y="397170"/>
            <a:ext cx="7075742" cy="276999"/>
          </a:xfrm>
          <a:prstGeom prst="rect">
            <a:avLst/>
          </a:prstGeom>
        </p:spPr>
        <p:txBody>
          <a:bodyPr vert="horz" wrap="square" lIns="0" tIns="0" rIns="0" bIns="0" anchor="t" anchorCtr="0">
            <a:sp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es-ES" sz="1800">
                <a:solidFill>
                  <a:schemeClr val="bg1"/>
                </a:solidFill>
                <a:latin typeface="Arial" panose="020B0604020202020204" pitchFamily="34" charset="0"/>
                <a:cs typeface="Arial" panose="020B0604020202020204" pitchFamily="34" charset="0"/>
              </a:rPr>
              <a:t>EJEMPLOS DE ACCIDENTES GRAVES (EXTERNOS)</a:t>
            </a:r>
          </a:p>
        </p:txBody>
      </p:sp>
    </p:spTree>
    <p:extLst>
      <p:ext uri="{BB962C8B-B14F-4D97-AF65-F5344CB8AC3E}">
        <p14:creationId xmlns:p14="http://schemas.microsoft.com/office/powerpoint/2010/main" val="531966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91C020F-48BE-48D4-AF2E-185FF19BCA83}"/>
              </a:ext>
            </a:extLst>
          </p:cNvPr>
          <p:cNvSpPr>
            <a:spLocks noGrp="1"/>
          </p:cNvSpPr>
          <p:nvPr>
            <p:ph sz="quarter" idx="4294967295"/>
          </p:nvPr>
        </p:nvSpPr>
        <p:spPr>
          <a:xfrm>
            <a:off x="220264" y="1347575"/>
            <a:ext cx="4258874" cy="1889586"/>
          </a:xfrm>
          <a:prstGeom prst="rect">
            <a:avLst/>
          </a:prstGeom>
          <a:ln cap="rnd">
            <a:noFill/>
          </a:ln>
        </p:spPr>
        <p:txBody>
          <a:bodyPr vert="horz" lIns="91440" tIns="45720" rIns="91440" bIns="45720" rtlCol="0" anchor="t">
            <a:noAutofit/>
          </a:bodyPr>
          <a:lstStyle/>
          <a:p>
            <a:pPr marL="213995" indent="-213995">
              <a:spcBef>
                <a:spcPts val="0"/>
              </a:spcBef>
              <a:spcAft>
                <a:spcPts val="500"/>
              </a:spcAft>
              <a:buClr>
                <a:srgbClr val="034EA2"/>
              </a:buClr>
              <a:buSzPct val="90000"/>
            </a:pPr>
            <a:r>
              <a:rPr lang="es-ES" sz="1200" dirty="0">
                <a:solidFill>
                  <a:srgbClr val="414141"/>
                </a:solidFill>
              </a:rPr>
              <a:t>Dificultad para mantener la trayectoria y la velocidad </a:t>
            </a:r>
          </a:p>
          <a:p>
            <a:pPr marL="213995" indent="-213995">
              <a:spcBef>
                <a:spcPts val="0"/>
              </a:spcBef>
              <a:spcAft>
                <a:spcPts val="500"/>
              </a:spcAft>
              <a:buClr>
                <a:srgbClr val="034EA2"/>
              </a:buClr>
              <a:buSzPct val="90000"/>
            </a:pPr>
            <a:r>
              <a:rPr lang="es-ES" sz="1200" dirty="0">
                <a:solidFill>
                  <a:srgbClr val="414141"/>
                </a:solidFill>
              </a:rPr>
              <a:t>Tendencia a correr riesgos</a:t>
            </a:r>
          </a:p>
          <a:p>
            <a:pPr marL="213995" indent="-213995">
              <a:spcBef>
                <a:spcPts val="0"/>
              </a:spcBef>
              <a:spcAft>
                <a:spcPts val="500"/>
              </a:spcAft>
              <a:buClr>
                <a:srgbClr val="034EA2"/>
              </a:buClr>
              <a:buSzPct val="90000"/>
            </a:pPr>
            <a:r>
              <a:rPr lang="es-ES" sz="1200" dirty="0">
                <a:solidFill>
                  <a:srgbClr val="414141"/>
                </a:solidFill>
              </a:rPr>
              <a:t>Alteración de la capacidad de discernimiento, disminución de la calidad de las decisiones</a:t>
            </a:r>
          </a:p>
          <a:p>
            <a:pPr marL="213995" indent="-213995">
              <a:spcBef>
                <a:spcPts val="0"/>
              </a:spcBef>
              <a:spcAft>
                <a:spcPts val="500"/>
              </a:spcAft>
              <a:buClr>
                <a:srgbClr val="034EA2"/>
              </a:buClr>
              <a:buSzPct val="90000"/>
            </a:pPr>
            <a:r>
              <a:rPr lang="es-ES" sz="1200" dirty="0">
                <a:solidFill>
                  <a:srgbClr val="414141"/>
                </a:solidFill>
              </a:rPr>
              <a:t>Disminución de la vigilancia, de la atención</a:t>
            </a:r>
          </a:p>
          <a:p>
            <a:pPr marL="213995" indent="-213995">
              <a:spcBef>
                <a:spcPts val="0"/>
              </a:spcBef>
              <a:spcAft>
                <a:spcPts val="500"/>
              </a:spcAft>
              <a:buClr>
                <a:srgbClr val="034EA2"/>
              </a:buClr>
              <a:buSzPct val="90000"/>
            </a:pPr>
            <a:r>
              <a:rPr lang="es-ES" sz="1200" dirty="0">
                <a:solidFill>
                  <a:srgbClr val="414141"/>
                </a:solidFill>
              </a:rPr>
              <a:t>Aumento de los tiempos de reacción</a:t>
            </a:r>
          </a:p>
          <a:p>
            <a:pPr marL="213995" indent="-213995">
              <a:spcBef>
                <a:spcPts val="0"/>
              </a:spcBef>
              <a:spcAft>
                <a:spcPts val="500"/>
              </a:spcAft>
              <a:buClr>
                <a:srgbClr val="034EA2"/>
              </a:buClr>
              <a:buSzPct val="90000"/>
            </a:pPr>
            <a:r>
              <a:rPr lang="es-ES" sz="1200" dirty="0" err="1">
                <a:solidFill>
                  <a:srgbClr val="414141"/>
                </a:solidFill>
              </a:rPr>
              <a:t>Microsueños</a:t>
            </a:r>
            <a:endParaRPr lang="es-ES" sz="1200" dirty="0">
              <a:solidFill>
                <a:srgbClr val="414141"/>
              </a:solidFill>
            </a:endParaRPr>
          </a:p>
          <a:p>
            <a:pPr marL="213995" indent="-213995">
              <a:spcBef>
                <a:spcPts val="0"/>
              </a:spcBef>
              <a:spcAft>
                <a:spcPts val="500"/>
              </a:spcAft>
              <a:buClr>
                <a:srgbClr val="034EA2"/>
              </a:buClr>
              <a:buSzPct val="90000"/>
            </a:pPr>
            <a:r>
              <a:rPr lang="es-ES" sz="1200" dirty="0">
                <a:solidFill>
                  <a:srgbClr val="414141"/>
                </a:solidFill>
              </a:rPr>
              <a:t>Somnolencia</a:t>
            </a:r>
          </a:p>
        </p:txBody>
      </p:sp>
      <p:grpSp>
        <p:nvGrpSpPr>
          <p:cNvPr id="10" name="Groupe 9">
            <a:extLst>
              <a:ext uri="{FF2B5EF4-FFF2-40B4-BE49-F238E27FC236}">
                <a16:creationId xmlns:a16="http://schemas.microsoft.com/office/drawing/2014/main" id="{ACA8661B-7987-4608-ABE9-79307D98FE4C}"/>
              </a:ext>
            </a:extLst>
          </p:cNvPr>
          <p:cNvGrpSpPr/>
          <p:nvPr/>
        </p:nvGrpSpPr>
        <p:grpSpPr>
          <a:xfrm>
            <a:off x="4592670" y="1968448"/>
            <a:ext cx="4193933" cy="2085527"/>
            <a:chOff x="5330435" y="1525647"/>
            <a:chExt cx="3616936" cy="1798604"/>
          </a:xfrm>
        </p:grpSpPr>
        <p:pic>
          <p:nvPicPr>
            <p:cNvPr id="6" name="Image 5">
              <a:extLst>
                <a:ext uri="{FF2B5EF4-FFF2-40B4-BE49-F238E27FC236}">
                  <a16:creationId xmlns:a16="http://schemas.microsoft.com/office/drawing/2014/main" id="{C3537EBC-ED94-4CF7-A9CC-8480320FF13A}"/>
                </a:ext>
              </a:extLst>
            </p:cNvPr>
            <p:cNvPicPr>
              <a:picLocks noChangeAspect="1"/>
            </p:cNvPicPr>
            <p:nvPr/>
          </p:nvPicPr>
          <p:blipFill>
            <a:blip r:embed="rId2"/>
            <a:stretch>
              <a:fillRect/>
            </a:stretch>
          </p:blipFill>
          <p:spPr>
            <a:xfrm>
              <a:off x="5330435" y="1525647"/>
              <a:ext cx="3224212" cy="1677842"/>
            </a:xfrm>
            <a:prstGeom prst="rect">
              <a:avLst/>
            </a:prstGeom>
          </p:spPr>
        </p:pic>
        <p:sp>
          <p:nvSpPr>
            <p:cNvPr id="9" name="Rectangle 8">
              <a:extLst>
                <a:ext uri="{FF2B5EF4-FFF2-40B4-BE49-F238E27FC236}">
                  <a16:creationId xmlns:a16="http://schemas.microsoft.com/office/drawing/2014/main" id="{282E6251-4C58-463A-B886-AF655CC44795}"/>
                </a:ext>
              </a:extLst>
            </p:cNvPr>
            <p:cNvSpPr/>
            <p:nvPr/>
          </p:nvSpPr>
          <p:spPr>
            <a:xfrm>
              <a:off x="5378738" y="1534944"/>
              <a:ext cx="901126" cy="3616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800">
                  <a:solidFill>
                    <a:srgbClr val="414141"/>
                  </a:solidFill>
                </a:rPr>
                <a:t>Dificultad para concentrarse</a:t>
              </a:r>
            </a:p>
          </p:txBody>
        </p:sp>
        <p:sp>
          <p:nvSpPr>
            <p:cNvPr id="19" name="Rectangle 18">
              <a:extLst>
                <a:ext uri="{FF2B5EF4-FFF2-40B4-BE49-F238E27FC236}">
                  <a16:creationId xmlns:a16="http://schemas.microsoft.com/office/drawing/2014/main" id="{8BB30F57-2A08-4672-88F9-136E94EADF20}"/>
                </a:ext>
              </a:extLst>
            </p:cNvPr>
            <p:cNvSpPr/>
            <p:nvPr/>
          </p:nvSpPr>
          <p:spPr>
            <a:xfrm>
              <a:off x="5434950" y="1896568"/>
              <a:ext cx="748725" cy="3616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800">
                  <a:solidFill>
                    <a:srgbClr val="414141"/>
                  </a:solidFill>
                </a:rPr>
                <a:t>Nuca tensa</a:t>
              </a:r>
            </a:p>
          </p:txBody>
        </p:sp>
        <p:sp>
          <p:nvSpPr>
            <p:cNvPr id="21" name="Rectangle 20">
              <a:extLst>
                <a:ext uri="{FF2B5EF4-FFF2-40B4-BE49-F238E27FC236}">
                  <a16:creationId xmlns:a16="http://schemas.microsoft.com/office/drawing/2014/main" id="{3F91F4D3-96E3-40AC-84F8-3D60EAD52141}"/>
                </a:ext>
              </a:extLst>
            </p:cNvPr>
            <p:cNvSpPr/>
            <p:nvPr/>
          </p:nvSpPr>
          <p:spPr>
            <a:xfrm>
              <a:off x="5501309" y="2258190"/>
              <a:ext cx="748725" cy="3616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800">
                  <a:solidFill>
                    <a:srgbClr val="414141"/>
                  </a:solidFill>
                </a:rPr>
                <a:t>Dolores en la espalda</a:t>
              </a:r>
            </a:p>
          </p:txBody>
        </p:sp>
        <p:sp>
          <p:nvSpPr>
            <p:cNvPr id="22" name="Rectangle 21">
              <a:extLst>
                <a:ext uri="{FF2B5EF4-FFF2-40B4-BE49-F238E27FC236}">
                  <a16:creationId xmlns:a16="http://schemas.microsoft.com/office/drawing/2014/main" id="{F9245BF8-D454-474F-86AB-88577336C172}"/>
                </a:ext>
              </a:extLst>
            </p:cNvPr>
            <p:cNvSpPr/>
            <p:nvPr/>
          </p:nvSpPr>
          <p:spPr>
            <a:xfrm>
              <a:off x="5378928" y="2924761"/>
              <a:ext cx="993487" cy="3616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800">
                  <a:solidFill>
                    <a:srgbClr val="414141"/>
                  </a:solidFill>
                </a:rPr>
                <a:t>Necesidad de cambiar a menudo de posición</a:t>
              </a:r>
            </a:p>
          </p:txBody>
        </p:sp>
        <p:sp>
          <p:nvSpPr>
            <p:cNvPr id="24" name="Rectangle 23">
              <a:extLst>
                <a:ext uri="{FF2B5EF4-FFF2-40B4-BE49-F238E27FC236}">
                  <a16:creationId xmlns:a16="http://schemas.microsoft.com/office/drawing/2014/main" id="{B82995D2-787C-4599-9C60-2A53BA8C7AF3}"/>
                </a:ext>
              </a:extLst>
            </p:cNvPr>
            <p:cNvSpPr/>
            <p:nvPr/>
          </p:nvSpPr>
          <p:spPr>
            <a:xfrm>
              <a:off x="7512396" y="1806245"/>
              <a:ext cx="1086369" cy="3616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800">
                  <a:solidFill>
                    <a:srgbClr val="414141"/>
                  </a:solidFill>
                </a:rPr>
                <a:t>Bostezos</a:t>
              </a:r>
            </a:p>
          </p:txBody>
        </p:sp>
        <p:sp>
          <p:nvSpPr>
            <p:cNvPr id="23" name="Rectangle 22">
              <a:extLst>
                <a:ext uri="{FF2B5EF4-FFF2-40B4-BE49-F238E27FC236}">
                  <a16:creationId xmlns:a16="http://schemas.microsoft.com/office/drawing/2014/main" id="{AD6D990B-284C-4C4F-A694-A99EE0E3B4B4}"/>
                </a:ext>
              </a:extLst>
            </p:cNvPr>
            <p:cNvSpPr/>
            <p:nvPr/>
          </p:nvSpPr>
          <p:spPr>
            <a:xfrm>
              <a:off x="7201557" y="1544445"/>
              <a:ext cx="1519073" cy="3616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800" dirty="0">
                  <a:solidFill>
                    <a:srgbClr val="414141"/>
                  </a:solidFill>
                </a:rPr>
                <a:t>Irritación los ojos</a:t>
              </a:r>
            </a:p>
            <a:p>
              <a:r>
                <a:rPr lang="es-ES" sz="800" dirty="0">
                  <a:solidFill>
                    <a:srgbClr val="414141"/>
                  </a:solidFill>
                </a:rPr>
                <a:t>Párpados pesados</a:t>
              </a:r>
            </a:p>
            <a:p>
              <a:r>
                <a:rPr lang="es-ES" sz="800" dirty="0">
                  <a:solidFill>
                    <a:srgbClr val="414141"/>
                  </a:solidFill>
                </a:rPr>
                <a:t>Mirada fija</a:t>
              </a:r>
            </a:p>
          </p:txBody>
        </p:sp>
        <p:sp>
          <p:nvSpPr>
            <p:cNvPr id="25" name="Rectangle 24">
              <a:extLst>
                <a:ext uri="{FF2B5EF4-FFF2-40B4-BE49-F238E27FC236}">
                  <a16:creationId xmlns:a16="http://schemas.microsoft.com/office/drawing/2014/main" id="{F85031CD-74A0-46D6-A7A5-29FE60B31A8F}"/>
                </a:ext>
              </a:extLst>
            </p:cNvPr>
            <p:cNvSpPr/>
            <p:nvPr/>
          </p:nvSpPr>
          <p:spPr>
            <a:xfrm>
              <a:off x="7490782" y="2296365"/>
              <a:ext cx="1456589" cy="3616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800">
                  <a:solidFill>
                    <a:srgbClr val="414141"/>
                  </a:solidFill>
                </a:rPr>
                <a:t>Necesidad de frotarse los ojos,</a:t>
              </a:r>
              <a:br>
                <a:rPr lang="es-ES" sz="800">
                  <a:solidFill>
                    <a:srgbClr val="414141"/>
                  </a:solidFill>
                </a:rPr>
              </a:br>
              <a:r>
                <a:rPr lang="es-ES" sz="800">
                  <a:solidFill>
                    <a:srgbClr val="414141"/>
                  </a:solidFill>
                </a:rPr>
                <a:t>de tocarse la cara o el cuello</a:t>
              </a:r>
            </a:p>
          </p:txBody>
        </p:sp>
        <p:sp>
          <p:nvSpPr>
            <p:cNvPr id="26" name="Rectangle 25">
              <a:extLst>
                <a:ext uri="{FF2B5EF4-FFF2-40B4-BE49-F238E27FC236}">
                  <a16:creationId xmlns:a16="http://schemas.microsoft.com/office/drawing/2014/main" id="{16C95E22-DCE8-4955-9B39-69AA2D02F5BA}"/>
                </a:ext>
              </a:extLst>
            </p:cNvPr>
            <p:cNvSpPr/>
            <p:nvPr/>
          </p:nvSpPr>
          <p:spPr>
            <a:xfrm>
              <a:off x="7051944" y="2962628"/>
              <a:ext cx="1456589" cy="3616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800">
                  <a:solidFill>
                    <a:srgbClr val="414141"/>
                  </a:solidFill>
                </a:rPr>
                <a:t>Adormecimiento de las piernas</a:t>
              </a:r>
            </a:p>
          </p:txBody>
        </p:sp>
      </p:grpSp>
      <p:sp>
        <p:nvSpPr>
          <p:cNvPr id="28" name="Rectangle 27">
            <a:extLst>
              <a:ext uri="{FF2B5EF4-FFF2-40B4-BE49-F238E27FC236}">
                <a16:creationId xmlns:a16="http://schemas.microsoft.com/office/drawing/2014/main" id="{E64E3666-C65B-44C5-9AE8-0815072D31CA}"/>
              </a:ext>
            </a:extLst>
          </p:cNvPr>
          <p:cNvSpPr/>
          <p:nvPr/>
        </p:nvSpPr>
        <p:spPr>
          <a:xfrm>
            <a:off x="276452" y="3419036"/>
            <a:ext cx="3332964" cy="338554"/>
          </a:xfrm>
          <a:prstGeom prst="rect">
            <a:avLst/>
          </a:prstGeom>
        </p:spPr>
        <p:txBody>
          <a:bodyPr wrap="none">
            <a:spAutoFit/>
          </a:bodyPr>
          <a:lstStyle/>
          <a:p>
            <a:r>
              <a:rPr lang="es-ES" sz="1600" b="1" dirty="0">
                <a:solidFill>
                  <a:srgbClr val="034EA2"/>
                </a:solidFill>
              </a:rPr>
              <a:t>Las reglas y las buenas prácticas:</a:t>
            </a:r>
          </a:p>
        </p:txBody>
      </p:sp>
      <p:sp>
        <p:nvSpPr>
          <p:cNvPr id="29" name="Title 3">
            <a:extLst>
              <a:ext uri="{FF2B5EF4-FFF2-40B4-BE49-F238E27FC236}">
                <a16:creationId xmlns:a16="http://schemas.microsoft.com/office/drawing/2014/main" id="{A53D1620-1FE1-214B-8D7B-09371F352712}"/>
              </a:ext>
            </a:extLst>
          </p:cNvPr>
          <p:cNvSpPr txBox="1">
            <a:spLocks/>
          </p:cNvSpPr>
          <p:nvPr/>
        </p:nvSpPr>
        <p:spPr>
          <a:xfrm>
            <a:off x="1165147" y="390144"/>
            <a:ext cx="7075742" cy="276999"/>
          </a:xfrm>
          <a:prstGeom prst="rect">
            <a:avLst/>
          </a:prstGeom>
        </p:spPr>
        <p:txBody>
          <a:bodyPr vert="horz" wrap="square" lIns="0" tIns="0" rIns="0" bIns="0" anchor="t" anchorCtr="0">
            <a:sp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es-ES" sz="1800">
                <a:solidFill>
                  <a:schemeClr val="bg1"/>
                </a:solidFill>
                <a:latin typeface="Arial" panose="020B0604020202020204" pitchFamily="34" charset="0"/>
                <a:cs typeface="Arial" panose="020B0604020202020204" pitchFamily="34" charset="0"/>
              </a:rPr>
              <a:t>EL CANSANCIO</a:t>
            </a:r>
          </a:p>
        </p:txBody>
      </p:sp>
      <p:grpSp>
        <p:nvGrpSpPr>
          <p:cNvPr id="30" name="Group 29">
            <a:extLst>
              <a:ext uri="{FF2B5EF4-FFF2-40B4-BE49-F238E27FC236}">
                <a16:creationId xmlns:a16="http://schemas.microsoft.com/office/drawing/2014/main" id="{E8300E40-041A-2C48-92BD-C4C5BAF00602}"/>
              </a:ext>
            </a:extLst>
          </p:cNvPr>
          <p:cNvGrpSpPr/>
          <p:nvPr/>
        </p:nvGrpSpPr>
        <p:grpSpPr>
          <a:xfrm>
            <a:off x="4570062" y="4863794"/>
            <a:ext cx="3953628" cy="1079806"/>
            <a:chOff x="2433228" y="5375772"/>
            <a:chExt cx="4157803" cy="912849"/>
          </a:xfrm>
        </p:grpSpPr>
        <p:sp>
          <p:nvSpPr>
            <p:cNvPr id="31" name="Parallelogram 30">
              <a:extLst>
                <a:ext uri="{FF2B5EF4-FFF2-40B4-BE49-F238E27FC236}">
                  <a16:creationId xmlns:a16="http://schemas.microsoft.com/office/drawing/2014/main" id="{83D9B7A5-9E29-F547-933D-9C3608B9439A}"/>
                </a:ext>
              </a:extLst>
            </p:cNvPr>
            <p:cNvSpPr/>
            <p:nvPr/>
          </p:nvSpPr>
          <p:spPr>
            <a:xfrm>
              <a:off x="2433228" y="5375772"/>
              <a:ext cx="4157803" cy="912849"/>
            </a:xfrm>
            <a:prstGeom prst="parallelogram">
              <a:avLst/>
            </a:pr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2" name="ZoneTexte 12">
              <a:extLst>
                <a:ext uri="{FF2B5EF4-FFF2-40B4-BE49-F238E27FC236}">
                  <a16:creationId xmlns:a16="http://schemas.microsoft.com/office/drawing/2014/main" id="{A5F38E9B-EE51-2542-98CE-31215B35AE8A}"/>
                </a:ext>
              </a:extLst>
            </p:cNvPr>
            <p:cNvSpPr txBox="1"/>
            <p:nvPr/>
          </p:nvSpPr>
          <p:spPr>
            <a:xfrm>
              <a:off x="2722873" y="5506793"/>
              <a:ext cx="3578512" cy="642699"/>
            </a:xfrm>
            <a:prstGeom prst="rect">
              <a:avLst/>
            </a:prstGeom>
            <a:noFill/>
            <a:ln>
              <a:noFill/>
            </a:ln>
          </p:spPr>
          <p:txBody>
            <a:bodyPr wrap="square" lIns="91440" tIns="45720" rIns="91440" bIns="45720" rtlCol="0" anchor="t">
              <a:spAutoFit/>
            </a:bodyPr>
            <a:lstStyle/>
            <a:p>
              <a:pPr algn="ctr"/>
              <a:r>
                <a:rPr lang="es-ES" sz="1600" b="1" dirty="0">
                  <a:solidFill>
                    <a:schemeClr val="bg1"/>
                  </a:solidFill>
                </a:rPr>
                <a:t>El cansancio al volante es la causa del 20 % de nuestros accidentes</a:t>
              </a:r>
            </a:p>
          </p:txBody>
        </p:sp>
      </p:grpSp>
      <p:sp>
        <p:nvSpPr>
          <p:cNvPr id="4" name="Rectangle 3">
            <a:extLst>
              <a:ext uri="{FF2B5EF4-FFF2-40B4-BE49-F238E27FC236}">
                <a16:creationId xmlns:a16="http://schemas.microsoft.com/office/drawing/2014/main" id="{3FE0CC29-FCC5-D247-819C-FCDA7E5B3C23}"/>
              </a:ext>
            </a:extLst>
          </p:cNvPr>
          <p:cNvSpPr/>
          <p:nvPr/>
        </p:nvSpPr>
        <p:spPr>
          <a:xfrm>
            <a:off x="253845" y="1066848"/>
            <a:ext cx="3400290" cy="338554"/>
          </a:xfrm>
          <a:prstGeom prst="rect">
            <a:avLst/>
          </a:prstGeom>
        </p:spPr>
        <p:txBody>
          <a:bodyPr wrap="none">
            <a:spAutoFit/>
          </a:bodyPr>
          <a:lstStyle/>
          <a:p>
            <a:r>
              <a:rPr lang="es-ES" sz="1600" b="1" dirty="0">
                <a:solidFill>
                  <a:srgbClr val="034EA2"/>
                </a:solidFill>
              </a:rPr>
              <a:t>Las consecuencias del cansancio:</a:t>
            </a:r>
          </a:p>
        </p:txBody>
      </p:sp>
      <p:sp>
        <p:nvSpPr>
          <p:cNvPr id="33" name="Espace réservé du contenu 1">
            <a:extLst>
              <a:ext uri="{FF2B5EF4-FFF2-40B4-BE49-F238E27FC236}">
                <a16:creationId xmlns:a16="http://schemas.microsoft.com/office/drawing/2014/main" id="{B818F35C-69C3-CC4B-B552-0D7FF0F79DF4}"/>
              </a:ext>
            </a:extLst>
          </p:cNvPr>
          <p:cNvSpPr txBox="1">
            <a:spLocks/>
          </p:cNvSpPr>
          <p:nvPr/>
        </p:nvSpPr>
        <p:spPr>
          <a:xfrm>
            <a:off x="253845" y="3700040"/>
            <a:ext cx="4040795" cy="2238775"/>
          </a:xfrm>
          <a:prstGeom prst="rect">
            <a:avLst/>
          </a:prstGeom>
          <a:ln cap="rnd">
            <a:noFill/>
          </a:ln>
        </p:spPr>
        <p:txBody>
          <a:bodyPr vert="horz" lIns="91440" tIns="45720" rIns="91440" bIns="45720" rtlCol="0" anchor="t">
            <a:noAutofit/>
          </a:bodyPr>
          <a:lst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3995" indent="-213995">
              <a:spcBef>
                <a:spcPts val="0"/>
              </a:spcBef>
              <a:spcAft>
                <a:spcPts val="500"/>
              </a:spcAft>
              <a:buClr>
                <a:srgbClr val="034EA2"/>
              </a:buClr>
              <a:buSzPct val="90000"/>
            </a:pPr>
            <a:r>
              <a:rPr lang="es-ES" sz="1200" dirty="0">
                <a:solidFill>
                  <a:srgbClr val="414141"/>
                </a:solidFill>
              </a:rPr>
              <a:t>Preparo mi itinerario antes de salir</a:t>
            </a:r>
          </a:p>
          <a:p>
            <a:pPr marL="213995" indent="-213995">
              <a:spcBef>
                <a:spcPts val="0"/>
              </a:spcBef>
              <a:spcAft>
                <a:spcPts val="500"/>
              </a:spcAft>
              <a:buClr>
                <a:srgbClr val="034EA2"/>
              </a:buClr>
              <a:buSzPct val="90000"/>
            </a:pPr>
            <a:r>
              <a:rPr lang="es-ES" sz="1200" dirty="0">
                <a:solidFill>
                  <a:srgbClr val="414141"/>
                </a:solidFill>
              </a:rPr>
              <a:t>Me aseguro de estar descansado para salir</a:t>
            </a:r>
          </a:p>
          <a:p>
            <a:pPr marL="213995" indent="-213995">
              <a:spcBef>
                <a:spcPts val="0"/>
              </a:spcBef>
              <a:spcAft>
                <a:spcPts val="500"/>
              </a:spcAft>
              <a:buClr>
                <a:srgbClr val="034EA2"/>
              </a:buClr>
              <a:buSzPct val="90000"/>
            </a:pPr>
            <a:r>
              <a:rPr lang="es-ES" sz="1200" dirty="0">
                <a:solidFill>
                  <a:srgbClr val="414141"/>
                </a:solidFill>
              </a:rPr>
              <a:t>Duermo lo suficiente (7 a 8 horas por noche)</a:t>
            </a:r>
          </a:p>
          <a:p>
            <a:pPr marL="213995" indent="-213995">
              <a:spcBef>
                <a:spcPts val="0"/>
              </a:spcBef>
              <a:spcAft>
                <a:spcPts val="500"/>
              </a:spcAft>
              <a:buClr>
                <a:srgbClr val="034EA2"/>
              </a:buClr>
              <a:buSzPct val="90000"/>
            </a:pPr>
            <a:r>
              <a:rPr lang="es-ES" sz="1200" dirty="0">
                <a:solidFill>
                  <a:srgbClr val="414141"/>
                </a:solidFill>
              </a:rPr>
              <a:t>Respeto los tiempos de conducción y de descanso establecidos</a:t>
            </a:r>
          </a:p>
          <a:p>
            <a:pPr marL="213995" indent="-213995">
              <a:spcBef>
                <a:spcPts val="0"/>
              </a:spcBef>
              <a:spcAft>
                <a:spcPts val="500"/>
              </a:spcAft>
              <a:buClr>
                <a:srgbClr val="034EA2"/>
              </a:buClr>
              <a:buSzPct val="90000"/>
            </a:pPr>
            <a:r>
              <a:rPr lang="es-ES" sz="1200" dirty="0">
                <a:solidFill>
                  <a:srgbClr val="414141"/>
                </a:solidFill>
              </a:rPr>
              <a:t>Me tomo un descanso en cuanto aparece algún signo de cansancio</a:t>
            </a:r>
          </a:p>
          <a:p>
            <a:pPr marL="213995" indent="-213995">
              <a:spcBef>
                <a:spcPts val="0"/>
              </a:spcBef>
              <a:spcAft>
                <a:spcPts val="500"/>
              </a:spcAft>
              <a:buClr>
                <a:srgbClr val="034EA2"/>
              </a:buClr>
              <a:buSzPct val="90000"/>
            </a:pPr>
            <a:r>
              <a:rPr lang="es-ES" sz="1200" dirty="0">
                <a:solidFill>
                  <a:srgbClr val="414141"/>
                </a:solidFill>
              </a:rPr>
              <a:t>Tengo aún más cuidado en ciertos horarios</a:t>
            </a:r>
            <a:br>
              <a:rPr lang="es-ES" sz="1200" dirty="0">
                <a:solidFill>
                  <a:srgbClr val="414141"/>
                </a:solidFill>
              </a:rPr>
            </a:br>
            <a:r>
              <a:rPr lang="es-ES" sz="1200" dirty="0">
                <a:solidFill>
                  <a:srgbClr val="414141"/>
                </a:solidFill>
              </a:rPr>
              <a:t>(de las 13:00 a las 15:00 y de las 2:00 a las 5:00)</a:t>
            </a:r>
          </a:p>
          <a:p>
            <a:pPr marL="213995" indent="-213995">
              <a:spcBef>
                <a:spcPts val="0"/>
              </a:spcBef>
              <a:spcAft>
                <a:spcPts val="500"/>
              </a:spcAft>
              <a:buClr>
                <a:srgbClr val="034EA2"/>
              </a:buClr>
              <a:buSzPct val="90000"/>
            </a:pPr>
            <a:r>
              <a:rPr lang="es-ES" sz="1200" dirty="0">
                <a:solidFill>
                  <a:srgbClr val="414141"/>
                </a:solidFill>
              </a:rPr>
              <a:t>No lucho contra el sueño: la batalla está perdida</a:t>
            </a:r>
            <a:br>
              <a:rPr lang="es-ES" sz="1200" dirty="0">
                <a:solidFill>
                  <a:srgbClr val="414141"/>
                </a:solidFill>
              </a:rPr>
            </a:br>
            <a:r>
              <a:rPr lang="es-ES" sz="1200" dirty="0">
                <a:solidFill>
                  <a:srgbClr val="414141"/>
                </a:solidFill>
              </a:rPr>
              <a:t>de antemano. Me detengo y descanso.</a:t>
            </a:r>
          </a:p>
          <a:p>
            <a:pPr marL="213995" indent="-213995">
              <a:spcBef>
                <a:spcPts val="0"/>
              </a:spcBef>
              <a:spcAft>
                <a:spcPts val="500"/>
              </a:spcAft>
              <a:buClr>
                <a:srgbClr val="034EA2"/>
              </a:buClr>
              <a:buSzPct val="90000"/>
            </a:pPr>
            <a:endParaRPr lang="fr-FR" sz="1200" b="1" dirty="0">
              <a:solidFill>
                <a:srgbClr val="414141"/>
              </a:solidFill>
            </a:endParaRPr>
          </a:p>
        </p:txBody>
      </p:sp>
      <p:sp>
        <p:nvSpPr>
          <p:cNvPr id="7" name="Rectangle 6">
            <a:extLst>
              <a:ext uri="{FF2B5EF4-FFF2-40B4-BE49-F238E27FC236}">
                <a16:creationId xmlns:a16="http://schemas.microsoft.com/office/drawing/2014/main" id="{7A368557-528C-F04D-B7F5-AE65BC93241D}"/>
              </a:ext>
            </a:extLst>
          </p:cNvPr>
          <p:cNvSpPr/>
          <p:nvPr/>
        </p:nvSpPr>
        <p:spPr>
          <a:xfrm>
            <a:off x="4351663" y="1355075"/>
            <a:ext cx="4406747" cy="2853368"/>
          </a:xfrm>
          <a:prstGeom prst="rect">
            <a:avLst/>
          </a:prstGeom>
          <a:noFill/>
          <a:ln w="12700">
            <a:solidFill>
              <a:srgbClr val="F7941D"/>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178F1F6C-C8A0-48CF-8A77-6468C78C285E}"/>
              </a:ext>
            </a:extLst>
          </p:cNvPr>
          <p:cNvSpPr txBox="1"/>
          <p:nvPr/>
        </p:nvSpPr>
        <p:spPr>
          <a:xfrm>
            <a:off x="4523069" y="1200860"/>
            <a:ext cx="4063934" cy="338554"/>
          </a:xfrm>
          <a:prstGeom prst="rect">
            <a:avLst/>
          </a:prstGeom>
          <a:solidFill>
            <a:schemeClr val="bg1"/>
          </a:solidFill>
        </p:spPr>
        <p:txBody>
          <a:bodyPr wrap="none" rtlCol="0">
            <a:spAutoFit/>
          </a:bodyPr>
          <a:lstStyle/>
          <a:p>
            <a:pPr algn="ctr"/>
            <a:r>
              <a:rPr lang="es-ES" sz="1600" b="1">
                <a:solidFill>
                  <a:srgbClr val="034EA2"/>
                </a:solidFill>
              </a:rPr>
              <a:t>Saber reconocer los signos de cansancio</a:t>
            </a:r>
          </a:p>
        </p:txBody>
      </p:sp>
    </p:spTree>
    <p:extLst>
      <p:ext uri="{BB962C8B-B14F-4D97-AF65-F5344CB8AC3E}">
        <p14:creationId xmlns:p14="http://schemas.microsoft.com/office/powerpoint/2010/main" val="1841833152"/>
      </p:ext>
    </p:extLst>
  </p:cSld>
  <p:clrMapOvr>
    <a:masterClrMapping/>
  </p:clrMapOvr>
  <p:transition spd="med">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E40B6481-4ADF-0749-AD5E-5F345A945CAD}"/>
              </a:ext>
            </a:extLst>
          </p:cNvPr>
          <p:cNvSpPr txBox="1">
            <a:spLocks/>
          </p:cNvSpPr>
          <p:nvPr/>
        </p:nvSpPr>
        <p:spPr>
          <a:xfrm>
            <a:off x="1165147" y="390144"/>
            <a:ext cx="7075742" cy="276999"/>
          </a:xfrm>
          <a:prstGeom prst="rect">
            <a:avLst/>
          </a:prstGeom>
        </p:spPr>
        <p:txBody>
          <a:bodyPr vert="horz" wrap="square" lIns="0" tIns="0" rIns="0" bIns="0" anchor="t" anchorCtr="0">
            <a:sp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es-ES" sz="1800">
                <a:solidFill>
                  <a:schemeClr val="bg1"/>
                </a:solidFill>
                <a:latin typeface="Arial" panose="020B0604020202020204" pitchFamily="34" charset="0"/>
                <a:cs typeface="Arial" panose="020B0604020202020204" pitchFamily="34" charset="0"/>
              </a:rPr>
              <a:t>La distracción</a:t>
            </a:r>
          </a:p>
        </p:txBody>
      </p:sp>
      <p:sp>
        <p:nvSpPr>
          <p:cNvPr id="13" name="Espace réservé du contenu 1">
            <a:extLst>
              <a:ext uri="{FF2B5EF4-FFF2-40B4-BE49-F238E27FC236}">
                <a16:creationId xmlns:a16="http://schemas.microsoft.com/office/drawing/2014/main" id="{A936FEF1-B544-6041-AE7B-9A843C2C5E92}"/>
              </a:ext>
            </a:extLst>
          </p:cNvPr>
          <p:cNvSpPr txBox="1">
            <a:spLocks/>
          </p:cNvSpPr>
          <p:nvPr/>
        </p:nvSpPr>
        <p:spPr>
          <a:xfrm>
            <a:off x="287338" y="1536072"/>
            <a:ext cx="4014451" cy="1889586"/>
          </a:xfrm>
          <a:prstGeom prst="rect">
            <a:avLst/>
          </a:prstGeom>
          <a:ln cap="rnd">
            <a:noFill/>
          </a:ln>
        </p:spPr>
        <p:txBody>
          <a:bodyPr vert="horz" lIns="91440" tIns="45720" rIns="91440" bIns="45720" rtlCol="0" anchor="t">
            <a:noAutofit/>
          </a:bodyPr>
          <a:lst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3995" indent="-213995">
              <a:buClr>
                <a:srgbClr val="034EA2"/>
              </a:buClr>
              <a:buSzPct val="90000"/>
            </a:pPr>
            <a:r>
              <a:rPr lang="es-ES" sz="1400">
                <a:solidFill>
                  <a:srgbClr val="414141"/>
                </a:solidFill>
              </a:rPr>
              <a:t>Hablar por teléfono</a:t>
            </a:r>
          </a:p>
          <a:p>
            <a:pPr marL="213995" indent="-213995">
              <a:buClr>
                <a:srgbClr val="034EA2"/>
              </a:buClr>
              <a:buSzPct val="90000"/>
            </a:pPr>
            <a:r>
              <a:rPr lang="es-ES" sz="1400">
                <a:solidFill>
                  <a:srgbClr val="414141"/>
                </a:solidFill>
              </a:rPr>
              <a:t>Enviar o leer un mensaje </a:t>
            </a:r>
          </a:p>
          <a:p>
            <a:pPr marL="213995" indent="-213995">
              <a:buClr>
                <a:srgbClr val="034EA2"/>
              </a:buClr>
              <a:buSzPct val="90000"/>
            </a:pPr>
            <a:r>
              <a:rPr lang="es-ES" sz="1400">
                <a:solidFill>
                  <a:srgbClr val="414141"/>
                </a:solidFill>
              </a:rPr>
              <a:t>Manipular algún dispositivo (radio, GPS, etc.) </a:t>
            </a:r>
          </a:p>
          <a:p>
            <a:pPr marL="213995" indent="-213995">
              <a:buClr>
                <a:srgbClr val="034EA2"/>
              </a:buClr>
              <a:buSzPct val="90000"/>
            </a:pPr>
            <a:r>
              <a:rPr lang="es-ES" sz="1400">
                <a:solidFill>
                  <a:srgbClr val="414141"/>
                </a:solidFill>
              </a:rPr>
              <a:t>Intentar recuperar un objeto del suelo o del asiento trasero</a:t>
            </a:r>
          </a:p>
          <a:p>
            <a:pPr marL="213995" indent="-213995">
              <a:buClr>
                <a:srgbClr val="034EA2"/>
              </a:buClr>
              <a:buSzPct val="90000"/>
            </a:pPr>
            <a:r>
              <a:rPr lang="es-ES" sz="1400">
                <a:solidFill>
                  <a:srgbClr val="414141"/>
                </a:solidFill>
              </a:rPr>
              <a:t>Agarrar o manipular un objeto (celular, tarjeta, documento, etc.) </a:t>
            </a:r>
          </a:p>
          <a:p>
            <a:pPr marL="213995" indent="-213995">
              <a:buClr>
                <a:srgbClr val="034EA2"/>
              </a:buClr>
              <a:buSzPct val="90000"/>
            </a:pPr>
            <a:r>
              <a:rPr lang="es-ES" sz="1400">
                <a:solidFill>
                  <a:srgbClr val="414141"/>
                </a:solidFill>
              </a:rPr>
              <a:t>Fumar, comer o beber </a:t>
            </a:r>
          </a:p>
        </p:txBody>
      </p:sp>
      <p:sp>
        <p:nvSpPr>
          <p:cNvPr id="16" name="Rectangle 15">
            <a:extLst>
              <a:ext uri="{FF2B5EF4-FFF2-40B4-BE49-F238E27FC236}">
                <a16:creationId xmlns:a16="http://schemas.microsoft.com/office/drawing/2014/main" id="{B3583D4B-60DA-CC4B-AA43-99A009B4395A}"/>
              </a:ext>
            </a:extLst>
          </p:cNvPr>
          <p:cNvSpPr/>
          <p:nvPr/>
        </p:nvSpPr>
        <p:spPr>
          <a:xfrm>
            <a:off x="287338" y="1197518"/>
            <a:ext cx="4052713" cy="338554"/>
          </a:xfrm>
          <a:prstGeom prst="rect">
            <a:avLst/>
          </a:prstGeom>
        </p:spPr>
        <p:txBody>
          <a:bodyPr wrap="none">
            <a:spAutoFit/>
          </a:bodyPr>
          <a:lstStyle/>
          <a:p>
            <a:r>
              <a:rPr lang="es-ES" sz="1600" b="1">
                <a:solidFill>
                  <a:srgbClr val="034EA2"/>
                </a:solidFill>
              </a:rPr>
              <a:t>Las principales fuentes de distracción:</a:t>
            </a:r>
          </a:p>
        </p:txBody>
      </p:sp>
      <p:sp>
        <p:nvSpPr>
          <p:cNvPr id="18" name="Espace réservé du contenu 1">
            <a:extLst>
              <a:ext uri="{FF2B5EF4-FFF2-40B4-BE49-F238E27FC236}">
                <a16:creationId xmlns:a16="http://schemas.microsoft.com/office/drawing/2014/main" id="{83A41A8F-C013-A94A-8B43-65272054C917}"/>
              </a:ext>
            </a:extLst>
          </p:cNvPr>
          <p:cNvSpPr txBox="1">
            <a:spLocks/>
          </p:cNvSpPr>
          <p:nvPr/>
        </p:nvSpPr>
        <p:spPr>
          <a:xfrm>
            <a:off x="4721026" y="1536072"/>
            <a:ext cx="4014452" cy="1889586"/>
          </a:xfrm>
          <a:prstGeom prst="rect">
            <a:avLst/>
          </a:prstGeom>
          <a:ln cap="rnd">
            <a:noFill/>
          </a:ln>
        </p:spPr>
        <p:txBody>
          <a:bodyPr vert="horz" lIns="91440" tIns="45720" rIns="91440" bIns="45720" rtlCol="0" anchor="t">
            <a:noAutofit/>
          </a:bodyPr>
          <a:lst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3995" indent="-213995">
              <a:buClr>
                <a:srgbClr val="034EA2"/>
              </a:buClr>
              <a:buSzPct val="90000"/>
            </a:pPr>
            <a:r>
              <a:rPr lang="es-ES" sz="1400">
                <a:solidFill>
                  <a:srgbClr val="414141"/>
                </a:solidFill>
              </a:rPr>
              <a:t>Mientras conduzco:</a:t>
            </a:r>
          </a:p>
          <a:p>
            <a:pPr marL="375920" lvl="1" indent="-213995">
              <a:buClr>
                <a:srgbClr val="034EA2"/>
              </a:buClr>
              <a:buSzPct val="90000"/>
            </a:pPr>
            <a:r>
              <a:rPr lang="es-ES" sz="1400">
                <a:solidFill>
                  <a:srgbClr val="414141"/>
                </a:solidFill>
              </a:rPr>
              <a:t>No hablo por teléfono (ni siquiera con un kit de manos libres) </a:t>
            </a:r>
          </a:p>
          <a:p>
            <a:pPr marL="375920" lvl="1" indent="-213995">
              <a:buClr>
                <a:srgbClr val="034EA2"/>
              </a:buClr>
              <a:buSzPct val="90000"/>
            </a:pPr>
            <a:r>
              <a:rPr lang="es-ES" sz="1400">
                <a:solidFill>
                  <a:srgbClr val="414141"/>
                </a:solidFill>
              </a:rPr>
              <a:t>No leo ningún mensaje</a:t>
            </a:r>
          </a:p>
          <a:p>
            <a:pPr marL="375920" lvl="1" indent="-213995">
              <a:buClr>
                <a:srgbClr val="034EA2"/>
              </a:buClr>
              <a:buSzPct val="90000"/>
            </a:pPr>
            <a:r>
              <a:rPr lang="es-ES" sz="1400">
                <a:solidFill>
                  <a:srgbClr val="414141"/>
                </a:solidFill>
              </a:rPr>
              <a:t>No envío ningún mensaje</a:t>
            </a:r>
          </a:p>
          <a:p>
            <a:pPr marL="213995" indent="-213995">
              <a:buClr>
                <a:srgbClr val="034EA2"/>
              </a:buClr>
              <a:buSzPct val="90000"/>
            </a:pPr>
            <a:r>
              <a:rPr lang="es-ES" sz="1400">
                <a:solidFill>
                  <a:srgbClr val="414141"/>
                </a:solidFill>
              </a:rPr>
              <a:t>Programo mi GPS siempre con el vehículo detenido</a:t>
            </a:r>
          </a:p>
          <a:p>
            <a:pPr marL="213995" indent="-213995">
              <a:buClr>
                <a:srgbClr val="034EA2"/>
              </a:buClr>
              <a:buSzPct val="90000"/>
            </a:pPr>
            <a:r>
              <a:rPr lang="es-ES" sz="1400">
                <a:solidFill>
                  <a:srgbClr val="414141"/>
                </a:solidFill>
              </a:rPr>
              <a:t>Evito cualquier acción que pueda distraerme y, si es necesario, me detengo para realizarla </a:t>
            </a:r>
          </a:p>
        </p:txBody>
      </p:sp>
      <p:sp>
        <p:nvSpPr>
          <p:cNvPr id="19" name="Rectangle 18">
            <a:extLst>
              <a:ext uri="{FF2B5EF4-FFF2-40B4-BE49-F238E27FC236}">
                <a16:creationId xmlns:a16="http://schemas.microsoft.com/office/drawing/2014/main" id="{C8E79E37-6062-B242-9E09-554EFDB2E0C4}"/>
              </a:ext>
            </a:extLst>
          </p:cNvPr>
          <p:cNvSpPr/>
          <p:nvPr/>
        </p:nvSpPr>
        <p:spPr>
          <a:xfrm>
            <a:off x="4721025" y="1197518"/>
            <a:ext cx="4052713" cy="338554"/>
          </a:xfrm>
          <a:prstGeom prst="rect">
            <a:avLst/>
          </a:prstGeom>
        </p:spPr>
        <p:txBody>
          <a:bodyPr wrap="square">
            <a:spAutoFit/>
          </a:bodyPr>
          <a:lstStyle/>
          <a:p>
            <a:r>
              <a:rPr lang="es-ES" sz="1600" b="1">
                <a:solidFill>
                  <a:srgbClr val="034EA2"/>
                </a:solidFill>
              </a:rPr>
              <a:t>Las reglas y las buenas prácticas:</a:t>
            </a:r>
          </a:p>
        </p:txBody>
      </p:sp>
      <p:sp>
        <p:nvSpPr>
          <p:cNvPr id="20" name="Espace réservé du contenu 1">
            <a:extLst>
              <a:ext uri="{FF2B5EF4-FFF2-40B4-BE49-F238E27FC236}">
                <a16:creationId xmlns:a16="http://schemas.microsoft.com/office/drawing/2014/main" id="{9710FAA1-9C14-A548-AFC3-4F35B035CDB8}"/>
              </a:ext>
            </a:extLst>
          </p:cNvPr>
          <p:cNvSpPr txBox="1">
            <a:spLocks/>
          </p:cNvSpPr>
          <p:nvPr/>
        </p:nvSpPr>
        <p:spPr>
          <a:xfrm>
            <a:off x="287338" y="4162493"/>
            <a:ext cx="4379119" cy="1889586"/>
          </a:xfrm>
          <a:prstGeom prst="rect">
            <a:avLst/>
          </a:prstGeom>
          <a:ln cap="rnd">
            <a:noFill/>
          </a:ln>
        </p:spPr>
        <p:txBody>
          <a:bodyPr vert="horz" lIns="91440" tIns="45720" rIns="91440" bIns="45720" rtlCol="0" anchor="t">
            <a:noAutofit/>
          </a:bodyPr>
          <a:lst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3995" indent="-213995">
              <a:buClr>
                <a:srgbClr val="034EA2"/>
              </a:buClr>
              <a:buSzPct val="90000"/>
            </a:pPr>
            <a:r>
              <a:rPr lang="es-ES" sz="1400">
                <a:solidFill>
                  <a:srgbClr val="414141"/>
                </a:solidFill>
              </a:rPr>
              <a:t>Aumento de los tiempos de reacción</a:t>
            </a:r>
          </a:p>
          <a:p>
            <a:pPr marL="213995" indent="-213995">
              <a:buClr>
                <a:srgbClr val="034EA2"/>
              </a:buClr>
              <a:buSzPct val="90000"/>
            </a:pPr>
            <a:r>
              <a:rPr lang="es-ES" sz="1400">
                <a:solidFill>
                  <a:srgbClr val="414141"/>
                </a:solidFill>
              </a:rPr>
              <a:t>Disminución de la capacidad de discernimiento</a:t>
            </a:r>
          </a:p>
          <a:p>
            <a:pPr marL="213995" indent="-213995">
              <a:buClr>
                <a:srgbClr val="034EA2"/>
              </a:buClr>
              <a:buSzPct val="90000"/>
            </a:pPr>
            <a:r>
              <a:rPr lang="es-ES" sz="1400">
                <a:solidFill>
                  <a:srgbClr val="414141"/>
                </a:solidFill>
              </a:rPr>
              <a:t>Reducción del campo de visión</a:t>
            </a:r>
          </a:p>
        </p:txBody>
      </p:sp>
      <p:sp>
        <p:nvSpPr>
          <p:cNvPr id="21" name="Rectangle 20">
            <a:extLst>
              <a:ext uri="{FF2B5EF4-FFF2-40B4-BE49-F238E27FC236}">
                <a16:creationId xmlns:a16="http://schemas.microsoft.com/office/drawing/2014/main" id="{1565DF5D-6290-0742-9CD6-C544DD3FCF0C}"/>
              </a:ext>
            </a:extLst>
          </p:cNvPr>
          <p:cNvSpPr/>
          <p:nvPr/>
        </p:nvSpPr>
        <p:spPr>
          <a:xfrm>
            <a:off x="287338" y="3823939"/>
            <a:ext cx="3776996" cy="338554"/>
          </a:xfrm>
          <a:prstGeom prst="rect">
            <a:avLst/>
          </a:prstGeom>
        </p:spPr>
        <p:txBody>
          <a:bodyPr wrap="none">
            <a:spAutoFit/>
          </a:bodyPr>
          <a:lstStyle/>
          <a:p>
            <a:r>
              <a:rPr lang="es-ES" sz="1600" b="1">
                <a:solidFill>
                  <a:srgbClr val="034EA2"/>
                </a:solidFill>
              </a:rPr>
              <a:t>Las consecuencias de la distracción:</a:t>
            </a:r>
          </a:p>
        </p:txBody>
      </p:sp>
      <p:grpSp>
        <p:nvGrpSpPr>
          <p:cNvPr id="22" name="Group 21">
            <a:extLst>
              <a:ext uri="{FF2B5EF4-FFF2-40B4-BE49-F238E27FC236}">
                <a16:creationId xmlns:a16="http://schemas.microsoft.com/office/drawing/2014/main" id="{4788FD78-DE79-4D40-9274-EE8A20663B1D}"/>
              </a:ext>
            </a:extLst>
          </p:cNvPr>
          <p:cNvGrpSpPr/>
          <p:nvPr/>
        </p:nvGrpSpPr>
        <p:grpSpPr>
          <a:xfrm>
            <a:off x="783355" y="5312786"/>
            <a:ext cx="7457534" cy="574469"/>
            <a:chOff x="590800" y="5375773"/>
            <a:chExt cx="7842659" cy="631372"/>
          </a:xfrm>
        </p:grpSpPr>
        <p:sp>
          <p:nvSpPr>
            <p:cNvPr id="23" name="Parallelogram 22">
              <a:extLst>
                <a:ext uri="{FF2B5EF4-FFF2-40B4-BE49-F238E27FC236}">
                  <a16:creationId xmlns:a16="http://schemas.microsoft.com/office/drawing/2014/main" id="{E3BE3CC8-1D02-704D-883B-F7E73C6104D8}"/>
                </a:ext>
              </a:extLst>
            </p:cNvPr>
            <p:cNvSpPr/>
            <p:nvPr/>
          </p:nvSpPr>
          <p:spPr>
            <a:xfrm>
              <a:off x="590800" y="5375773"/>
              <a:ext cx="7842659" cy="631372"/>
            </a:xfrm>
            <a:prstGeom prst="parallelogram">
              <a:avLst/>
            </a:pr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4" name="ZoneTexte 12">
              <a:extLst>
                <a:ext uri="{FF2B5EF4-FFF2-40B4-BE49-F238E27FC236}">
                  <a16:creationId xmlns:a16="http://schemas.microsoft.com/office/drawing/2014/main" id="{778AE8C1-78D5-9343-87EB-239983DD5AB2}"/>
                </a:ext>
              </a:extLst>
            </p:cNvPr>
            <p:cNvSpPr txBox="1"/>
            <p:nvPr/>
          </p:nvSpPr>
          <p:spPr>
            <a:xfrm>
              <a:off x="604750" y="5506793"/>
              <a:ext cx="7814757" cy="372089"/>
            </a:xfrm>
            <a:prstGeom prst="rect">
              <a:avLst/>
            </a:prstGeom>
            <a:noFill/>
            <a:ln>
              <a:noFill/>
            </a:ln>
          </p:spPr>
          <p:txBody>
            <a:bodyPr wrap="square" rtlCol="0">
              <a:spAutoFit/>
            </a:bodyPr>
            <a:lstStyle/>
            <a:p>
              <a:pPr algn="ctr"/>
              <a:r>
                <a:rPr lang="es-ES" sz="1600" b="1">
                  <a:solidFill>
                    <a:schemeClr val="bg1"/>
                  </a:solidFill>
                </a:rPr>
                <a:t>Las distracciones al volante son la causa del 6 % de nuestros accidentes</a:t>
              </a:r>
            </a:p>
          </p:txBody>
        </p:sp>
      </p:grpSp>
      <p:sp>
        <p:nvSpPr>
          <p:cNvPr id="25" name="ZoneTexte 7">
            <a:extLst>
              <a:ext uri="{FF2B5EF4-FFF2-40B4-BE49-F238E27FC236}">
                <a16:creationId xmlns:a16="http://schemas.microsoft.com/office/drawing/2014/main" id="{59F7D18C-6C41-AC4E-9B2A-CC9CF41D9CFF}"/>
              </a:ext>
            </a:extLst>
          </p:cNvPr>
          <p:cNvSpPr txBox="1"/>
          <p:nvPr/>
        </p:nvSpPr>
        <p:spPr>
          <a:xfrm>
            <a:off x="428538" y="6006468"/>
            <a:ext cx="6293538" cy="246221"/>
          </a:xfrm>
          <a:prstGeom prst="rect">
            <a:avLst/>
          </a:prstGeom>
          <a:noFill/>
        </p:spPr>
        <p:txBody>
          <a:bodyPr wrap="square" rtlCol="0">
            <a:spAutoFit/>
          </a:bodyPr>
          <a:lstStyle/>
          <a:p>
            <a:r>
              <a:rPr lang="es-ES" sz="1000" dirty="0">
                <a:solidFill>
                  <a:srgbClr val="414141"/>
                </a:solidFill>
              </a:rPr>
              <a:t>ONISR 2018 (Observatorio Nacional Interministerial de Seguridad Vial de Francia, por su sigla en francés)</a:t>
            </a:r>
          </a:p>
        </p:txBody>
      </p:sp>
    </p:spTree>
    <p:extLst>
      <p:ext uri="{BB962C8B-B14F-4D97-AF65-F5344CB8AC3E}">
        <p14:creationId xmlns:p14="http://schemas.microsoft.com/office/powerpoint/2010/main" val="2556254421"/>
      </p:ext>
    </p:extLst>
  </p:cSld>
  <p:clrMapOvr>
    <a:masterClrMapping/>
  </p:clrMapOvr>
  <p:transition spd="med">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57AF9A80-082D-5848-8D7C-7211E593673B}"/>
              </a:ext>
            </a:extLst>
          </p:cNvPr>
          <p:cNvSpPr txBox="1">
            <a:spLocks/>
          </p:cNvSpPr>
          <p:nvPr/>
        </p:nvSpPr>
        <p:spPr>
          <a:xfrm>
            <a:off x="1165147" y="390144"/>
            <a:ext cx="7075742" cy="276999"/>
          </a:xfrm>
          <a:prstGeom prst="rect">
            <a:avLst/>
          </a:prstGeom>
        </p:spPr>
        <p:txBody>
          <a:bodyPr vert="horz" wrap="square" lIns="0" tIns="0" rIns="0" bIns="0" anchor="t" anchorCtr="0">
            <a:sp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es-ES" sz="1800">
                <a:solidFill>
                  <a:schemeClr val="bg1"/>
                </a:solidFill>
                <a:latin typeface="Arial" panose="020B0604020202020204" pitchFamily="34" charset="0"/>
                <a:cs typeface="Arial" panose="020B0604020202020204" pitchFamily="34" charset="0"/>
              </a:rPr>
              <a:t>La velocidad</a:t>
            </a:r>
          </a:p>
        </p:txBody>
      </p:sp>
      <p:sp>
        <p:nvSpPr>
          <p:cNvPr id="14" name="Espace réservé du contenu 1">
            <a:extLst>
              <a:ext uri="{FF2B5EF4-FFF2-40B4-BE49-F238E27FC236}">
                <a16:creationId xmlns:a16="http://schemas.microsoft.com/office/drawing/2014/main" id="{4D0D466F-493D-AF4E-A0BF-B4D5F61FF8BF}"/>
              </a:ext>
            </a:extLst>
          </p:cNvPr>
          <p:cNvSpPr txBox="1">
            <a:spLocks/>
          </p:cNvSpPr>
          <p:nvPr/>
        </p:nvSpPr>
        <p:spPr>
          <a:xfrm>
            <a:off x="287338" y="1896742"/>
            <a:ext cx="4379119" cy="1889586"/>
          </a:xfrm>
          <a:prstGeom prst="rect">
            <a:avLst/>
          </a:prstGeom>
          <a:ln cap="rnd">
            <a:noFill/>
          </a:ln>
        </p:spPr>
        <p:txBody>
          <a:bodyPr vert="horz" lIns="91440" tIns="45720" rIns="91440" bIns="45720" rtlCol="0" anchor="t">
            <a:noAutofit/>
          </a:bodyPr>
          <a:lst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3995" indent="-213995">
              <a:buClr>
                <a:srgbClr val="034EA2"/>
              </a:buClr>
              <a:buSzPct val="90000"/>
            </a:pPr>
            <a:r>
              <a:rPr lang="es-ES" sz="1400">
                <a:solidFill>
                  <a:srgbClr val="414141"/>
                </a:solidFill>
              </a:rPr>
              <a:t>Exceso de confianza en sí mismo</a:t>
            </a:r>
          </a:p>
          <a:p>
            <a:pPr marL="213995" indent="-213995">
              <a:buClr>
                <a:srgbClr val="034EA2"/>
              </a:buClr>
              <a:buSzPct val="90000"/>
            </a:pPr>
            <a:r>
              <a:rPr lang="es-ES" sz="1400">
                <a:solidFill>
                  <a:srgbClr val="414141"/>
                </a:solidFill>
              </a:rPr>
              <a:t>Mala evaluación de la situación</a:t>
            </a:r>
          </a:p>
          <a:p>
            <a:pPr marL="213995" indent="-213995">
              <a:buClr>
                <a:srgbClr val="034EA2"/>
              </a:buClr>
              <a:buSzPct val="90000"/>
            </a:pPr>
            <a:r>
              <a:rPr lang="es-ES" sz="1400">
                <a:solidFill>
                  <a:srgbClr val="414141"/>
                </a:solidFill>
              </a:rPr>
              <a:t>Anticipación desacertada</a:t>
            </a:r>
          </a:p>
          <a:p>
            <a:pPr marL="213995" indent="-213995">
              <a:buClr>
                <a:srgbClr val="034EA2"/>
              </a:buClr>
              <a:buSzPct val="90000"/>
            </a:pPr>
            <a:r>
              <a:rPr lang="es-ES" sz="1400">
                <a:solidFill>
                  <a:srgbClr val="414141"/>
                </a:solidFill>
              </a:rPr>
              <a:t>Objetivo que uno se fija de llegar a determinada hora a cierto lugar</a:t>
            </a:r>
          </a:p>
          <a:p>
            <a:pPr marL="213995" indent="-213995">
              <a:buClr>
                <a:srgbClr val="034EA2"/>
              </a:buClr>
              <a:buSzPct val="90000"/>
            </a:pPr>
            <a:r>
              <a:rPr lang="es-ES" sz="1400">
                <a:solidFill>
                  <a:srgbClr val="414141"/>
                </a:solidFill>
              </a:rPr>
              <a:t>El cansancio</a:t>
            </a:r>
          </a:p>
          <a:p>
            <a:pPr marL="213995" indent="-213995">
              <a:buClr>
                <a:srgbClr val="034EA2"/>
              </a:buClr>
              <a:buSzPct val="90000"/>
            </a:pPr>
            <a:r>
              <a:rPr lang="es-ES" sz="1400">
                <a:solidFill>
                  <a:srgbClr val="414141"/>
                </a:solidFill>
              </a:rPr>
              <a:t>La distracción</a:t>
            </a:r>
          </a:p>
        </p:txBody>
      </p:sp>
      <p:sp>
        <p:nvSpPr>
          <p:cNvPr id="15" name="Rectangle 14">
            <a:extLst>
              <a:ext uri="{FF2B5EF4-FFF2-40B4-BE49-F238E27FC236}">
                <a16:creationId xmlns:a16="http://schemas.microsoft.com/office/drawing/2014/main" id="{B6C2AC05-6599-5744-BF99-D1D13C7D3D88}"/>
              </a:ext>
            </a:extLst>
          </p:cNvPr>
          <p:cNvSpPr/>
          <p:nvPr/>
        </p:nvSpPr>
        <p:spPr>
          <a:xfrm>
            <a:off x="287338" y="1551571"/>
            <a:ext cx="1415772" cy="338554"/>
          </a:xfrm>
          <a:prstGeom prst="rect">
            <a:avLst/>
          </a:prstGeom>
        </p:spPr>
        <p:txBody>
          <a:bodyPr wrap="square">
            <a:spAutoFit/>
          </a:bodyPr>
          <a:lstStyle/>
          <a:p>
            <a:r>
              <a:rPr lang="es-ES" sz="1600" b="1">
                <a:solidFill>
                  <a:srgbClr val="034EA2"/>
                </a:solidFill>
              </a:rPr>
              <a:t>Las causas:</a:t>
            </a:r>
          </a:p>
        </p:txBody>
      </p:sp>
      <p:sp>
        <p:nvSpPr>
          <p:cNvPr id="18" name="Rectangle 17">
            <a:extLst>
              <a:ext uri="{FF2B5EF4-FFF2-40B4-BE49-F238E27FC236}">
                <a16:creationId xmlns:a16="http://schemas.microsoft.com/office/drawing/2014/main" id="{166AEBC7-0A00-9147-9456-0C2AFAEB3B7F}"/>
              </a:ext>
            </a:extLst>
          </p:cNvPr>
          <p:cNvSpPr/>
          <p:nvPr/>
        </p:nvSpPr>
        <p:spPr>
          <a:xfrm>
            <a:off x="287338" y="1109010"/>
            <a:ext cx="6197530" cy="338554"/>
          </a:xfrm>
          <a:prstGeom prst="rect">
            <a:avLst/>
          </a:prstGeom>
        </p:spPr>
        <p:txBody>
          <a:bodyPr wrap="none">
            <a:spAutoFit/>
          </a:bodyPr>
          <a:lstStyle/>
          <a:p>
            <a:r>
              <a:rPr lang="es-ES" sz="1600" b="1" dirty="0">
                <a:solidFill>
                  <a:srgbClr val="034EA2"/>
                </a:solidFill>
              </a:rPr>
              <a:t>La velocidad inadecuada es la principal causa de nuestros accidentes</a:t>
            </a:r>
          </a:p>
        </p:txBody>
      </p:sp>
      <p:sp>
        <p:nvSpPr>
          <p:cNvPr id="19" name="Rectangle 18">
            <a:extLst>
              <a:ext uri="{FF2B5EF4-FFF2-40B4-BE49-F238E27FC236}">
                <a16:creationId xmlns:a16="http://schemas.microsoft.com/office/drawing/2014/main" id="{DFA611B5-71C9-E940-A645-DEBAA6D262C3}"/>
              </a:ext>
            </a:extLst>
          </p:cNvPr>
          <p:cNvSpPr/>
          <p:nvPr/>
        </p:nvSpPr>
        <p:spPr>
          <a:xfrm>
            <a:off x="4721024" y="1551571"/>
            <a:ext cx="3730997" cy="338554"/>
          </a:xfrm>
          <a:prstGeom prst="rect">
            <a:avLst/>
          </a:prstGeom>
        </p:spPr>
        <p:txBody>
          <a:bodyPr wrap="square">
            <a:spAutoFit/>
          </a:bodyPr>
          <a:lstStyle/>
          <a:p>
            <a:r>
              <a:rPr lang="es-ES" sz="1600" b="1" dirty="0">
                <a:solidFill>
                  <a:srgbClr val="034EA2"/>
                </a:solidFill>
              </a:rPr>
              <a:t>Las reglas y las buenas prácticas:</a:t>
            </a:r>
          </a:p>
        </p:txBody>
      </p:sp>
      <p:sp>
        <p:nvSpPr>
          <p:cNvPr id="20" name="Espace réservé du contenu 1">
            <a:extLst>
              <a:ext uri="{FF2B5EF4-FFF2-40B4-BE49-F238E27FC236}">
                <a16:creationId xmlns:a16="http://schemas.microsoft.com/office/drawing/2014/main" id="{726DB74F-21C2-3446-AA06-3E0AD6F64356}"/>
              </a:ext>
            </a:extLst>
          </p:cNvPr>
          <p:cNvSpPr txBox="1">
            <a:spLocks/>
          </p:cNvSpPr>
          <p:nvPr/>
        </p:nvSpPr>
        <p:spPr>
          <a:xfrm>
            <a:off x="4721026" y="1893086"/>
            <a:ext cx="3883148" cy="1889586"/>
          </a:xfrm>
          <a:prstGeom prst="rect">
            <a:avLst/>
          </a:prstGeom>
          <a:ln cap="rnd">
            <a:noFill/>
          </a:ln>
        </p:spPr>
        <p:txBody>
          <a:bodyPr vert="horz" lIns="91440" tIns="45720" rIns="91440" bIns="45720" rtlCol="0" anchor="t">
            <a:noAutofit/>
          </a:bodyPr>
          <a:lst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3995" indent="-213995">
              <a:buClr>
                <a:srgbClr val="034EA2"/>
              </a:buClr>
              <a:buSzPct val="90000"/>
            </a:pPr>
            <a:r>
              <a:rPr lang="es-ES" sz="1400" dirty="0">
                <a:solidFill>
                  <a:srgbClr val="414141"/>
                </a:solidFill>
              </a:rPr>
              <a:t>No excedo el límite de velocidad </a:t>
            </a:r>
          </a:p>
          <a:p>
            <a:pPr marL="213995" indent="-213995">
              <a:buClr>
                <a:srgbClr val="034EA2"/>
              </a:buClr>
              <a:buSzPct val="90000"/>
            </a:pPr>
            <a:r>
              <a:rPr lang="es-ES" sz="1400" dirty="0">
                <a:solidFill>
                  <a:srgbClr val="414141"/>
                </a:solidFill>
              </a:rPr>
              <a:t>Adapto mi velocidad a las condiciones de la ruta y del tráfico </a:t>
            </a:r>
          </a:p>
          <a:p>
            <a:pPr marL="213995" indent="-213995">
              <a:buClr>
                <a:srgbClr val="034EA2"/>
              </a:buClr>
              <a:buSzPct val="90000"/>
            </a:pPr>
            <a:r>
              <a:rPr lang="es-ES" sz="1400" dirty="0">
                <a:solidFill>
                  <a:srgbClr val="414141"/>
                </a:solidFill>
              </a:rPr>
              <a:t>Mantengo una distancia de seguridad con respecto al vehículo que me precede</a:t>
            </a:r>
          </a:p>
          <a:p>
            <a:pPr marL="213995" indent="-213995">
              <a:buClr>
                <a:srgbClr val="034EA2"/>
              </a:buClr>
              <a:buSzPct val="90000"/>
            </a:pPr>
            <a:r>
              <a:rPr lang="es-ES" sz="1400" dirty="0">
                <a:solidFill>
                  <a:srgbClr val="414141"/>
                </a:solidFill>
              </a:rPr>
              <a:t>Coloco el pie frente al freno al aproximarme a algún peligro</a:t>
            </a:r>
          </a:p>
          <a:p>
            <a:pPr marL="213995" indent="-213995">
              <a:buClr>
                <a:srgbClr val="034EA2"/>
              </a:buClr>
              <a:buSzPct val="90000"/>
            </a:pPr>
            <a:r>
              <a:rPr lang="es-ES" sz="1400" dirty="0">
                <a:solidFill>
                  <a:srgbClr val="414141"/>
                </a:solidFill>
              </a:rPr>
              <a:t>Respeto a los otros usuarios de la vía pública</a:t>
            </a:r>
          </a:p>
          <a:p>
            <a:pPr marL="213995" indent="-213995">
              <a:buClr>
                <a:srgbClr val="034EA2"/>
              </a:buClr>
              <a:buSzPct val="90000"/>
            </a:pPr>
            <a:r>
              <a:rPr lang="es-ES" sz="1400" dirty="0">
                <a:solidFill>
                  <a:srgbClr val="414141"/>
                </a:solidFill>
              </a:rPr>
              <a:t>Presto especial atención a los peatones y a los vehículos de dos ruedas</a:t>
            </a:r>
          </a:p>
          <a:p>
            <a:pPr marL="213995" indent="-213995">
              <a:buClr>
                <a:srgbClr val="034EA2"/>
              </a:buClr>
              <a:buSzPct val="90000"/>
            </a:pPr>
            <a:r>
              <a:rPr lang="es-ES" sz="1400" dirty="0">
                <a:solidFill>
                  <a:srgbClr val="414141"/>
                </a:solidFill>
              </a:rPr>
              <a:t>Me anticipo a los errores de otros conductores</a:t>
            </a:r>
          </a:p>
          <a:p>
            <a:pPr marL="213995" indent="-213995">
              <a:buClr>
                <a:srgbClr val="034EA2"/>
              </a:buClr>
              <a:buSzPct val="90000"/>
            </a:pPr>
            <a:r>
              <a:rPr lang="es-ES" sz="1400" dirty="0">
                <a:solidFill>
                  <a:srgbClr val="414141"/>
                </a:solidFill>
              </a:rPr>
              <a:t>Soy consciente de mis propias limitaciones</a:t>
            </a:r>
          </a:p>
        </p:txBody>
      </p:sp>
      <p:grpSp>
        <p:nvGrpSpPr>
          <p:cNvPr id="21" name="Group 20">
            <a:extLst>
              <a:ext uri="{FF2B5EF4-FFF2-40B4-BE49-F238E27FC236}">
                <a16:creationId xmlns:a16="http://schemas.microsoft.com/office/drawing/2014/main" id="{673EA2C9-60C2-A146-ACC8-CF1636E965A2}"/>
              </a:ext>
            </a:extLst>
          </p:cNvPr>
          <p:cNvGrpSpPr/>
          <p:nvPr/>
        </p:nvGrpSpPr>
        <p:grpSpPr>
          <a:xfrm>
            <a:off x="1581665" y="5618130"/>
            <a:ext cx="6197530" cy="574469"/>
            <a:chOff x="1628301" y="5375773"/>
            <a:chExt cx="5767657" cy="631372"/>
          </a:xfrm>
        </p:grpSpPr>
        <p:sp>
          <p:nvSpPr>
            <p:cNvPr id="22" name="Parallelogram 21">
              <a:extLst>
                <a:ext uri="{FF2B5EF4-FFF2-40B4-BE49-F238E27FC236}">
                  <a16:creationId xmlns:a16="http://schemas.microsoft.com/office/drawing/2014/main" id="{1A82FE10-1D0B-DC48-B724-CD8A6EAE20E8}"/>
                </a:ext>
              </a:extLst>
            </p:cNvPr>
            <p:cNvSpPr/>
            <p:nvPr/>
          </p:nvSpPr>
          <p:spPr>
            <a:xfrm>
              <a:off x="1628301" y="5375773"/>
              <a:ext cx="5767657" cy="631372"/>
            </a:xfrm>
            <a:prstGeom prst="parallelogram">
              <a:avLst/>
            </a:pr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3" name="ZoneTexte 12">
              <a:extLst>
                <a:ext uri="{FF2B5EF4-FFF2-40B4-BE49-F238E27FC236}">
                  <a16:creationId xmlns:a16="http://schemas.microsoft.com/office/drawing/2014/main" id="{F69A5072-ABD9-184C-8AC6-73325715ED08}"/>
                </a:ext>
              </a:extLst>
            </p:cNvPr>
            <p:cNvSpPr txBox="1"/>
            <p:nvPr/>
          </p:nvSpPr>
          <p:spPr>
            <a:xfrm>
              <a:off x="1754241" y="5506793"/>
              <a:ext cx="5515774" cy="372089"/>
            </a:xfrm>
            <a:prstGeom prst="rect">
              <a:avLst/>
            </a:prstGeom>
            <a:noFill/>
            <a:ln>
              <a:noFill/>
            </a:ln>
          </p:spPr>
          <p:txBody>
            <a:bodyPr wrap="square" rtlCol="0">
              <a:spAutoFit/>
            </a:bodyPr>
            <a:lstStyle/>
            <a:p>
              <a:pPr algn="ctr"/>
              <a:r>
                <a:rPr lang="es-ES" sz="1600" b="1" dirty="0">
                  <a:solidFill>
                    <a:schemeClr val="bg1"/>
                  </a:solidFill>
                </a:rPr>
                <a:t>La velocidad es la causa del 40 % de nuestros accidentes</a:t>
              </a:r>
            </a:p>
          </p:txBody>
        </p:sp>
      </p:grpSp>
    </p:spTree>
    <p:extLst>
      <p:ext uri="{BB962C8B-B14F-4D97-AF65-F5344CB8AC3E}">
        <p14:creationId xmlns:p14="http://schemas.microsoft.com/office/powerpoint/2010/main" val="3505913585"/>
      </p:ext>
    </p:extLst>
  </p:cSld>
  <p:clrMapOvr>
    <a:masterClrMapping/>
  </p:clrMapOvr>
  <p:transition spd="med">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2CF5248-CB5F-484D-8EF3-3DFAA9AB5E1A}"/>
              </a:ext>
            </a:extLst>
          </p:cNvPr>
          <p:cNvSpPr txBox="1">
            <a:spLocks/>
          </p:cNvSpPr>
          <p:nvPr/>
        </p:nvSpPr>
        <p:spPr>
          <a:xfrm>
            <a:off x="1165147" y="390144"/>
            <a:ext cx="7075742" cy="276999"/>
          </a:xfrm>
          <a:prstGeom prst="rect">
            <a:avLst/>
          </a:prstGeom>
        </p:spPr>
        <p:txBody>
          <a:bodyPr vert="horz" wrap="square" lIns="0" tIns="0" rIns="0" bIns="0" anchor="t" anchorCtr="0">
            <a:sp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es-ES" sz="1800">
                <a:solidFill>
                  <a:schemeClr val="bg1"/>
                </a:solidFill>
                <a:latin typeface="Arial" panose="020B0604020202020204" pitchFamily="34" charset="0"/>
                <a:cs typeface="Arial" panose="020B0604020202020204" pitchFamily="34" charset="0"/>
              </a:rPr>
              <a:t>En resumen</a:t>
            </a:r>
          </a:p>
        </p:txBody>
      </p:sp>
      <p:sp>
        <p:nvSpPr>
          <p:cNvPr id="4" name="Rectangle 3">
            <a:extLst>
              <a:ext uri="{FF2B5EF4-FFF2-40B4-BE49-F238E27FC236}">
                <a16:creationId xmlns:a16="http://schemas.microsoft.com/office/drawing/2014/main" id="{37D5380B-5299-C24A-A62A-6D258294909A}"/>
              </a:ext>
            </a:extLst>
          </p:cNvPr>
          <p:cNvSpPr/>
          <p:nvPr/>
        </p:nvSpPr>
        <p:spPr>
          <a:xfrm>
            <a:off x="390176" y="1188713"/>
            <a:ext cx="8243888" cy="584775"/>
          </a:xfrm>
          <a:prstGeom prst="rect">
            <a:avLst/>
          </a:prstGeom>
        </p:spPr>
        <p:txBody>
          <a:bodyPr wrap="square">
            <a:spAutoFit/>
          </a:bodyPr>
          <a:lstStyle/>
          <a:p>
            <a:r>
              <a:rPr lang="es-ES" sz="1600" b="1" dirty="0">
                <a:solidFill>
                  <a:srgbClr val="034EA2"/>
                </a:solidFill>
              </a:rPr>
              <a:t>Nosotros (conductores, transportistas, Total) debemos hacer todo lo posible para reducir aún más el impacto de nuestras actividades</a:t>
            </a:r>
          </a:p>
        </p:txBody>
      </p:sp>
      <p:sp>
        <p:nvSpPr>
          <p:cNvPr id="6" name="Espace réservé du contenu 1">
            <a:extLst>
              <a:ext uri="{FF2B5EF4-FFF2-40B4-BE49-F238E27FC236}">
                <a16:creationId xmlns:a16="http://schemas.microsoft.com/office/drawing/2014/main" id="{21EB93AA-9EAB-604C-B5A1-F9F4CED146D3}"/>
              </a:ext>
            </a:extLst>
          </p:cNvPr>
          <p:cNvSpPr txBox="1">
            <a:spLocks/>
          </p:cNvSpPr>
          <p:nvPr/>
        </p:nvSpPr>
        <p:spPr>
          <a:xfrm>
            <a:off x="390176" y="1828312"/>
            <a:ext cx="8243888" cy="2299386"/>
          </a:xfrm>
          <a:prstGeom prst="rect">
            <a:avLst/>
          </a:prstGeom>
        </p:spPr>
        <p:txBody>
          <a:bodyPr vert="horz" lIns="91440" tIns="45720" rIns="91440" bIns="45720" rtlCol="0" anchor="t">
            <a:noAutofit/>
          </a:bodyPr>
          <a:lst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34EA2"/>
              </a:buClr>
              <a:buSzPct val="90000"/>
              <a:buFont typeface="Lucida Grande" panose="020B0600040502020204" pitchFamily="34" charset="0"/>
              <a:buChar char="●"/>
            </a:pPr>
            <a:r>
              <a:rPr lang="es-ES" sz="1400" dirty="0">
                <a:solidFill>
                  <a:srgbClr val="414141"/>
                </a:solidFill>
                <a:latin typeface="Arial" panose="020B0604020202020204" pitchFamily="34" charset="0"/>
                <a:cs typeface="Arial" panose="020B0604020202020204" pitchFamily="34" charset="0"/>
              </a:rPr>
              <a:t>Somos profesionales y no simples usuarios como los demás.</a:t>
            </a:r>
          </a:p>
          <a:p>
            <a:pPr>
              <a:buClr>
                <a:srgbClr val="034EA2"/>
              </a:buClr>
              <a:buSzPct val="90000"/>
              <a:buFont typeface="Lucida Grande" panose="020B0600040502020204" pitchFamily="34" charset="0"/>
              <a:buChar char="●"/>
            </a:pPr>
            <a:r>
              <a:rPr lang="es-ES" sz="1400" dirty="0">
                <a:solidFill>
                  <a:srgbClr val="414141"/>
                </a:solidFill>
                <a:latin typeface="Arial" panose="020B0604020202020204" pitchFamily="34" charset="0"/>
                <a:cs typeface="Arial" panose="020B0604020202020204" pitchFamily="34" charset="0"/>
              </a:rPr>
              <a:t>Debemos seguir dando el ejemplo, a pesar de las dificultades, a pesar de las limitaciones, a pesar de los otros usuarios.</a:t>
            </a:r>
          </a:p>
          <a:p>
            <a:pPr>
              <a:buClr>
                <a:srgbClr val="034EA2"/>
              </a:buClr>
              <a:buSzPct val="90000"/>
              <a:buFont typeface="Lucida Grande" panose="020B0600040502020204" pitchFamily="34" charset="0"/>
              <a:buChar char="●"/>
            </a:pPr>
            <a:r>
              <a:rPr lang="es-ES" sz="1400" dirty="0">
                <a:solidFill>
                  <a:srgbClr val="414141"/>
                </a:solidFill>
                <a:latin typeface="Arial" panose="020B0604020202020204" pitchFamily="34" charset="0"/>
                <a:cs typeface="Arial" panose="020B0604020202020204" pitchFamily="34" charset="0"/>
              </a:rPr>
              <a:t>Nuestra seguridad y la del resto de los usuarios de la vía pública debe ser, para todos nosotros, el eje de nuestras preocupaciones.</a:t>
            </a:r>
          </a:p>
          <a:p>
            <a:pPr>
              <a:buClr>
                <a:srgbClr val="034EA2"/>
              </a:buClr>
              <a:buSzPct val="90000"/>
              <a:buFont typeface="Lucida Grande" panose="020B0600040502020204" pitchFamily="34" charset="0"/>
              <a:buChar char="●"/>
            </a:pPr>
            <a:r>
              <a:rPr lang="es-ES" sz="1400" dirty="0">
                <a:solidFill>
                  <a:srgbClr val="414141"/>
                </a:solidFill>
                <a:latin typeface="Arial" panose="020B0604020202020204" pitchFamily="34" charset="0"/>
                <a:cs typeface="Arial" panose="020B0604020202020204" pitchFamily="34" charset="0"/>
              </a:rPr>
              <a:t>Debemos respetar el código de circulación y las normas establecidas:</a:t>
            </a:r>
          </a:p>
          <a:p>
            <a:pPr lvl="1">
              <a:buClr>
                <a:srgbClr val="034EA2"/>
              </a:buClr>
              <a:buSzPct val="90000"/>
              <a:buFont typeface="System Font Regular"/>
              <a:buChar char="⁻"/>
            </a:pPr>
            <a:r>
              <a:rPr lang="es-ES" sz="1400" dirty="0">
                <a:solidFill>
                  <a:srgbClr val="414141"/>
                </a:solidFill>
                <a:latin typeface="Arial" panose="020B0604020202020204" pitchFamily="34" charset="0"/>
                <a:cs typeface="Arial" panose="020B0604020202020204" pitchFamily="34" charset="0"/>
              </a:rPr>
              <a:t>El objetivo de las normas es protegernos a nosotros mismos y a los demás.</a:t>
            </a:r>
          </a:p>
          <a:p>
            <a:pPr lvl="1">
              <a:buClr>
                <a:srgbClr val="034EA2"/>
              </a:buClr>
              <a:buSzPct val="90000"/>
              <a:buFont typeface="System Font Regular"/>
              <a:buChar char="⁻"/>
            </a:pPr>
            <a:r>
              <a:rPr lang="es-ES" sz="1400" dirty="0">
                <a:solidFill>
                  <a:srgbClr val="414141"/>
                </a:solidFill>
                <a:latin typeface="Arial" panose="020B0604020202020204" pitchFamily="34" charset="0"/>
                <a:cs typeface="Arial" panose="020B0604020202020204" pitchFamily="34" charset="0"/>
              </a:rPr>
              <a:t>No debemos sacrificar la seguridad por cumplir con una exigencia.</a:t>
            </a:r>
          </a:p>
          <a:p>
            <a:pPr>
              <a:buClr>
                <a:srgbClr val="034EA2"/>
              </a:buClr>
              <a:buSzPct val="90000"/>
              <a:buFont typeface="Lucida Grande" panose="020B0600040502020204" pitchFamily="34" charset="0"/>
              <a:buChar char="●"/>
            </a:pPr>
            <a:r>
              <a:rPr lang="es-ES" sz="1400" dirty="0">
                <a:solidFill>
                  <a:srgbClr val="414141"/>
                </a:solidFill>
                <a:latin typeface="Arial" panose="020B0604020202020204" pitchFamily="34" charset="0"/>
                <a:cs typeface="Arial" panose="020B0604020202020204" pitchFamily="34" charset="0"/>
              </a:rPr>
              <a:t>Nuestro comportamiento es la clave de nuestra seguridad, de la seguridad de los demás usuarios de la vía pública y de los vecinos.</a:t>
            </a:r>
          </a:p>
        </p:txBody>
      </p:sp>
      <p:grpSp>
        <p:nvGrpSpPr>
          <p:cNvPr id="7" name="Group 6">
            <a:extLst>
              <a:ext uri="{FF2B5EF4-FFF2-40B4-BE49-F238E27FC236}">
                <a16:creationId xmlns:a16="http://schemas.microsoft.com/office/drawing/2014/main" id="{53A77723-B06E-F848-8661-F1BEC4856547}"/>
              </a:ext>
            </a:extLst>
          </p:cNvPr>
          <p:cNvGrpSpPr/>
          <p:nvPr/>
        </p:nvGrpSpPr>
        <p:grpSpPr>
          <a:xfrm>
            <a:off x="907533" y="5196946"/>
            <a:ext cx="7209178" cy="839112"/>
            <a:chOff x="721391" y="5375772"/>
            <a:chExt cx="7581477" cy="922228"/>
          </a:xfrm>
        </p:grpSpPr>
        <p:sp>
          <p:nvSpPr>
            <p:cNvPr id="8" name="Rectangle 7">
              <a:extLst>
                <a:ext uri="{FF2B5EF4-FFF2-40B4-BE49-F238E27FC236}">
                  <a16:creationId xmlns:a16="http://schemas.microsoft.com/office/drawing/2014/main" id="{EAD343B6-437F-D248-94D9-7D3B37CA1CFC}"/>
                </a:ext>
              </a:extLst>
            </p:cNvPr>
            <p:cNvSpPr/>
            <p:nvPr/>
          </p:nvSpPr>
          <p:spPr>
            <a:xfrm>
              <a:off x="721391" y="5375772"/>
              <a:ext cx="7581477" cy="922228"/>
            </a:xfrm>
            <a:prstGeom prst="rect">
              <a:avLst/>
            </a:prstGeom>
            <a:noFill/>
            <a:ln w="28575">
              <a:solidFill>
                <a:srgbClr val="F7941D"/>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9" name="ZoneTexte 12">
              <a:extLst>
                <a:ext uri="{FF2B5EF4-FFF2-40B4-BE49-F238E27FC236}">
                  <a16:creationId xmlns:a16="http://schemas.microsoft.com/office/drawing/2014/main" id="{115C2FEC-CC3D-084F-A6A9-0A53052B6FB3}"/>
                </a:ext>
              </a:extLst>
            </p:cNvPr>
            <p:cNvSpPr txBox="1"/>
            <p:nvPr/>
          </p:nvSpPr>
          <p:spPr>
            <a:xfrm>
              <a:off x="1053799" y="5506793"/>
              <a:ext cx="6916656" cy="642699"/>
            </a:xfrm>
            <a:prstGeom prst="rect">
              <a:avLst/>
            </a:prstGeom>
            <a:noFill/>
            <a:ln>
              <a:noFill/>
            </a:ln>
          </p:spPr>
          <p:txBody>
            <a:bodyPr wrap="square" lIns="91440" tIns="45720" rIns="91440" bIns="45720" rtlCol="0" anchor="t">
              <a:spAutoFit/>
            </a:bodyPr>
            <a:lstStyle/>
            <a:p>
              <a:pPr algn="ctr"/>
              <a:r>
                <a:rPr lang="es-ES" sz="1600" b="1">
                  <a:solidFill>
                    <a:srgbClr val="414141"/>
                  </a:solidFill>
                </a:rPr>
                <a:t>¿Qué podemos hacer entre todos para mejorar la seguridad? </a:t>
              </a:r>
            </a:p>
            <a:p>
              <a:pPr algn="ctr"/>
              <a:r>
                <a:rPr lang="es-ES" sz="1600" b="1">
                  <a:solidFill>
                    <a:srgbClr val="414141"/>
                  </a:solidFill>
                </a:rPr>
                <a:t>Les proponemos hablar sobre ello en los siguientes talleres </a:t>
              </a:r>
            </a:p>
          </p:txBody>
        </p:sp>
      </p:grpSp>
      <p:sp>
        <p:nvSpPr>
          <p:cNvPr id="10" name="Rectangle 9">
            <a:extLst>
              <a:ext uri="{FF2B5EF4-FFF2-40B4-BE49-F238E27FC236}">
                <a16:creationId xmlns:a16="http://schemas.microsoft.com/office/drawing/2014/main" id="{D41D22FA-AEF3-2E45-A700-00E97A2EC7B9}"/>
              </a:ext>
            </a:extLst>
          </p:cNvPr>
          <p:cNvSpPr/>
          <p:nvPr/>
        </p:nvSpPr>
        <p:spPr>
          <a:xfrm>
            <a:off x="390176" y="4557347"/>
            <a:ext cx="8243888" cy="584775"/>
          </a:xfrm>
          <a:prstGeom prst="rect">
            <a:avLst/>
          </a:prstGeom>
        </p:spPr>
        <p:txBody>
          <a:bodyPr wrap="square">
            <a:spAutoFit/>
          </a:bodyPr>
          <a:lstStyle/>
          <a:p>
            <a:r>
              <a:rPr lang="es-ES" sz="1600" b="1">
                <a:solidFill>
                  <a:srgbClr val="034EA2"/>
                </a:solidFill>
              </a:rPr>
              <a:t>Ningún viaje es tan importante como para poner en peligro nuestra vida o la de los demás</a:t>
            </a:r>
          </a:p>
        </p:txBody>
      </p:sp>
    </p:spTree>
    <p:extLst>
      <p:ext uri="{BB962C8B-B14F-4D97-AF65-F5344CB8AC3E}">
        <p14:creationId xmlns:p14="http://schemas.microsoft.com/office/powerpoint/2010/main" val="84973066"/>
      </p:ext>
    </p:extLst>
  </p:cSld>
  <p:clrMapOvr>
    <a:masterClrMapping/>
  </p:clrMapOvr>
  <p:transition spd="med">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B4CD54-1C3D-2342-9ACD-E8E3CB2E5F06}"/>
              </a:ext>
            </a:extLst>
          </p:cNvPr>
          <p:cNvSpPr>
            <a:spLocks noGrp="1"/>
          </p:cNvSpPr>
          <p:nvPr>
            <p:ph type="title"/>
          </p:nvPr>
        </p:nvSpPr>
        <p:spPr/>
        <p:txBody>
          <a:bodyPr/>
          <a:lstStyle/>
          <a:p>
            <a:r>
              <a:rPr lang="es-ES"/>
              <a:t>Taller</a:t>
            </a:r>
          </a:p>
        </p:txBody>
      </p:sp>
      <p:sp>
        <p:nvSpPr>
          <p:cNvPr id="6" name="Sous-titre 2">
            <a:extLst>
              <a:ext uri="{FF2B5EF4-FFF2-40B4-BE49-F238E27FC236}">
                <a16:creationId xmlns:a16="http://schemas.microsoft.com/office/drawing/2014/main" id="{506BC213-FF13-D146-A9FA-8678D8FB4AFA}"/>
              </a:ext>
            </a:extLst>
          </p:cNvPr>
          <p:cNvSpPr>
            <a:spLocks noGrp="1"/>
          </p:cNvSpPr>
          <p:nvPr>
            <p:ph type="subTitle" idx="1" hasCustomPrompt="1"/>
          </p:nvPr>
        </p:nvSpPr>
        <p:spPr>
          <a:xfrm>
            <a:off x="257647" y="4369316"/>
            <a:ext cx="8306061" cy="309397"/>
          </a:xfrm>
          <a:prstGeom prst="rect">
            <a:avLst/>
          </a:prstGeo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Charla de seguridad</a:t>
            </a:r>
          </a:p>
        </p:txBody>
      </p:sp>
    </p:spTree>
    <p:extLst>
      <p:ext uri="{BB962C8B-B14F-4D97-AF65-F5344CB8AC3E}">
        <p14:creationId xmlns:p14="http://schemas.microsoft.com/office/powerpoint/2010/main" val="765320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E5E319-BF80-3F40-AF36-E12D7E78060F}"/>
              </a:ext>
            </a:extLst>
          </p:cNvPr>
          <p:cNvSpPr/>
          <p:nvPr/>
        </p:nvSpPr>
        <p:spPr>
          <a:xfrm>
            <a:off x="469232" y="1503947"/>
            <a:ext cx="577516" cy="577516"/>
          </a:xfrm>
          <a:prstGeom prst="rect">
            <a:avLst/>
          </a:pr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400" b="1"/>
              <a:t>1</a:t>
            </a:r>
          </a:p>
        </p:txBody>
      </p:sp>
      <p:sp>
        <p:nvSpPr>
          <p:cNvPr id="26" name="Rectangle 25">
            <a:extLst>
              <a:ext uri="{FF2B5EF4-FFF2-40B4-BE49-F238E27FC236}">
                <a16:creationId xmlns:a16="http://schemas.microsoft.com/office/drawing/2014/main" id="{9A88DBE3-9EE7-5840-BDDA-0F84714AA1C6}"/>
              </a:ext>
            </a:extLst>
          </p:cNvPr>
          <p:cNvSpPr/>
          <p:nvPr/>
        </p:nvSpPr>
        <p:spPr>
          <a:xfrm>
            <a:off x="469232" y="2741929"/>
            <a:ext cx="577516" cy="577516"/>
          </a:xfrm>
          <a:prstGeom prst="rect">
            <a:avLst/>
          </a:pr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400" b="1"/>
              <a:t>2</a:t>
            </a:r>
          </a:p>
        </p:txBody>
      </p:sp>
      <p:sp>
        <p:nvSpPr>
          <p:cNvPr id="28" name="Rectangle 27">
            <a:extLst>
              <a:ext uri="{FF2B5EF4-FFF2-40B4-BE49-F238E27FC236}">
                <a16:creationId xmlns:a16="http://schemas.microsoft.com/office/drawing/2014/main" id="{3C810927-7D77-0541-B7A2-EC25A3E0A938}"/>
              </a:ext>
            </a:extLst>
          </p:cNvPr>
          <p:cNvSpPr/>
          <p:nvPr/>
        </p:nvSpPr>
        <p:spPr>
          <a:xfrm>
            <a:off x="469232" y="3979911"/>
            <a:ext cx="577516" cy="577516"/>
          </a:xfrm>
          <a:prstGeom prst="rect">
            <a:avLst/>
          </a:pr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400" b="1"/>
              <a:t>3</a:t>
            </a:r>
          </a:p>
        </p:txBody>
      </p:sp>
      <p:sp>
        <p:nvSpPr>
          <p:cNvPr id="29" name="Rectangle 28">
            <a:extLst>
              <a:ext uri="{FF2B5EF4-FFF2-40B4-BE49-F238E27FC236}">
                <a16:creationId xmlns:a16="http://schemas.microsoft.com/office/drawing/2014/main" id="{52EECAB9-FD2E-954C-8704-34C5A657E55C}"/>
              </a:ext>
            </a:extLst>
          </p:cNvPr>
          <p:cNvSpPr/>
          <p:nvPr/>
        </p:nvSpPr>
        <p:spPr>
          <a:xfrm>
            <a:off x="469232" y="5217894"/>
            <a:ext cx="577516" cy="577516"/>
          </a:xfrm>
          <a:prstGeom prst="rect">
            <a:avLst/>
          </a:pr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400" b="1"/>
              <a:t>4</a:t>
            </a:r>
          </a:p>
        </p:txBody>
      </p:sp>
      <p:sp>
        <p:nvSpPr>
          <p:cNvPr id="4" name="Title 3">
            <a:extLst>
              <a:ext uri="{FF2B5EF4-FFF2-40B4-BE49-F238E27FC236}">
                <a16:creationId xmlns:a16="http://schemas.microsoft.com/office/drawing/2014/main" id="{B5F8FF14-4325-4429-8D11-2DE261413005}"/>
              </a:ext>
            </a:extLst>
          </p:cNvPr>
          <p:cNvSpPr>
            <a:spLocks noGrp="1"/>
          </p:cNvSpPr>
          <p:nvPr>
            <p:ph type="title" idx="4294967295"/>
          </p:nvPr>
        </p:nvSpPr>
        <p:spPr>
          <a:xfrm>
            <a:off x="1165147" y="390144"/>
            <a:ext cx="5484880" cy="276999"/>
          </a:xfrm>
          <a:prstGeom prst="rect">
            <a:avLst/>
          </a:prstGeom>
        </p:spPr>
        <p:txBody>
          <a:bodyPr vert="horz" wrap="square" lIns="0" tIns="0" rIns="0" bIns="0" anchor="t" anchorCtr="0">
            <a:spAutoFit/>
          </a:bodyPr>
          <a:lstStyle/>
          <a:p>
            <a:r>
              <a:rPr lang="es-ES" sz="1800">
                <a:solidFill>
                  <a:schemeClr val="bg1"/>
                </a:solidFill>
                <a:latin typeface="Arial"/>
              </a:rPr>
              <a:t>SafeDriver – Everywhere, Every Day</a:t>
            </a:r>
          </a:p>
        </p:txBody>
      </p:sp>
      <p:sp>
        <p:nvSpPr>
          <p:cNvPr id="9" name="Rectangle 8">
            <a:extLst>
              <a:ext uri="{FF2B5EF4-FFF2-40B4-BE49-F238E27FC236}">
                <a16:creationId xmlns:a16="http://schemas.microsoft.com/office/drawing/2014/main" id="{A912AD63-38E1-4B13-86CC-F5A5087F04A6}"/>
              </a:ext>
            </a:extLst>
          </p:cNvPr>
          <p:cNvSpPr/>
          <p:nvPr/>
        </p:nvSpPr>
        <p:spPr>
          <a:xfrm>
            <a:off x="1140251" y="1608039"/>
            <a:ext cx="6480000" cy="369332"/>
          </a:xfrm>
          <a:prstGeom prst="rect">
            <a:avLst/>
          </a:prstGeom>
        </p:spPr>
        <p:txBody>
          <a:bodyPr wrap="square">
            <a:spAutoFit/>
          </a:bodyPr>
          <a:lstStyle/>
          <a:p>
            <a:pPr marL="87313"/>
            <a:r>
              <a:rPr lang="es-ES">
                <a:solidFill>
                  <a:srgbClr val="414141"/>
                </a:solidFill>
                <a:latin typeface="Arial" pitchFamily="34" charset="0"/>
                <a:ea typeface="SimSun"/>
                <a:cs typeface="Arial" pitchFamily="34" charset="0"/>
              </a:rPr>
              <a:t>Contexto</a:t>
            </a:r>
          </a:p>
        </p:txBody>
      </p:sp>
      <p:sp>
        <p:nvSpPr>
          <p:cNvPr id="10" name="Rectangle 9">
            <a:extLst>
              <a:ext uri="{FF2B5EF4-FFF2-40B4-BE49-F238E27FC236}">
                <a16:creationId xmlns:a16="http://schemas.microsoft.com/office/drawing/2014/main" id="{DD8EACFD-68E2-43BC-B6D3-3597E22C7166}"/>
              </a:ext>
            </a:extLst>
          </p:cNvPr>
          <p:cNvSpPr/>
          <p:nvPr/>
        </p:nvSpPr>
        <p:spPr>
          <a:xfrm>
            <a:off x="1140251" y="4084003"/>
            <a:ext cx="6480000" cy="369332"/>
          </a:xfrm>
          <a:prstGeom prst="rect">
            <a:avLst/>
          </a:prstGeom>
        </p:spPr>
        <p:txBody>
          <a:bodyPr wrap="square">
            <a:spAutoFit/>
          </a:bodyPr>
          <a:lstStyle/>
          <a:p>
            <a:pPr marL="87313">
              <a:defRPr/>
            </a:pPr>
            <a:r>
              <a:rPr lang="es-ES">
                <a:solidFill>
                  <a:srgbClr val="414141"/>
                </a:solidFill>
                <a:latin typeface="Arial" pitchFamily="34" charset="0"/>
                <a:ea typeface="SimSun"/>
                <a:cs typeface="Arial" pitchFamily="34" charset="0"/>
              </a:rPr>
              <a:t>Causas y consecuencias de los accidentes </a:t>
            </a:r>
          </a:p>
        </p:txBody>
      </p:sp>
      <p:grpSp>
        <p:nvGrpSpPr>
          <p:cNvPr id="11" name="Group 10">
            <a:extLst>
              <a:ext uri="{FF2B5EF4-FFF2-40B4-BE49-F238E27FC236}">
                <a16:creationId xmlns:a16="http://schemas.microsoft.com/office/drawing/2014/main" id="{24EACDE3-2AB2-D242-B2D3-AC6974A4D9DD}"/>
              </a:ext>
            </a:extLst>
          </p:cNvPr>
          <p:cNvGrpSpPr/>
          <p:nvPr/>
        </p:nvGrpSpPr>
        <p:grpSpPr>
          <a:xfrm>
            <a:off x="7691387" y="1378007"/>
            <a:ext cx="465512" cy="829396"/>
            <a:chOff x="7827003" y="1244891"/>
            <a:chExt cx="465512" cy="829396"/>
          </a:xfrm>
        </p:grpSpPr>
        <p:sp>
          <p:nvSpPr>
            <p:cNvPr id="12" name="Рисунок 70">
              <a:extLst>
                <a:ext uri="{FF2B5EF4-FFF2-40B4-BE49-F238E27FC236}">
                  <a16:creationId xmlns:a16="http://schemas.microsoft.com/office/drawing/2014/main" id="{BCB1C567-5A53-4F68-B1E9-A09FFFFBD0BB}"/>
                </a:ext>
              </a:extLst>
            </p:cNvPr>
            <p:cNvSpPr>
              <a:spLocks noChangeAspect="1"/>
            </p:cNvSpPr>
            <p:nvPr>
              <p:custDataLst>
                <p:tags r:id="rId4"/>
              </p:custDataLst>
            </p:nvPr>
          </p:nvSpPr>
          <p:spPr>
            <a:xfrm>
              <a:off x="7840750" y="1244891"/>
              <a:ext cx="438018" cy="457199"/>
            </a:xfrm>
            <a:custGeom>
              <a:avLst/>
              <a:gdLst>
                <a:gd name="connsiteX0" fmla="*/ 169453 w 438018"/>
                <a:gd name="connsiteY0" fmla="*/ 0 h 457199"/>
                <a:gd name="connsiteX1" fmla="*/ 153467 w 438018"/>
                <a:gd name="connsiteY1" fmla="*/ 15986 h 457199"/>
                <a:gd name="connsiteX2" fmla="*/ 169453 w 438018"/>
                <a:gd name="connsiteY2" fmla="*/ 31972 h 457199"/>
                <a:gd name="connsiteX3" fmla="*/ 297341 w 438018"/>
                <a:gd name="connsiteY3" fmla="*/ 31972 h 457199"/>
                <a:gd name="connsiteX4" fmla="*/ 313327 w 438018"/>
                <a:gd name="connsiteY4" fmla="*/ 15986 h 457199"/>
                <a:gd name="connsiteX5" fmla="*/ 297341 w 438018"/>
                <a:gd name="connsiteY5" fmla="*/ 0 h 457199"/>
                <a:gd name="connsiteX6" fmla="*/ 169453 w 438018"/>
                <a:gd name="connsiteY6" fmla="*/ 0 h 457199"/>
                <a:gd name="connsiteX7" fmla="*/ 381873 w 438018"/>
                <a:gd name="connsiteY7" fmla="*/ 327584 h 457199"/>
                <a:gd name="connsiteX8" fmla="*/ 389960 w 438018"/>
                <a:gd name="connsiteY8" fmla="*/ 328139 h 457199"/>
                <a:gd name="connsiteX9" fmla="*/ 404017 w 438018"/>
                <a:gd name="connsiteY9" fmla="*/ 228815 h 457199"/>
                <a:gd name="connsiteX10" fmla="*/ 348910 w 438018"/>
                <a:gd name="connsiteY10" fmla="*/ 128723 h 457199"/>
                <a:gd name="connsiteX11" fmla="*/ 268641 w 438018"/>
                <a:gd name="connsiteY11" fmla="*/ 89252 h 457199"/>
                <a:gd name="connsiteX12" fmla="*/ 263877 w 438018"/>
                <a:gd name="connsiteY12" fmla="*/ 96257 h 457199"/>
                <a:gd name="connsiteX13" fmla="*/ 263877 w 438018"/>
                <a:gd name="connsiteY13" fmla="*/ 236555 h 457199"/>
                <a:gd name="connsiteX14" fmla="*/ 266968 w 438018"/>
                <a:gd name="connsiteY14" fmla="*/ 242684 h 457199"/>
                <a:gd name="connsiteX15" fmla="*/ 381873 w 438018"/>
                <a:gd name="connsiteY15" fmla="*/ 327584 h 457199"/>
                <a:gd name="connsiteX16" fmla="*/ 243982 w 438018"/>
                <a:gd name="connsiteY16" fmla="*/ 54488 h 457199"/>
                <a:gd name="connsiteX17" fmla="*/ 236012 w 438018"/>
                <a:gd name="connsiteY17" fmla="*/ 54353 h 457199"/>
                <a:gd name="connsiteX18" fmla="*/ 235941 w 438018"/>
                <a:gd name="connsiteY18" fmla="*/ 54352 h 457199"/>
                <a:gd name="connsiteX19" fmla="*/ 233397 w 438018"/>
                <a:gd name="connsiteY19" fmla="*/ 54352 h 457199"/>
                <a:gd name="connsiteX20" fmla="*/ 233397 w 438018"/>
                <a:gd name="connsiteY20" fmla="*/ 54377 h 457199"/>
                <a:gd name="connsiteX21" fmla="*/ 127075 w 438018"/>
                <a:gd name="connsiteY21" fmla="*/ 86729 h 457199"/>
                <a:gd name="connsiteX22" fmla="*/ 123839 w 438018"/>
                <a:gd name="connsiteY22" fmla="*/ 107619 h 457199"/>
                <a:gd name="connsiteX23" fmla="*/ 124665 w 438018"/>
                <a:gd name="connsiteY23" fmla="*/ 108705 h 457199"/>
                <a:gd name="connsiteX24" fmla="*/ 146421 w 438018"/>
                <a:gd name="connsiteY24" fmla="*/ 112159 h 457199"/>
                <a:gd name="connsiteX25" fmla="*/ 233397 w 438018"/>
                <a:gd name="connsiteY25" fmla="*/ 86226 h 457199"/>
                <a:gd name="connsiteX26" fmla="*/ 233397 w 438018"/>
                <a:gd name="connsiteY26" fmla="*/ 248088 h 457199"/>
                <a:gd name="connsiteX27" fmla="*/ 239580 w 438018"/>
                <a:gd name="connsiteY27" fmla="*/ 260345 h 457199"/>
                <a:gd name="connsiteX28" fmla="*/ 371845 w 438018"/>
                <a:gd name="connsiteY28" fmla="*/ 358071 h 457199"/>
                <a:gd name="connsiteX29" fmla="*/ 295700 w 438018"/>
                <a:gd name="connsiteY29" fmla="*/ 414722 h 457199"/>
                <a:gd name="connsiteX30" fmla="*/ 181450 w 438018"/>
                <a:gd name="connsiteY30" fmla="*/ 416138 h 457199"/>
                <a:gd name="connsiteX31" fmla="*/ 92234 w 438018"/>
                <a:gd name="connsiteY31" fmla="*/ 344754 h 457199"/>
                <a:gd name="connsiteX32" fmla="*/ 67057 w 438018"/>
                <a:gd name="connsiteY32" fmla="*/ 251998 h 457199"/>
                <a:gd name="connsiteX33" fmla="*/ 80750 w 438018"/>
                <a:gd name="connsiteY33" fmla="*/ 267172 h 457199"/>
                <a:gd name="connsiteX34" fmla="*/ 103327 w 438018"/>
                <a:gd name="connsiteY34" fmla="*/ 268331 h 457199"/>
                <a:gd name="connsiteX35" fmla="*/ 104487 w 438018"/>
                <a:gd name="connsiteY35" fmla="*/ 245753 h 457199"/>
                <a:gd name="connsiteX36" fmla="*/ 68138 w 438018"/>
                <a:gd name="connsiteY36" fmla="*/ 205470 h 457199"/>
                <a:gd name="connsiteX37" fmla="*/ 45560 w 438018"/>
                <a:gd name="connsiteY37" fmla="*/ 204311 h 457199"/>
                <a:gd name="connsiteX38" fmla="*/ 5277 w 438018"/>
                <a:gd name="connsiteY38" fmla="*/ 240660 h 457199"/>
                <a:gd name="connsiteX39" fmla="*/ 4118 w 438018"/>
                <a:gd name="connsiteY39" fmla="*/ 263238 h 457199"/>
                <a:gd name="connsiteX40" fmla="*/ 26696 w 438018"/>
                <a:gd name="connsiteY40" fmla="*/ 264397 h 457199"/>
                <a:gd name="connsiteX41" fmla="*/ 35173 w 438018"/>
                <a:gd name="connsiteY41" fmla="*/ 256748 h 457199"/>
                <a:gd name="connsiteX42" fmla="*/ 65125 w 438018"/>
                <a:gd name="connsiteY42" fmla="*/ 361463 h 457199"/>
                <a:gd name="connsiteX43" fmla="*/ 171094 w 438018"/>
                <a:gd name="connsiteY43" fmla="*/ 446252 h 457199"/>
                <a:gd name="connsiteX44" fmla="*/ 306799 w 438018"/>
                <a:gd name="connsiteY44" fmla="*/ 444569 h 457199"/>
                <a:gd name="connsiteX45" fmla="*/ 410633 w 438018"/>
                <a:gd name="connsiteY45" fmla="*/ 357178 h 457199"/>
                <a:gd name="connsiteX46" fmla="*/ 435456 w 438018"/>
                <a:gd name="connsiteY46" fmla="*/ 223752 h 457199"/>
                <a:gd name="connsiteX47" fmla="*/ 370001 w 438018"/>
                <a:gd name="connsiteY47" fmla="*/ 104864 h 457199"/>
                <a:gd name="connsiteX48" fmla="*/ 243982 w 438018"/>
                <a:gd name="connsiteY48" fmla="*/ 54488 h 45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38018" h="457199">
                  <a:moveTo>
                    <a:pt x="169453" y="0"/>
                  </a:moveTo>
                  <a:cubicBezTo>
                    <a:pt x="160624" y="0"/>
                    <a:pt x="153467" y="7157"/>
                    <a:pt x="153467" y="15986"/>
                  </a:cubicBezTo>
                  <a:cubicBezTo>
                    <a:pt x="153467" y="24815"/>
                    <a:pt x="160624" y="31972"/>
                    <a:pt x="169453" y="31972"/>
                  </a:cubicBezTo>
                  <a:lnTo>
                    <a:pt x="297341" y="31972"/>
                  </a:lnTo>
                  <a:cubicBezTo>
                    <a:pt x="306169" y="31972"/>
                    <a:pt x="313327" y="24815"/>
                    <a:pt x="313327" y="15986"/>
                  </a:cubicBezTo>
                  <a:cubicBezTo>
                    <a:pt x="313327" y="7157"/>
                    <a:pt x="306169" y="0"/>
                    <a:pt x="297341" y="0"/>
                  </a:cubicBezTo>
                  <a:lnTo>
                    <a:pt x="169453" y="0"/>
                  </a:lnTo>
                  <a:close/>
                  <a:moveTo>
                    <a:pt x="381873" y="327584"/>
                  </a:moveTo>
                  <a:cubicBezTo>
                    <a:pt x="384354" y="329416"/>
                    <a:pt x="387527" y="329504"/>
                    <a:pt x="389960" y="328139"/>
                  </a:cubicBezTo>
                  <a:cubicBezTo>
                    <a:pt x="404506" y="297310"/>
                    <a:pt x="409472" y="262693"/>
                    <a:pt x="404017" y="228815"/>
                  </a:cubicBezTo>
                  <a:cubicBezTo>
                    <a:pt x="397779" y="190081"/>
                    <a:pt x="378304" y="154708"/>
                    <a:pt x="348910" y="128723"/>
                  </a:cubicBezTo>
                  <a:cubicBezTo>
                    <a:pt x="326051" y="108516"/>
                    <a:pt x="298293" y="94958"/>
                    <a:pt x="268641" y="89252"/>
                  </a:cubicBezTo>
                  <a:cubicBezTo>
                    <a:pt x="265886" y="90299"/>
                    <a:pt x="263877" y="93013"/>
                    <a:pt x="263877" y="96257"/>
                  </a:cubicBezTo>
                  <a:lnTo>
                    <a:pt x="263877" y="236555"/>
                  </a:lnTo>
                  <a:cubicBezTo>
                    <a:pt x="263877" y="238973"/>
                    <a:pt x="265024" y="241247"/>
                    <a:pt x="266968" y="242684"/>
                  </a:cubicBezTo>
                  <a:lnTo>
                    <a:pt x="381873" y="327584"/>
                  </a:lnTo>
                  <a:close/>
                  <a:moveTo>
                    <a:pt x="243982" y="54488"/>
                  </a:moveTo>
                  <a:cubicBezTo>
                    <a:pt x="241322" y="54390"/>
                    <a:pt x="238665" y="54345"/>
                    <a:pt x="236012" y="54353"/>
                  </a:cubicBezTo>
                  <a:lnTo>
                    <a:pt x="235941" y="54352"/>
                  </a:lnTo>
                  <a:cubicBezTo>
                    <a:pt x="235093" y="54347"/>
                    <a:pt x="234244" y="54347"/>
                    <a:pt x="233397" y="54352"/>
                  </a:cubicBezTo>
                  <a:lnTo>
                    <a:pt x="233397" y="54377"/>
                  </a:lnTo>
                  <a:cubicBezTo>
                    <a:pt x="195596" y="54977"/>
                    <a:pt x="158751" y="66206"/>
                    <a:pt x="127075" y="86729"/>
                  </a:cubicBezTo>
                  <a:cubicBezTo>
                    <a:pt x="120010" y="91305"/>
                    <a:pt x="118741" y="100921"/>
                    <a:pt x="123839" y="107619"/>
                  </a:cubicBezTo>
                  <a:lnTo>
                    <a:pt x="124665" y="108705"/>
                  </a:lnTo>
                  <a:cubicBezTo>
                    <a:pt x="129763" y="115403"/>
                    <a:pt x="139292" y="116635"/>
                    <a:pt x="146421" y="112159"/>
                  </a:cubicBezTo>
                  <a:cubicBezTo>
                    <a:pt x="172485" y="95793"/>
                    <a:pt x="202554" y="86808"/>
                    <a:pt x="233397" y="86226"/>
                  </a:cubicBezTo>
                  <a:lnTo>
                    <a:pt x="233397" y="248088"/>
                  </a:lnTo>
                  <a:cubicBezTo>
                    <a:pt x="233397" y="252923"/>
                    <a:pt x="235691" y="257471"/>
                    <a:pt x="239580" y="260345"/>
                  </a:cubicBezTo>
                  <a:lnTo>
                    <a:pt x="371845" y="358071"/>
                  </a:lnTo>
                  <a:cubicBezTo>
                    <a:pt x="352458" y="383705"/>
                    <a:pt x="326086" y="403422"/>
                    <a:pt x="295700" y="414722"/>
                  </a:cubicBezTo>
                  <a:cubicBezTo>
                    <a:pt x="258927" y="428396"/>
                    <a:pt x="218551" y="428896"/>
                    <a:pt x="181450" y="416138"/>
                  </a:cubicBezTo>
                  <a:cubicBezTo>
                    <a:pt x="144349" y="403380"/>
                    <a:pt x="112819" y="378153"/>
                    <a:pt x="92234" y="344754"/>
                  </a:cubicBezTo>
                  <a:cubicBezTo>
                    <a:pt x="75002" y="316797"/>
                    <a:pt x="66331" y="284562"/>
                    <a:pt x="67057" y="251998"/>
                  </a:cubicBezTo>
                  <a:lnTo>
                    <a:pt x="80750" y="267172"/>
                  </a:lnTo>
                  <a:cubicBezTo>
                    <a:pt x="86665" y="273727"/>
                    <a:pt x="96772" y="274246"/>
                    <a:pt x="103327" y="268331"/>
                  </a:cubicBezTo>
                  <a:cubicBezTo>
                    <a:pt x="109882" y="262417"/>
                    <a:pt x="110402" y="252308"/>
                    <a:pt x="104487" y="245753"/>
                  </a:cubicBezTo>
                  <a:lnTo>
                    <a:pt x="68138" y="205470"/>
                  </a:lnTo>
                  <a:cubicBezTo>
                    <a:pt x="62223" y="198916"/>
                    <a:pt x="52115" y="198397"/>
                    <a:pt x="45560" y="204311"/>
                  </a:cubicBezTo>
                  <a:lnTo>
                    <a:pt x="5277" y="240660"/>
                  </a:lnTo>
                  <a:cubicBezTo>
                    <a:pt x="-1278" y="246575"/>
                    <a:pt x="-1797" y="256684"/>
                    <a:pt x="4118" y="263238"/>
                  </a:cubicBezTo>
                  <a:cubicBezTo>
                    <a:pt x="10032" y="269793"/>
                    <a:pt x="20141" y="270312"/>
                    <a:pt x="26696" y="264397"/>
                  </a:cubicBezTo>
                  <a:lnTo>
                    <a:pt x="35173" y="256748"/>
                  </a:lnTo>
                  <a:cubicBezTo>
                    <a:pt x="35350" y="293561"/>
                    <a:pt x="45621" y="329820"/>
                    <a:pt x="65125" y="361463"/>
                  </a:cubicBezTo>
                  <a:cubicBezTo>
                    <a:pt x="89576" y="401134"/>
                    <a:pt x="127026" y="431098"/>
                    <a:pt x="171094" y="446252"/>
                  </a:cubicBezTo>
                  <a:cubicBezTo>
                    <a:pt x="215162" y="461406"/>
                    <a:pt x="263121" y="460811"/>
                    <a:pt x="306799" y="444569"/>
                  </a:cubicBezTo>
                  <a:cubicBezTo>
                    <a:pt x="350477" y="428327"/>
                    <a:pt x="387173" y="397442"/>
                    <a:pt x="410633" y="357178"/>
                  </a:cubicBezTo>
                  <a:cubicBezTo>
                    <a:pt x="434092" y="316913"/>
                    <a:pt x="442865" y="269759"/>
                    <a:pt x="435456" y="223752"/>
                  </a:cubicBezTo>
                  <a:cubicBezTo>
                    <a:pt x="428047" y="177744"/>
                    <a:pt x="404915" y="135729"/>
                    <a:pt x="370001" y="104864"/>
                  </a:cubicBezTo>
                  <a:cubicBezTo>
                    <a:pt x="335086" y="74000"/>
                    <a:pt x="290551" y="56197"/>
                    <a:pt x="243982" y="54488"/>
                  </a:cubicBezTo>
                  <a:close/>
                </a:path>
              </a:pathLst>
            </a:custGeom>
            <a:solidFill>
              <a:srgbClr val="F7941D"/>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7941D"/>
                </a:solidFill>
              </a:endParaRPr>
            </a:p>
          </p:txBody>
        </p:sp>
        <p:sp>
          <p:nvSpPr>
            <p:cNvPr id="13" name="Rectangle 12">
              <a:extLst>
                <a:ext uri="{FF2B5EF4-FFF2-40B4-BE49-F238E27FC236}">
                  <a16:creationId xmlns:a16="http://schemas.microsoft.com/office/drawing/2014/main" id="{983B5DDC-8747-4590-B775-E4C9CACB6ED0}"/>
                </a:ext>
              </a:extLst>
            </p:cNvPr>
            <p:cNvSpPr/>
            <p:nvPr/>
          </p:nvSpPr>
          <p:spPr>
            <a:xfrm>
              <a:off x="7827003" y="1704955"/>
              <a:ext cx="465512" cy="369332"/>
            </a:xfrm>
            <a:prstGeom prst="rect">
              <a:avLst/>
            </a:prstGeom>
          </p:spPr>
          <p:txBody>
            <a:bodyPr wrap="none">
              <a:spAutoFit/>
            </a:bodyPr>
            <a:lstStyle/>
            <a:p>
              <a:pPr marL="87313"/>
              <a:r>
                <a:rPr lang="es-ES" b="1">
                  <a:solidFill>
                    <a:srgbClr val="F7941D"/>
                  </a:solidFill>
                  <a:latin typeface="Arial" pitchFamily="34" charset="0"/>
                  <a:ea typeface="SimSun"/>
                  <a:cs typeface="Arial" pitchFamily="34" charset="0"/>
                </a:rPr>
                <a:t>5 min</a:t>
              </a:r>
            </a:p>
          </p:txBody>
        </p:sp>
      </p:grpSp>
      <p:cxnSp>
        <p:nvCxnSpPr>
          <p:cNvPr id="18" name="Straight Connector 17">
            <a:extLst>
              <a:ext uri="{FF2B5EF4-FFF2-40B4-BE49-F238E27FC236}">
                <a16:creationId xmlns:a16="http://schemas.microsoft.com/office/drawing/2014/main" id="{D5A3ED99-F27F-4F07-B17A-05D9905E33FE}"/>
              </a:ext>
            </a:extLst>
          </p:cNvPr>
          <p:cNvCxnSpPr>
            <a:cxnSpLocks/>
          </p:cNvCxnSpPr>
          <p:nvPr/>
        </p:nvCxnSpPr>
        <p:spPr>
          <a:xfrm>
            <a:off x="2042312" y="2450671"/>
            <a:ext cx="5059376" cy="0"/>
          </a:xfrm>
          <a:prstGeom prst="line">
            <a:avLst/>
          </a:prstGeom>
          <a:ln w="9525">
            <a:solidFill>
              <a:srgbClr val="F7941D"/>
            </a:solidFill>
            <a:prstDash val="solid"/>
          </a:ln>
          <a:effectLst/>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B9351F66-CC8F-43FE-A81D-7AE052D87F1E}"/>
              </a:ext>
            </a:extLst>
          </p:cNvPr>
          <p:cNvSpPr/>
          <p:nvPr/>
        </p:nvSpPr>
        <p:spPr>
          <a:xfrm>
            <a:off x="1102636" y="2846021"/>
            <a:ext cx="6480000" cy="369332"/>
          </a:xfrm>
          <a:prstGeom prst="rect">
            <a:avLst/>
          </a:prstGeom>
        </p:spPr>
        <p:txBody>
          <a:bodyPr wrap="square">
            <a:spAutoFit/>
          </a:bodyPr>
          <a:lstStyle/>
          <a:p>
            <a:pPr marL="87313"/>
            <a:r>
              <a:rPr lang="es-ES">
                <a:solidFill>
                  <a:srgbClr val="414141"/>
                </a:solidFill>
                <a:latin typeface="Arial" pitchFamily="34" charset="0"/>
                <a:ea typeface="SimSun"/>
                <a:cs typeface="Arial" pitchFamily="34" charset="0"/>
              </a:rPr>
              <a:t>Mensaje del Director de la Rama Marketing y Servicios</a:t>
            </a:r>
          </a:p>
        </p:txBody>
      </p:sp>
      <p:sp>
        <p:nvSpPr>
          <p:cNvPr id="19" name="Rectangle 18">
            <a:extLst>
              <a:ext uri="{FF2B5EF4-FFF2-40B4-BE49-F238E27FC236}">
                <a16:creationId xmlns:a16="http://schemas.microsoft.com/office/drawing/2014/main" id="{C1425CD0-22A0-46B3-A218-A2FFEC9FA8E3}"/>
              </a:ext>
            </a:extLst>
          </p:cNvPr>
          <p:cNvSpPr/>
          <p:nvPr/>
        </p:nvSpPr>
        <p:spPr>
          <a:xfrm>
            <a:off x="1140251" y="5321986"/>
            <a:ext cx="6480000" cy="369332"/>
          </a:xfrm>
          <a:prstGeom prst="rect">
            <a:avLst/>
          </a:prstGeom>
        </p:spPr>
        <p:txBody>
          <a:bodyPr wrap="square">
            <a:spAutoFit/>
          </a:bodyPr>
          <a:lstStyle/>
          <a:p>
            <a:pPr marL="87313">
              <a:defRPr/>
            </a:pPr>
            <a:r>
              <a:rPr lang="es-ES">
                <a:solidFill>
                  <a:srgbClr val="414141"/>
                </a:solidFill>
                <a:latin typeface="Arial" pitchFamily="34" charset="0"/>
                <a:ea typeface="SimSun"/>
                <a:cs typeface="Arial" pitchFamily="34" charset="0"/>
              </a:rPr>
              <a:t>Taller</a:t>
            </a:r>
          </a:p>
        </p:txBody>
      </p:sp>
      <p:cxnSp>
        <p:nvCxnSpPr>
          <p:cNvPr id="30" name="Straight Connector 29">
            <a:extLst>
              <a:ext uri="{FF2B5EF4-FFF2-40B4-BE49-F238E27FC236}">
                <a16:creationId xmlns:a16="http://schemas.microsoft.com/office/drawing/2014/main" id="{A1CBF70B-F2F0-5E4C-A3E1-09D1D6D0F4F7}"/>
              </a:ext>
            </a:extLst>
          </p:cNvPr>
          <p:cNvCxnSpPr>
            <a:cxnSpLocks/>
          </p:cNvCxnSpPr>
          <p:nvPr/>
        </p:nvCxnSpPr>
        <p:spPr>
          <a:xfrm>
            <a:off x="2042312" y="3705363"/>
            <a:ext cx="5059376" cy="0"/>
          </a:xfrm>
          <a:prstGeom prst="line">
            <a:avLst/>
          </a:prstGeom>
          <a:ln w="9525">
            <a:solidFill>
              <a:srgbClr val="F7941D"/>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AD5135D-516A-8147-AB17-9BB3DCC6EE8E}"/>
              </a:ext>
            </a:extLst>
          </p:cNvPr>
          <p:cNvCxnSpPr>
            <a:cxnSpLocks/>
          </p:cNvCxnSpPr>
          <p:nvPr/>
        </p:nvCxnSpPr>
        <p:spPr>
          <a:xfrm>
            <a:off x="2042312" y="4929499"/>
            <a:ext cx="5059376" cy="0"/>
          </a:xfrm>
          <a:prstGeom prst="line">
            <a:avLst/>
          </a:prstGeom>
          <a:ln w="9525">
            <a:solidFill>
              <a:srgbClr val="F7941D"/>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34" name="Group 33">
            <a:extLst>
              <a:ext uri="{FF2B5EF4-FFF2-40B4-BE49-F238E27FC236}">
                <a16:creationId xmlns:a16="http://schemas.microsoft.com/office/drawing/2014/main" id="{070C6BC0-02AC-D44A-A9D4-605C2A27978F}"/>
              </a:ext>
            </a:extLst>
          </p:cNvPr>
          <p:cNvGrpSpPr/>
          <p:nvPr/>
        </p:nvGrpSpPr>
        <p:grpSpPr>
          <a:xfrm>
            <a:off x="7691387" y="2615989"/>
            <a:ext cx="465512" cy="829396"/>
            <a:chOff x="7827003" y="1244891"/>
            <a:chExt cx="465512" cy="829396"/>
          </a:xfrm>
        </p:grpSpPr>
        <p:sp>
          <p:nvSpPr>
            <p:cNvPr id="35" name="Рисунок 70">
              <a:extLst>
                <a:ext uri="{FF2B5EF4-FFF2-40B4-BE49-F238E27FC236}">
                  <a16:creationId xmlns:a16="http://schemas.microsoft.com/office/drawing/2014/main" id="{D1BD6D48-5979-B74A-AAE2-2FFCA5562298}"/>
                </a:ext>
              </a:extLst>
            </p:cNvPr>
            <p:cNvSpPr>
              <a:spLocks noChangeAspect="1"/>
            </p:cNvSpPr>
            <p:nvPr>
              <p:custDataLst>
                <p:tags r:id="rId3"/>
              </p:custDataLst>
            </p:nvPr>
          </p:nvSpPr>
          <p:spPr>
            <a:xfrm>
              <a:off x="7840750" y="1244891"/>
              <a:ext cx="438018" cy="457199"/>
            </a:xfrm>
            <a:custGeom>
              <a:avLst/>
              <a:gdLst>
                <a:gd name="connsiteX0" fmla="*/ 169453 w 438018"/>
                <a:gd name="connsiteY0" fmla="*/ 0 h 457199"/>
                <a:gd name="connsiteX1" fmla="*/ 153467 w 438018"/>
                <a:gd name="connsiteY1" fmla="*/ 15986 h 457199"/>
                <a:gd name="connsiteX2" fmla="*/ 169453 w 438018"/>
                <a:gd name="connsiteY2" fmla="*/ 31972 h 457199"/>
                <a:gd name="connsiteX3" fmla="*/ 297341 w 438018"/>
                <a:gd name="connsiteY3" fmla="*/ 31972 h 457199"/>
                <a:gd name="connsiteX4" fmla="*/ 313327 w 438018"/>
                <a:gd name="connsiteY4" fmla="*/ 15986 h 457199"/>
                <a:gd name="connsiteX5" fmla="*/ 297341 w 438018"/>
                <a:gd name="connsiteY5" fmla="*/ 0 h 457199"/>
                <a:gd name="connsiteX6" fmla="*/ 169453 w 438018"/>
                <a:gd name="connsiteY6" fmla="*/ 0 h 457199"/>
                <a:gd name="connsiteX7" fmla="*/ 381873 w 438018"/>
                <a:gd name="connsiteY7" fmla="*/ 327584 h 457199"/>
                <a:gd name="connsiteX8" fmla="*/ 389960 w 438018"/>
                <a:gd name="connsiteY8" fmla="*/ 328139 h 457199"/>
                <a:gd name="connsiteX9" fmla="*/ 404017 w 438018"/>
                <a:gd name="connsiteY9" fmla="*/ 228815 h 457199"/>
                <a:gd name="connsiteX10" fmla="*/ 348910 w 438018"/>
                <a:gd name="connsiteY10" fmla="*/ 128723 h 457199"/>
                <a:gd name="connsiteX11" fmla="*/ 268641 w 438018"/>
                <a:gd name="connsiteY11" fmla="*/ 89252 h 457199"/>
                <a:gd name="connsiteX12" fmla="*/ 263877 w 438018"/>
                <a:gd name="connsiteY12" fmla="*/ 96257 h 457199"/>
                <a:gd name="connsiteX13" fmla="*/ 263877 w 438018"/>
                <a:gd name="connsiteY13" fmla="*/ 236555 h 457199"/>
                <a:gd name="connsiteX14" fmla="*/ 266968 w 438018"/>
                <a:gd name="connsiteY14" fmla="*/ 242684 h 457199"/>
                <a:gd name="connsiteX15" fmla="*/ 381873 w 438018"/>
                <a:gd name="connsiteY15" fmla="*/ 327584 h 457199"/>
                <a:gd name="connsiteX16" fmla="*/ 243982 w 438018"/>
                <a:gd name="connsiteY16" fmla="*/ 54488 h 457199"/>
                <a:gd name="connsiteX17" fmla="*/ 236012 w 438018"/>
                <a:gd name="connsiteY17" fmla="*/ 54353 h 457199"/>
                <a:gd name="connsiteX18" fmla="*/ 235941 w 438018"/>
                <a:gd name="connsiteY18" fmla="*/ 54352 h 457199"/>
                <a:gd name="connsiteX19" fmla="*/ 233397 w 438018"/>
                <a:gd name="connsiteY19" fmla="*/ 54352 h 457199"/>
                <a:gd name="connsiteX20" fmla="*/ 233397 w 438018"/>
                <a:gd name="connsiteY20" fmla="*/ 54377 h 457199"/>
                <a:gd name="connsiteX21" fmla="*/ 127075 w 438018"/>
                <a:gd name="connsiteY21" fmla="*/ 86729 h 457199"/>
                <a:gd name="connsiteX22" fmla="*/ 123839 w 438018"/>
                <a:gd name="connsiteY22" fmla="*/ 107619 h 457199"/>
                <a:gd name="connsiteX23" fmla="*/ 124665 w 438018"/>
                <a:gd name="connsiteY23" fmla="*/ 108705 h 457199"/>
                <a:gd name="connsiteX24" fmla="*/ 146421 w 438018"/>
                <a:gd name="connsiteY24" fmla="*/ 112159 h 457199"/>
                <a:gd name="connsiteX25" fmla="*/ 233397 w 438018"/>
                <a:gd name="connsiteY25" fmla="*/ 86226 h 457199"/>
                <a:gd name="connsiteX26" fmla="*/ 233397 w 438018"/>
                <a:gd name="connsiteY26" fmla="*/ 248088 h 457199"/>
                <a:gd name="connsiteX27" fmla="*/ 239580 w 438018"/>
                <a:gd name="connsiteY27" fmla="*/ 260345 h 457199"/>
                <a:gd name="connsiteX28" fmla="*/ 371845 w 438018"/>
                <a:gd name="connsiteY28" fmla="*/ 358071 h 457199"/>
                <a:gd name="connsiteX29" fmla="*/ 295700 w 438018"/>
                <a:gd name="connsiteY29" fmla="*/ 414722 h 457199"/>
                <a:gd name="connsiteX30" fmla="*/ 181450 w 438018"/>
                <a:gd name="connsiteY30" fmla="*/ 416138 h 457199"/>
                <a:gd name="connsiteX31" fmla="*/ 92234 w 438018"/>
                <a:gd name="connsiteY31" fmla="*/ 344754 h 457199"/>
                <a:gd name="connsiteX32" fmla="*/ 67057 w 438018"/>
                <a:gd name="connsiteY32" fmla="*/ 251998 h 457199"/>
                <a:gd name="connsiteX33" fmla="*/ 80750 w 438018"/>
                <a:gd name="connsiteY33" fmla="*/ 267172 h 457199"/>
                <a:gd name="connsiteX34" fmla="*/ 103327 w 438018"/>
                <a:gd name="connsiteY34" fmla="*/ 268331 h 457199"/>
                <a:gd name="connsiteX35" fmla="*/ 104487 w 438018"/>
                <a:gd name="connsiteY35" fmla="*/ 245753 h 457199"/>
                <a:gd name="connsiteX36" fmla="*/ 68138 w 438018"/>
                <a:gd name="connsiteY36" fmla="*/ 205470 h 457199"/>
                <a:gd name="connsiteX37" fmla="*/ 45560 w 438018"/>
                <a:gd name="connsiteY37" fmla="*/ 204311 h 457199"/>
                <a:gd name="connsiteX38" fmla="*/ 5277 w 438018"/>
                <a:gd name="connsiteY38" fmla="*/ 240660 h 457199"/>
                <a:gd name="connsiteX39" fmla="*/ 4118 w 438018"/>
                <a:gd name="connsiteY39" fmla="*/ 263238 h 457199"/>
                <a:gd name="connsiteX40" fmla="*/ 26696 w 438018"/>
                <a:gd name="connsiteY40" fmla="*/ 264397 h 457199"/>
                <a:gd name="connsiteX41" fmla="*/ 35173 w 438018"/>
                <a:gd name="connsiteY41" fmla="*/ 256748 h 457199"/>
                <a:gd name="connsiteX42" fmla="*/ 65125 w 438018"/>
                <a:gd name="connsiteY42" fmla="*/ 361463 h 457199"/>
                <a:gd name="connsiteX43" fmla="*/ 171094 w 438018"/>
                <a:gd name="connsiteY43" fmla="*/ 446252 h 457199"/>
                <a:gd name="connsiteX44" fmla="*/ 306799 w 438018"/>
                <a:gd name="connsiteY44" fmla="*/ 444569 h 457199"/>
                <a:gd name="connsiteX45" fmla="*/ 410633 w 438018"/>
                <a:gd name="connsiteY45" fmla="*/ 357178 h 457199"/>
                <a:gd name="connsiteX46" fmla="*/ 435456 w 438018"/>
                <a:gd name="connsiteY46" fmla="*/ 223752 h 457199"/>
                <a:gd name="connsiteX47" fmla="*/ 370001 w 438018"/>
                <a:gd name="connsiteY47" fmla="*/ 104864 h 457199"/>
                <a:gd name="connsiteX48" fmla="*/ 243982 w 438018"/>
                <a:gd name="connsiteY48" fmla="*/ 54488 h 45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38018" h="457199">
                  <a:moveTo>
                    <a:pt x="169453" y="0"/>
                  </a:moveTo>
                  <a:cubicBezTo>
                    <a:pt x="160624" y="0"/>
                    <a:pt x="153467" y="7157"/>
                    <a:pt x="153467" y="15986"/>
                  </a:cubicBezTo>
                  <a:cubicBezTo>
                    <a:pt x="153467" y="24815"/>
                    <a:pt x="160624" y="31972"/>
                    <a:pt x="169453" y="31972"/>
                  </a:cubicBezTo>
                  <a:lnTo>
                    <a:pt x="297341" y="31972"/>
                  </a:lnTo>
                  <a:cubicBezTo>
                    <a:pt x="306169" y="31972"/>
                    <a:pt x="313327" y="24815"/>
                    <a:pt x="313327" y="15986"/>
                  </a:cubicBezTo>
                  <a:cubicBezTo>
                    <a:pt x="313327" y="7157"/>
                    <a:pt x="306169" y="0"/>
                    <a:pt x="297341" y="0"/>
                  </a:cubicBezTo>
                  <a:lnTo>
                    <a:pt x="169453" y="0"/>
                  </a:lnTo>
                  <a:close/>
                  <a:moveTo>
                    <a:pt x="381873" y="327584"/>
                  </a:moveTo>
                  <a:cubicBezTo>
                    <a:pt x="384354" y="329416"/>
                    <a:pt x="387527" y="329504"/>
                    <a:pt x="389960" y="328139"/>
                  </a:cubicBezTo>
                  <a:cubicBezTo>
                    <a:pt x="404506" y="297310"/>
                    <a:pt x="409472" y="262693"/>
                    <a:pt x="404017" y="228815"/>
                  </a:cubicBezTo>
                  <a:cubicBezTo>
                    <a:pt x="397779" y="190081"/>
                    <a:pt x="378304" y="154708"/>
                    <a:pt x="348910" y="128723"/>
                  </a:cubicBezTo>
                  <a:cubicBezTo>
                    <a:pt x="326051" y="108516"/>
                    <a:pt x="298293" y="94958"/>
                    <a:pt x="268641" y="89252"/>
                  </a:cubicBezTo>
                  <a:cubicBezTo>
                    <a:pt x="265886" y="90299"/>
                    <a:pt x="263877" y="93013"/>
                    <a:pt x="263877" y="96257"/>
                  </a:cubicBezTo>
                  <a:lnTo>
                    <a:pt x="263877" y="236555"/>
                  </a:lnTo>
                  <a:cubicBezTo>
                    <a:pt x="263877" y="238973"/>
                    <a:pt x="265024" y="241247"/>
                    <a:pt x="266968" y="242684"/>
                  </a:cubicBezTo>
                  <a:lnTo>
                    <a:pt x="381873" y="327584"/>
                  </a:lnTo>
                  <a:close/>
                  <a:moveTo>
                    <a:pt x="243982" y="54488"/>
                  </a:moveTo>
                  <a:cubicBezTo>
                    <a:pt x="241322" y="54390"/>
                    <a:pt x="238665" y="54345"/>
                    <a:pt x="236012" y="54353"/>
                  </a:cubicBezTo>
                  <a:lnTo>
                    <a:pt x="235941" y="54352"/>
                  </a:lnTo>
                  <a:cubicBezTo>
                    <a:pt x="235093" y="54347"/>
                    <a:pt x="234244" y="54347"/>
                    <a:pt x="233397" y="54352"/>
                  </a:cubicBezTo>
                  <a:lnTo>
                    <a:pt x="233397" y="54377"/>
                  </a:lnTo>
                  <a:cubicBezTo>
                    <a:pt x="195596" y="54977"/>
                    <a:pt x="158751" y="66206"/>
                    <a:pt x="127075" y="86729"/>
                  </a:cubicBezTo>
                  <a:cubicBezTo>
                    <a:pt x="120010" y="91305"/>
                    <a:pt x="118741" y="100921"/>
                    <a:pt x="123839" y="107619"/>
                  </a:cubicBezTo>
                  <a:lnTo>
                    <a:pt x="124665" y="108705"/>
                  </a:lnTo>
                  <a:cubicBezTo>
                    <a:pt x="129763" y="115403"/>
                    <a:pt x="139292" y="116635"/>
                    <a:pt x="146421" y="112159"/>
                  </a:cubicBezTo>
                  <a:cubicBezTo>
                    <a:pt x="172485" y="95793"/>
                    <a:pt x="202554" y="86808"/>
                    <a:pt x="233397" y="86226"/>
                  </a:cubicBezTo>
                  <a:lnTo>
                    <a:pt x="233397" y="248088"/>
                  </a:lnTo>
                  <a:cubicBezTo>
                    <a:pt x="233397" y="252923"/>
                    <a:pt x="235691" y="257471"/>
                    <a:pt x="239580" y="260345"/>
                  </a:cubicBezTo>
                  <a:lnTo>
                    <a:pt x="371845" y="358071"/>
                  </a:lnTo>
                  <a:cubicBezTo>
                    <a:pt x="352458" y="383705"/>
                    <a:pt x="326086" y="403422"/>
                    <a:pt x="295700" y="414722"/>
                  </a:cubicBezTo>
                  <a:cubicBezTo>
                    <a:pt x="258927" y="428396"/>
                    <a:pt x="218551" y="428896"/>
                    <a:pt x="181450" y="416138"/>
                  </a:cubicBezTo>
                  <a:cubicBezTo>
                    <a:pt x="144349" y="403380"/>
                    <a:pt x="112819" y="378153"/>
                    <a:pt x="92234" y="344754"/>
                  </a:cubicBezTo>
                  <a:cubicBezTo>
                    <a:pt x="75002" y="316797"/>
                    <a:pt x="66331" y="284562"/>
                    <a:pt x="67057" y="251998"/>
                  </a:cubicBezTo>
                  <a:lnTo>
                    <a:pt x="80750" y="267172"/>
                  </a:lnTo>
                  <a:cubicBezTo>
                    <a:pt x="86665" y="273727"/>
                    <a:pt x="96772" y="274246"/>
                    <a:pt x="103327" y="268331"/>
                  </a:cubicBezTo>
                  <a:cubicBezTo>
                    <a:pt x="109882" y="262417"/>
                    <a:pt x="110402" y="252308"/>
                    <a:pt x="104487" y="245753"/>
                  </a:cubicBezTo>
                  <a:lnTo>
                    <a:pt x="68138" y="205470"/>
                  </a:lnTo>
                  <a:cubicBezTo>
                    <a:pt x="62223" y="198916"/>
                    <a:pt x="52115" y="198397"/>
                    <a:pt x="45560" y="204311"/>
                  </a:cubicBezTo>
                  <a:lnTo>
                    <a:pt x="5277" y="240660"/>
                  </a:lnTo>
                  <a:cubicBezTo>
                    <a:pt x="-1278" y="246575"/>
                    <a:pt x="-1797" y="256684"/>
                    <a:pt x="4118" y="263238"/>
                  </a:cubicBezTo>
                  <a:cubicBezTo>
                    <a:pt x="10032" y="269793"/>
                    <a:pt x="20141" y="270312"/>
                    <a:pt x="26696" y="264397"/>
                  </a:cubicBezTo>
                  <a:lnTo>
                    <a:pt x="35173" y="256748"/>
                  </a:lnTo>
                  <a:cubicBezTo>
                    <a:pt x="35350" y="293561"/>
                    <a:pt x="45621" y="329820"/>
                    <a:pt x="65125" y="361463"/>
                  </a:cubicBezTo>
                  <a:cubicBezTo>
                    <a:pt x="89576" y="401134"/>
                    <a:pt x="127026" y="431098"/>
                    <a:pt x="171094" y="446252"/>
                  </a:cubicBezTo>
                  <a:cubicBezTo>
                    <a:pt x="215162" y="461406"/>
                    <a:pt x="263121" y="460811"/>
                    <a:pt x="306799" y="444569"/>
                  </a:cubicBezTo>
                  <a:cubicBezTo>
                    <a:pt x="350477" y="428327"/>
                    <a:pt x="387173" y="397442"/>
                    <a:pt x="410633" y="357178"/>
                  </a:cubicBezTo>
                  <a:cubicBezTo>
                    <a:pt x="434092" y="316913"/>
                    <a:pt x="442865" y="269759"/>
                    <a:pt x="435456" y="223752"/>
                  </a:cubicBezTo>
                  <a:cubicBezTo>
                    <a:pt x="428047" y="177744"/>
                    <a:pt x="404915" y="135729"/>
                    <a:pt x="370001" y="104864"/>
                  </a:cubicBezTo>
                  <a:cubicBezTo>
                    <a:pt x="335086" y="74000"/>
                    <a:pt x="290551" y="56197"/>
                    <a:pt x="243982" y="54488"/>
                  </a:cubicBezTo>
                  <a:close/>
                </a:path>
              </a:pathLst>
            </a:custGeom>
            <a:solidFill>
              <a:srgbClr val="F7941D"/>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7941D"/>
                </a:solidFill>
              </a:endParaRPr>
            </a:p>
          </p:txBody>
        </p:sp>
        <p:sp>
          <p:nvSpPr>
            <p:cNvPr id="36" name="Rectangle 35">
              <a:extLst>
                <a:ext uri="{FF2B5EF4-FFF2-40B4-BE49-F238E27FC236}">
                  <a16:creationId xmlns:a16="http://schemas.microsoft.com/office/drawing/2014/main" id="{2DDF0A57-C2B4-8747-B59F-D47CE4040CA2}"/>
                </a:ext>
              </a:extLst>
            </p:cNvPr>
            <p:cNvSpPr/>
            <p:nvPr/>
          </p:nvSpPr>
          <p:spPr>
            <a:xfrm>
              <a:off x="7827003" y="1704955"/>
              <a:ext cx="465512" cy="369332"/>
            </a:xfrm>
            <a:prstGeom prst="rect">
              <a:avLst/>
            </a:prstGeom>
          </p:spPr>
          <p:txBody>
            <a:bodyPr wrap="none">
              <a:spAutoFit/>
            </a:bodyPr>
            <a:lstStyle/>
            <a:p>
              <a:pPr marL="87313"/>
              <a:r>
                <a:rPr lang="es-ES" b="1">
                  <a:solidFill>
                    <a:srgbClr val="F7941D"/>
                  </a:solidFill>
                  <a:latin typeface="Arial" pitchFamily="34" charset="0"/>
                  <a:ea typeface="SimSun"/>
                  <a:cs typeface="Arial" pitchFamily="34" charset="0"/>
                </a:rPr>
                <a:t>5 min</a:t>
              </a:r>
            </a:p>
          </p:txBody>
        </p:sp>
      </p:grpSp>
      <p:grpSp>
        <p:nvGrpSpPr>
          <p:cNvPr id="37" name="Group 36">
            <a:extLst>
              <a:ext uri="{FF2B5EF4-FFF2-40B4-BE49-F238E27FC236}">
                <a16:creationId xmlns:a16="http://schemas.microsoft.com/office/drawing/2014/main" id="{4C03A3AF-615D-2D45-8849-C8E10ED3CF83}"/>
              </a:ext>
            </a:extLst>
          </p:cNvPr>
          <p:cNvGrpSpPr/>
          <p:nvPr/>
        </p:nvGrpSpPr>
        <p:grpSpPr>
          <a:xfrm>
            <a:off x="7627267" y="3853971"/>
            <a:ext cx="593752" cy="829396"/>
            <a:chOff x="7827003" y="1244891"/>
            <a:chExt cx="593752" cy="829396"/>
          </a:xfrm>
        </p:grpSpPr>
        <p:sp>
          <p:nvSpPr>
            <p:cNvPr id="38" name="Рисунок 70">
              <a:extLst>
                <a:ext uri="{FF2B5EF4-FFF2-40B4-BE49-F238E27FC236}">
                  <a16:creationId xmlns:a16="http://schemas.microsoft.com/office/drawing/2014/main" id="{382B63D7-C9DC-0445-9B6F-54E9D9325DA9}"/>
                </a:ext>
              </a:extLst>
            </p:cNvPr>
            <p:cNvSpPr>
              <a:spLocks noChangeAspect="1"/>
            </p:cNvSpPr>
            <p:nvPr>
              <p:custDataLst>
                <p:tags r:id="rId2"/>
              </p:custDataLst>
            </p:nvPr>
          </p:nvSpPr>
          <p:spPr>
            <a:xfrm>
              <a:off x="7904870" y="1244891"/>
              <a:ext cx="438018" cy="457199"/>
            </a:xfrm>
            <a:custGeom>
              <a:avLst/>
              <a:gdLst>
                <a:gd name="connsiteX0" fmla="*/ 169453 w 438018"/>
                <a:gd name="connsiteY0" fmla="*/ 0 h 457199"/>
                <a:gd name="connsiteX1" fmla="*/ 153467 w 438018"/>
                <a:gd name="connsiteY1" fmla="*/ 15986 h 457199"/>
                <a:gd name="connsiteX2" fmla="*/ 169453 w 438018"/>
                <a:gd name="connsiteY2" fmla="*/ 31972 h 457199"/>
                <a:gd name="connsiteX3" fmla="*/ 297341 w 438018"/>
                <a:gd name="connsiteY3" fmla="*/ 31972 h 457199"/>
                <a:gd name="connsiteX4" fmla="*/ 313327 w 438018"/>
                <a:gd name="connsiteY4" fmla="*/ 15986 h 457199"/>
                <a:gd name="connsiteX5" fmla="*/ 297341 w 438018"/>
                <a:gd name="connsiteY5" fmla="*/ 0 h 457199"/>
                <a:gd name="connsiteX6" fmla="*/ 169453 w 438018"/>
                <a:gd name="connsiteY6" fmla="*/ 0 h 457199"/>
                <a:gd name="connsiteX7" fmla="*/ 381873 w 438018"/>
                <a:gd name="connsiteY7" fmla="*/ 327584 h 457199"/>
                <a:gd name="connsiteX8" fmla="*/ 389960 w 438018"/>
                <a:gd name="connsiteY8" fmla="*/ 328139 h 457199"/>
                <a:gd name="connsiteX9" fmla="*/ 404017 w 438018"/>
                <a:gd name="connsiteY9" fmla="*/ 228815 h 457199"/>
                <a:gd name="connsiteX10" fmla="*/ 348910 w 438018"/>
                <a:gd name="connsiteY10" fmla="*/ 128723 h 457199"/>
                <a:gd name="connsiteX11" fmla="*/ 268641 w 438018"/>
                <a:gd name="connsiteY11" fmla="*/ 89252 h 457199"/>
                <a:gd name="connsiteX12" fmla="*/ 263877 w 438018"/>
                <a:gd name="connsiteY12" fmla="*/ 96257 h 457199"/>
                <a:gd name="connsiteX13" fmla="*/ 263877 w 438018"/>
                <a:gd name="connsiteY13" fmla="*/ 236555 h 457199"/>
                <a:gd name="connsiteX14" fmla="*/ 266968 w 438018"/>
                <a:gd name="connsiteY14" fmla="*/ 242684 h 457199"/>
                <a:gd name="connsiteX15" fmla="*/ 381873 w 438018"/>
                <a:gd name="connsiteY15" fmla="*/ 327584 h 457199"/>
                <a:gd name="connsiteX16" fmla="*/ 243982 w 438018"/>
                <a:gd name="connsiteY16" fmla="*/ 54488 h 457199"/>
                <a:gd name="connsiteX17" fmla="*/ 236012 w 438018"/>
                <a:gd name="connsiteY17" fmla="*/ 54353 h 457199"/>
                <a:gd name="connsiteX18" fmla="*/ 235941 w 438018"/>
                <a:gd name="connsiteY18" fmla="*/ 54352 h 457199"/>
                <a:gd name="connsiteX19" fmla="*/ 233397 w 438018"/>
                <a:gd name="connsiteY19" fmla="*/ 54352 h 457199"/>
                <a:gd name="connsiteX20" fmla="*/ 233397 w 438018"/>
                <a:gd name="connsiteY20" fmla="*/ 54377 h 457199"/>
                <a:gd name="connsiteX21" fmla="*/ 127075 w 438018"/>
                <a:gd name="connsiteY21" fmla="*/ 86729 h 457199"/>
                <a:gd name="connsiteX22" fmla="*/ 123839 w 438018"/>
                <a:gd name="connsiteY22" fmla="*/ 107619 h 457199"/>
                <a:gd name="connsiteX23" fmla="*/ 124665 w 438018"/>
                <a:gd name="connsiteY23" fmla="*/ 108705 h 457199"/>
                <a:gd name="connsiteX24" fmla="*/ 146421 w 438018"/>
                <a:gd name="connsiteY24" fmla="*/ 112159 h 457199"/>
                <a:gd name="connsiteX25" fmla="*/ 233397 w 438018"/>
                <a:gd name="connsiteY25" fmla="*/ 86226 h 457199"/>
                <a:gd name="connsiteX26" fmla="*/ 233397 w 438018"/>
                <a:gd name="connsiteY26" fmla="*/ 248088 h 457199"/>
                <a:gd name="connsiteX27" fmla="*/ 239580 w 438018"/>
                <a:gd name="connsiteY27" fmla="*/ 260345 h 457199"/>
                <a:gd name="connsiteX28" fmla="*/ 371845 w 438018"/>
                <a:gd name="connsiteY28" fmla="*/ 358071 h 457199"/>
                <a:gd name="connsiteX29" fmla="*/ 295700 w 438018"/>
                <a:gd name="connsiteY29" fmla="*/ 414722 h 457199"/>
                <a:gd name="connsiteX30" fmla="*/ 181450 w 438018"/>
                <a:gd name="connsiteY30" fmla="*/ 416138 h 457199"/>
                <a:gd name="connsiteX31" fmla="*/ 92234 w 438018"/>
                <a:gd name="connsiteY31" fmla="*/ 344754 h 457199"/>
                <a:gd name="connsiteX32" fmla="*/ 67057 w 438018"/>
                <a:gd name="connsiteY32" fmla="*/ 251998 h 457199"/>
                <a:gd name="connsiteX33" fmla="*/ 80750 w 438018"/>
                <a:gd name="connsiteY33" fmla="*/ 267172 h 457199"/>
                <a:gd name="connsiteX34" fmla="*/ 103327 w 438018"/>
                <a:gd name="connsiteY34" fmla="*/ 268331 h 457199"/>
                <a:gd name="connsiteX35" fmla="*/ 104487 w 438018"/>
                <a:gd name="connsiteY35" fmla="*/ 245753 h 457199"/>
                <a:gd name="connsiteX36" fmla="*/ 68138 w 438018"/>
                <a:gd name="connsiteY36" fmla="*/ 205470 h 457199"/>
                <a:gd name="connsiteX37" fmla="*/ 45560 w 438018"/>
                <a:gd name="connsiteY37" fmla="*/ 204311 h 457199"/>
                <a:gd name="connsiteX38" fmla="*/ 5277 w 438018"/>
                <a:gd name="connsiteY38" fmla="*/ 240660 h 457199"/>
                <a:gd name="connsiteX39" fmla="*/ 4118 w 438018"/>
                <a:gd name="connsiteY39" fmla="*/ 263238 h 457199"/>
                <a:gd name="connsiteX40" fmla="*/ 26696 w 438018"/>
                <a:gd name="connsiteY40" fmla="*/ 264397 h 457199"/>
                <a:gd name="connsiteX41" fmla="*/ 35173 w 438018"/>
                <a:gd name="connsiteY41" fmla="*/ 256748 h 457199"/>
                <a:gd name="connsiteX42" fmla="*/ 65125 w 438018"/>
                <a:gd name="connsiteY42" fmla="*/ 361463 h 457199"/>
                <a:gd name="connsiteX43" fmla="*/ 171094 w 438018"/>
                <a:gd name="connsiteY43" fmla="*/ 446252 h 457199"/>
                <a:gd name="connsiteX44" fmla="*/ 306799 w 438018"/>
                <a:gd name="connsiteY44" fmla="*/ 444569 h 457199"/>
                <a:gd name="connsiteX45" fmla="*/ 410633 w 438018"/>
                <a:gd name="connsiteY45" fmla="*/ 357178 h 457199"/>
                <a:gd name="connsiteX46" fmla="*/ 435456 w 438018"/>
                <a:gd name="connsiteY46" fmla="*/ 223752 h 457199"/>
                <a:gd name="connsiteX47" fmla="*/ 370001 w 438018"/>
                <a:gd name="connsiteY47" fmla="*/ 104864 h 457199"/>
                <a:gd name="connsiteX48" fmla="*/ 243982 w 438018"/>
                <a:gd name="connsiteY48" fmla="*/ 54488 h 45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38018" h="457199">
                  <a:moveTo>
                    <a:pt x="169453" y="0"/>
                  </a:moveTo>
                  <a:cubicBezTo>
                    <a:pt x="160624" y="0"/>
                    <a:pt x="153467" y="7157"/>
                    <a:pt x="153467" y="15986"/>
                  </a:cubicBezTo>
                  <a:cubicBezTo>
                    <a:pt x="153467" y="24815"/>
                    <a:pt x="160624" y="31972"/>
                    <a:pt x="169453" y="31972"/>
                  </a:cubicBezTo>
                  <a:lnTo>
                    <a:pt x="297341" y="31972"/>
                  </a:lnTo>
                  <a:cubicBezTo>
                    <a:pt x="306169" y="31972"/>
                    <a:pt x="313327" y="24815"/>
                    <a:pt x="313327" y="15986"/>
                  </a:cubicBezTo>
                  <a:cubicBezTo>
                    <a:pt x="313327" y="7157"/>
                    <a:pt x="306169" y="0"/>
                    <a:pt x="297341" y="0"/>
                  </a:cubicBezTo>
                  <a:lnTo>
                    <a:pt x="169453" y="0"/>
                  </a:lnTo>
                  <a:close/>
                  <a:moveTo>
                    <a:pt x="381873" y="327584"/>
                  </a:moveTo>
                  <a:cubicBezTo>
                    <a:pt x="384354" y="329416"/>
                    <a:pt x="387527" y="329504"/>
                    <a:pt x="389960" y="328139"/>
                  </a:cubicBezTo>
                  <a:cubicBezTo>
                    <a:pt x="404506" y="297310"/>
                    <a:pt x="409472" y="262693"/>
                    <a:pt x="404017" y="228815"/>
                  </a:cubicBezTo>
                  <a:cubicBezTo>
                    <a:pt x="397779" y="190081"/>
                    <a:pt x="378304" y="154708"/>
                    <a:pt x="348910" y="128723"/>
                  </a:cubicBezTo>
                  <a:cubicBezTo>
                    <a:pt x="326051" y="108516"/>
                    <a:pt x="298293" y="94958"/>
                    <a:pt x="268641" y="89252"/>
                  </a:cubicBezTo>
                  <a:cubicBezTo>
                    <a:pt x="265886" y="90299"/>
                    <a:pt x="263877" y="93013"/>
                    <a:pt x="263877" y="96257"/>
                  </a:cubicBezTo>
                  <a:lnTo>
                    <a:pt x="263877" y="236555"/>
                  </a:lnTo>
                  <a:cubicBezTo>
                    <a:pt x="263877" y="238973"/>
                    <a:pt x="265024" y="241247"/>
                    <a:pt x="266968" y="242684"/>
                  </a:cubicBezTo>
                  <a:lnTo>
                    <a:pt x="381873" y="327584"/>
                  </a:lnTo>
                  <a:close/>
                  <a:moveTo>
                    <a:pt x="243982" y="54488"/>
                  </a:moveTo>
                  <a:cubicBezTo>
                    <a:pt x="241322" y="54390"/>
                    <a:pt x="238665" y="54345"/>
                    <a:pt x="236012" y="54353"/>
                  </a:cubicBezTo>
                  <a:lnTo>
                    <a:pt x="235941" y="54352"/>
                  </a:lnTo>
                  <a:cubicBezTo>
                    <a:pt x="235093" y="54347"/>
                    <a:pt x="234244" y="54347"/>
                    <a:pt x="233397" y="54352"/>
                  </a:cubicBezTo>
                  <a:lnTo>
                    <a:pt x="233397" y="54377"/>
                  </a:lnTo>
                  <a:cubicBezTo>
                    <a:pt x="195596" y="54977"/>
                    <a:pt x="158751" y="66206"/>
                    <a:pt x="127075" y="86729"/>
                  </a:cubicBezTo>
                  <a:cubicBezTo>
                    <a:pt x="120010" y="91305"/>
                    <a:pt x="118741" y="100921"/>
                    <a:pt x="123839" y="107619"/>
                  </a:cubicBezTo>
                  <a:lnTo>
                    <a:pt x="124665" y="108705"/>
                  </a:lnTo>
                  <a:cubicBezTo>
                    <a:pt x="129763" y="115403"/>
                    <a:pt x="139292" y="116635"/>
                    <a:pt x="146421" y="112159"/>
                  </a:cubicBezTo>
                  <a:cubicBezTo>
                    <a:pt x="172485" y="95793"/>
                    <a:pt x="202554" y="86808"/>
                    <a:pt x="233397" y="86226"/>
                  </a:cubicBezTo>
                  <a:lnTo>
                    <a:pt x="233397" y="248088"/>
                  </a:lnTo>
                  <a:cubicBezTo>
                    <a:pt x="233397" y="252923"/>
                    <a:pt x="235691" y="257471"/>
                    <a:pt x="239580" y="260345"/>
                  </a:cubicBezTo>
                  <a:lnTo>
                    <a:pt x="371845" y="358071"/>
                  </a:lnTo>
                  <a:cubicBezTo>
                    <a:pt x="352458" y="383705"/>
                    <a:pt x="326086" y="403422"/>
                    <a:pt x="295700" y="414722"/>
                  </a:cubicBezTo>
                  <a:cubicBezTo>
                    <a:pt x="258927" y="428396"/>
                    <a:pt x="218551" y="428896"/>
                    <a:pt x="181450" y="416138"/>
                  </a:cubicBezTo>
                  <a:cubicBezTo>
                    <a:pt x="144349" y="403380"/>
                    <a:pt x="112819" y="378153"/>
                    <a:pt x="92234" y="344754"/>
                  </a:cubicBezTo>
                  <a:cubicBezTo>
                    <a:pt x="75002" y="316797"/>
                    <a:pt x="66331" y="284562"/>
                    <a:pt x="67057" y="251998"/>
                  </a:cubicBezTo>
                  <a:lnTo>
                    <a:pt x="80750" y="267172"/>
                  </a:lnTo>
                  <a:cubicBezTo>
                    <a:pt x="86665" y="273727"/>
                    <a:pt x="96772" y="274246"/>
                    <a:pt x="103327" y="268331"/>
                  </a:cubicBezTo>
                  <a:cubicBezTo>
                    <a:pt x="109882" y="262417"/>
                    <a:pt x="110402" y="252308"/>
                    <a:pt x="104487" y="245753"/>
                  </a:cubicBezTo>
                  <a:lnTo>
                    <a:pt x="68138" y="205470"/>
                  </a:lnTo>
                  <a:cubicBezTo>
                    <a:pt x="62223" y="198916"/>
                    <a:pt x="52115" y="198397"/>
                    <a:pt x="45560" y="204311"/>
                  </a:cubicBezTo>
                  <a:lnTo>
                    <a:pt x="5277" y="240660"/>
                  </a:lnTo>
                  <a:cubicBezTo>
                    <a:pt x="-1278" y="246575"/>
                    <a:pt x="-1797" y="256684"/>
                    <a:pt x="4118" y="263238"/>
                  </a:cubicBezTo>
                  <a:cubicBezTo>
                    <a:pt x="10032" y="269793"/>
                    <a:pt x="20141" y="270312"/>
                    <a:pt x="26696" y="264397"/>
                  </a:cubicBezTo>
                  <a:lnTo>
                    <a:pt x="35173" y="256748"/>
                  </a:lnTo>
                  <a:cubicBezTo>
                    <a:pt x="35350" y="293561"/>
                    <a:pt x="45621" y="329820"/>
                    <a:pt x="65125" y="361463"/>
                  </a:cubicBezTo>
                  <a:cubicBezTo>
                    <a:pt x="89576" y="401134"/>
                    <a:pt x="127026" y="431098"/>
                    <a:pt x="171094" y="446252"/>
                  </a:cubicBezTo>
                  <a:cubicBezTo>
                    <a:pt x="215162" y="461406"/>
                    <a:pt x="263121" y="460811"/>
                    <a:pt x="306799" y="444569"/>
                  </a:cubicBezTo>
                  <a:cubicBezTo>
                    <a:pt x="350477" y="428327"/>
                    <a:pt x="387173" y="397442"/>
                    <a:pt x="410633" y="357178"/>
                  </a:cubicBezTo>
                  <a:cubicBezTo>
                    <a:pt x="434092" y="316913"/>
                    <a:pt x="442865" y="269759"/>
                    <a:pt x="435456" y="223752"/>
                  </a:cubicBezTo>
                  <a:cubicBezTo>
                    <a:pt x="428047" y="177744"/>
                    <a:pt x="404915" y="135729"/>
                    <a:pt x="370001" y="104864"/>
                  </a:cubicBezTo>
                  <a:cubicBezTo>
                    <a:pt x="335086" y="74000"/>
                    <a:pt x="290551" y="56197"/>
                    <a:pt x="243982" y="54488"/>
                  </a:cubicBezTo>
                  <a:close/>
                </a:path>
              </a:pathLst>
            </a:custGeom>
            <a:solidFill>
              <a:srgbClr val="F7941D"/>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7941D"/>
                </a:solidFill>
              </a:endParaRPr>
            </a:p>
          </p:txBody>
        </p:sp>
        <p:sp>
          <p:nvSpPr>
            <p:cNvPr id="39" name="Rectangle 38">
              <a:extLst>
                <a:ext uri="{FF2B5EF4-FFF2-40B4-BE49-F238E27FC236}">
                  <a16:creationId xmlns:a16="http://schemas.microsoft.com/office/drawing/2014/main" id="{6FC5676D-087C-3742-9F7F-CB922F66073F}"/>
                </a:ext>
              </a:extLst>
            </p:cNvPr>
            <p:cNvSpPr/>
            <p:nvPr/>
          </p:nvSpPr>
          <p:spPr>
            <a:xfrm>
              <a:off x="7827003" y="1704955"/>
              <a:ext cx="593752" cy="369332"/>
            </a:xfrm>
            <a:prstGeom prst="rect">
              <a:avLst/>
            </a:prstGeom>
          </p:spPr>
          <p:txBody>
            <a:bodyPr wrap="none">
              <a:spAutoFit/>
            </a:bodyPr>
            <a:lstStyle/>
            <a:p>
              <a:pPr marL="87313"/>
              <a:r>
                <a:rPr lang="es-ES" b="1">
                  <a:solidFill>
                    <a:srgbClr val="F7941D"/>
                  </a:solidFill>
                  <a:latin typeface="Arial" pitchFamily="34" charset="0"/>
                  <a:ea typeface="SimSun"/>
                  <a:cs typeface="Arial" pitchFamily="34" charset="0"/>
                </a:rPr>
                <a:t>15 min</a:t>
              </a:r>
            </a:p>
          </p:txBody>
        </p:sp>
      </p:grpSp>
      <p:grpSp>
        <p:nvGrpSpPr>
          <p:cNvPr id="40" name="Group 39">
            <a:extLst>
              <a:ext uri="{FF2B5EF4-FFF2-40B4-BE49-F238E27FC236}">
                <a16:creationId xmlns:a16="http://schemas.microsoft.com/office/drawing/2014/main" id="{6A45CE77-168F-E74C-B465-E472A15241BD}"/>
              </a:ext>
            </a:extLst>
          </p:cNvPr>
          <p:cNvGrpSpPr/>
          <p:nvPr/>
        </p:nvGrpSpPr>
        <p:grpSpPr>
          <a:xfrm>
            <a:off x="7627267" y="5091954"/>
            <a:ext cx="593752" cy="829396"/>
            <a:chOff x="7827003" y="1244891"/>
            <a:chExt cx="593752" cy="829396"/>
          </a:xfrm>
        </p:grpSpPr>
        <p:sp>
          <p:nvSpPr>
            <p:cNvPr id="41" name="Рисунок 70">
              <a:extLst>
                <a:ext uri="{FF2B5EF4-FFF2-40B4-BE49-F238E27FC236}">
                  <a16:creationId xmlns:a16="http://schemas.microsoft.com/office/drawing/2014/main" id="{B3C16B3F-DEC6-4647-BDCF-451EDFB90F01}"/>
                </a:ext>
              </a:extLst>
            </p:cNvPr>
            <p:cNvSpPr>
              <a:spLocks noChangeAspect="1"/>
            </p:cNvSpPr>
            <p:nvPr>
              <p:custDataLst>
                <p:tags r:id="rId1"/>
              </p:custDataLst>
            </p:nvPr>
          </p:nvSpPr>
          <p:spPr>
            <a:xfrm>
              <a:off x="7904870" y="1244891"/>
              <a:ext cx="438018" cy="457199"/>
            </a:xfrm>
            <a:custGeom>
              <a:avLst/>
              <a:gdLst>
                <a:gd name="connsiteX0" fmla="*/ 169453 w 438018"/>
                <a:gd name="connsiteY0" fmla="*/ 0 h 457199"/>
                <a:gd name="connsiteX1" fmla="*/ 153467 w 438018"/>
                <a:gd name="connsiteY1" fmla="*/ 15986 h 457199"/>
                <a:gd name="connsiteX2" fmla="*/ 169453 w 438018"/>
                <a:gd name="connsiteY2" fmla="*/ 31972 h 457199"/>
                <a:gd name="connsiteX3" fmla="*/ 297341 w 438018"/>
                <a:gd name="connsiteY3" fmla="*/ 31972 h 457199"/>
                <a:gd name="connsiteX4" fmla="*/ 313327 w 438018"/>
                <a:gd name="connsiteY4" fmla="*/ 15986 h 457199"/>
                <a:gd name="connsiteX5" fmla="*/ 297341 w 438018"/>
                <a:gd name="connsiteY5" fmla="*/ 0 h 457199"/>
                <a:gd name="connsiteX6" fmla="*/ 169453 w 438018"/>
                <a:gd name="connsiteY6" fmla="*/ 0 h 457199"/>
                <a:gd name="connsiteX7" fmla="*/ 381873 w 438018"/>
                <a:gd name="connsiteY7" fmla="*/ 327584 h 457199"/>
                <a:gd name="connsiteX8" fmla="*/ 389960 w 438018"/>
                <a:gd name="connsiteY8" fmla="*/ 328139 h 457199"/>
                <a:gd name="connsiteX9" fmla="*/ 404017 w 438018"/>
                <a:gd name="connsiteY9" fmla="*/ 228815 h 457199"/>
                <a:gd name="connsiteX10" fmla="*/ 348910 w 438018"/>
                <a:gd name="connsiteY10" fmla="*/ 128723 h 457199"/>
                <a:gd name="connsiteX11" fmla="*/ 268641 w 438018"/>
                <a:gd name="connsiteY11" fmla="*/ 89252 h 457199"/>
                <a:gd name="connsiteX12" fmla="*/ 263877 w 438018"/>
                <a:gd name="connsiteY12" fmla="*/ 96257 h 457199"/>
                <a:gd name="connsiteX13" fmla="*/ 263877 w 438018"/>
                <a:gd name="connsiteY13" fmla="*/ 236555 h 457199"/>
                <a:gd name="connsiteX14" fmla="*/ 266968 w 438018"/>
                <a:gd name="connsiteY14" fmla="*/ 242684 h 457199"/>
                <a:gd name="connsiteX15" fmla="*/ 381873 w 438018"/>
                <a:gd name="connsiteY15" fmla="*/ 327584 h 457199"/>
                <a:gd name="connsiteX16" fmla="*/ 243982 w 438018"/>
                <a:gd name="connsiteY16" fmla="*/ 54488 h 457199"/>
                <a:gd name="connsiteX17" fmla="*/ 236012 w 438018"/>
                <a:gd name="connsiteY17" fmla="*/ 54353 h 457199"/>
                <a:gd name="connsiteX18" fmla="*/ 235941 w 438018"/>
                <a:gd name="connsiteY18" fmla="*/ 54352 h 457199"/>
                <a:gd name="connsiteX19" fmla="*/ 233397 w 438018"/>
                <a:gd name="connsiteY19" fmla="*/ 54352 h 457199"/>
                <a:gd name="connsiteX20" fmla="*/ 233397 w 438018"/>
                <a:gd name="connsiteY20" fmla="*/ 54377 h 457199"/>
                <a:gd name="connsiteX21" fmla="*/ 127075 w 438018"/>
                <a:gd name="connsiteY21" fmla="*/ 86729 h 457199"/>
                <a:gd name="connsiteX22" fmla="*/ 123839 w 438018"/>
                <a:gd name="connsiteY22" fmla="*/ 107619 h 457199"/>
                <a:gd name="connsiteX23" fmla="*/ 124665 w 438018"/>
                <a:gd name="connsiteY23" fmla="*/ 108705 h 457199"/>
                <a:gd name="connsiteX24" fmla="*/ 146421 w 438018"/>
                <a:gd name="connsiteY24" fmla="*/ 112159 h 457199"/>
                <a:gd name="connsiteX25" fmla="*/ 233397 w 438018"/>
                <a:gd name="connsiteY25" fmla="*/ 86226 h 457199"/>
                <a:gd name="connsiteX26" fmla="*/ 233397 w 438018"/>
                <a:gd name="connsiteY26" fmla="*/ 248088 h 457199"/>
                <a:gd name="connsiteX27" fmla="*/ 239580 w 438018"/>
                <a:gd name="connsiteY27" fmla="*/ 260345 h 457199"/>
                <a:gd name="connsiteX28" fmla="*/ 371845 w 438018"/>
                <a:gd name="connsiteY28" fmla="*/ 358071 h 457199"/>
                <a:gd name="connsiteX29" fmla="*/ 295700 w 438018"/>
                <a:gd name="connsiteY29" fmla="*/ 414722 h 457199"/>
                <a:gd name="connsiteX30" fmla="*/ 181450 w 438018"/>
                <a:gd name="connsiteY30" fmla="*/ 416138 h 457199"/>
                <a:gd name="connsiteX31" fmla="*/ 92234 w 438018"/>
                <a:gd name="connsiteY31" fmla="*/ 344754 h 457199"/>
                <a:gd name="connsiteX32" fmla="*/ 67057 w 438018"/>
                <a:gd name="connsiteY32" fmla="*/ 251998 h 457199"/>
                <a:gd name="connsiteX33" fmla="*/ 80750 w 438018"/>
                <a:gd name="connsiteY33" fmla="*/ 267172 h 457199"/>
                <a:gd name="connsiteX34" fmla="*/ 103327 w 438018"/>
                <a:gd name="connsiteY34" fmla="*/ 268331 h 457199"/>
                <a:gd name="connsiteX35" fmla="*/ 104487 w 438018"/>
                <a:gd name="connsiteY35" fmla="*/ 245753 h 457199"/>
                <a:gd name="connsiteX36" fmla="*/ 68138 w 438018"/>
                <a:gd name="connsiteY36" fmla="*/ 205470 h 457199"/>
                <a:gd name="connsiteX37" fmla="*/ 45560 w 438018"/>
                <a:gd name="connsiteY37" fmla="*/ 204311 h 457199"/>
                <a:gd name="connsiteX38" fmla="*/ 5277 w 438018"/>
                <a:gd name="connsiteY38" fmla="*/ 240660 h 457199"/>
                <a:gd name="connsiteX39" fmla="*/ 4118 w 438018"/>
                <a:gd name="connsiteY39" fmla="*/ 263238 h 457199"/>
                <a:gd name="connsiteX40" fmla="*/ 26696 w 438018"/>
                <a:gd name="connsiteY40" fmla="*/ 264397 h 457199"/>
                <a:gd name="connsiteX41" fmla="*/ 35173 w 438018"/>
                <a:gd name="connsiteY41" fmla="*/ 256748 h 457199"/>
                <a:gd name="connsiteX42" fmla="*/ 65125 w 438018"/>
                <a:gd name="connsiteY42" fmla="*/ 361463 h 457199"/>
                <a:gd name="connsiteX43" fmla="*/ 171094 w 438018"/>
                <a:gd name="connsiteY43" fmla="*/ 446252 h 457199"/>
                <a:gd name="connsiteX44" fmla="*/ 306799 w 438018"/>
                <a:gd name="connsiteY44" fmla="*/ 444569 h 457199"/>
                <a:gd name="connsiteX45" fmla="*/ 410633 w 438018"/>
                <a:gd name="connsiteY45" fmla="*/ 357178 h 457199"/>
                <a:gd name="connsiteX46" fmla="*/ 435456 w 438018"/>
                <a:gd name="connsiteY46" fmla="*/ 223752 h 457199"/>
                <a:gd name="connsiteX47" fmla="*/ 370001 w 438018"/>
                <a:gd name="connsiteY47" fmla="*/ 104864 h 457199"/>
                <a:gd name="connsiteX48" fmla="*/ 243982 w 438018"/>
                <a:gd name="connsiteY48" fmla="*/ 54488 h 45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38018" h="457199">
                  <a:moveTo>
                    <a:pt x="169453" y="0"/>
                  </a:moveTo>
                  <a:cubicBezTo>
                    <a:pt x="160624" y="0"/>
                    <a:pt x="153467" y="7157"/>
                    <a:pt x="153467" y="15986"/>
                  </a:cubicBezTo>
                  <a:cubicBezTo>
                    <a:pt x="153467" y="24815"/>
                    <a:pt x="160624" y="31972"/>
                    <a:pt x="169453" y="31972"/>
                  </a:cubicBezTo>
                  <a:lnTo>
                    <a:pt x="297341" y="31972"/>
                  </a:lnTo>
                  <a:cubicBezTo>
                    <a:pt x="306169" y="31972"/>
                    <a:pt x="313327" y="24815"/>
                    <a:pt x="313327" y="15986"/>
                  </a:cubicBezTo>
                  <a:cubicBezTo>
                    <a:pt x="313327" y="7157"/>
                    <a:pt x="306169" y="0"/>
                    <a:pt x="297341" y="0"/>
                  </a:cubicBezTo>
                  <a:lnTo>
                    <a:pt x="169453" y="0"/>
                  </a:lnTo>
                  <a:close/>
                  <a:moveTo>
                    <a:pt x="381873" y="327584"/>
                  </a:moveTo>
                  <a:cubicBezTo>
                    <a:pt x="384354" y="329416"/>
                    <a:pt x="387527" y="329504"/>
                    <a:pt x="389960" y="328139"/>
                  </a:cubicBezTo>
                  <a:cubicBezTo>
                    <a:pt x="404506" y="297310"/>
                    <a:pt x="409472" y="262693"/>
                    <a:pt x="404017" y="228815"/>
                  </a:cubicBezTo>
                  <a:cubicBezTo>
                    <a:pt x="397779" y="190081"/>
                    <a:pt x="378304" y="154708"/>
                    <a:pt x="348910" y="128723"/>
                  </a:cubicBezTo>
                  <a:cubicBezTo>
                    <a:pt x="326051" y="108516"/>
                    <a:pt x="298293" y="94958"/>
                    <a:pt x="268641" y="89252"/>
                  </a:cubicBezTo>
                  <a:cubicBezTo>
                    <a:pt x="265886" y="90299"/>
                    <a:pt x="263877" y="93013"/>
                    <a:pt x="263877" y="96257"/>
                  </a:cubicBezTo>
                  <a:lnTo>
                    <a:pt x="263877" y="236555"/>
                  </a:lnTo>
                  <a:cubicBezTo>
                    <a:pt x="263877" y="238973"/>
                    <a:pt x="265024" y="241247"/>
                    <a:pt x="266968" y="242684"/>
                  </a:cubicBezTo>
                  <a:lnTo>
                    <a:pt x="381873" y="327584"/>
                  </a:lnTo>
                  <a:close/>
                  <a:moveTo>
                    <a:pt x="243982" y="54488"/>
                  </a:moveTo>
                  <a:cubicBezTo>
                    <a:pt x="241322" y="54390"/>
                    <a:pt x="238665" y="54345"/>
                    <a:pt x="236012" y="54353"/>
                  </a:cubicBezTo>
                  <a:lnTo>
                    <a:pt x="235941" y="54352"/>
                  </a:lnTo>
                  <a:cubicBezTo>
                    <a:pt x="235093" y="54347"/>
                    <a:pt x="234244" y="54347"/>
                    <a:pt x="233397" y="54352"/>
                  </a:cubicBezTo>
                  <a:lnTo>
                    <a:pt x="233397" y="54377"/>
                  </a:lnTo>
                  <a:cubicBezTo>
                    <a:pt x="195596" y="54977"/>
                    <a:pt x="158751" y="66206"/>
                    <a:pt x="127075" y="86729"/>
                  </a:cubicBezTo>
                  <a:cubicBezTo>
                    <a:pt x="120010" y="91305"/>
                    <a:pt x="118741" y="100921"/>
                    <a:pt x="123839" y="107619"/>
                  </a:cubicBezTo>
                  <a:lnTo>
                    <a:pt x="124665" y="108705"/>
                  </a:lnTo>
                  <a:cubicBezTo>
                    <a:pt x="129763" y="115403"/>
                    <a:pt x="139292" y="116635"/>
                    <a:pt x="146421" y="112159"/>
                  </a:cubicBezTo>
                  <a:cubicBezTo>
                    <a:pt x="172485" y="95793"/>
                    <a:pt x="202554" y="86808"/>
                    <a:pt x="233397" y="86226"/>
                  </a:cubicBezTo>
                  <a:lnTo>
                    <a:pt x="233397" y="248088"/>
                  </a:lnTo>
                  <a:cubicBezTo>
                    <a:pt x="233397" y="252923"/>
                    <a:pt x="235691" y="257471"/>
                    <a:pt x="239580" y="260345"/>
                  </a:cubicBezTo>
                  <a:lnTo>
                    <a:pt x="371845" y="358071"/>
                  </a:lnTo>
                  <a:cubicBezTo>
                    <a:pt x="352458" y="383705"/>
                    <a:pt x="326086" y="403422"/>
                    <a:pt x="295700" y="414722"/>
                  </a:cubicBezTo>
                  <a:cubicBezTo>
                    <a:pt x="258927" y="428396"/>
                    <a:pt x="218551" y="428896"/>
                    <a:pt x="181450" y="416138"/>
                  </a:cubicBezTo>
                  <a:cubicBezTo>
                    <a:pt x="144349" y="403380"/>
                    <a:pt x="112819" y="378153"/>
                    <a:pt x="92234" y="344754"/>
                  </a:cubicBezTo>
                  <a:cubicBezTo>
                    <a:pt x="75002" y="316797"/>
                    <a:pt x="66331" y="284562"/>
                    <a:pt x="67057" y="251998"/>
                  </a:cubicBezTo>
                  <a:lnTo>
                    <a:pt x="80750" y="267172"/>
                  </a:lnTo>
                  <a:cubicBezTo>
                    <a:pt x="86665" y="273727"/>
                    <a:pt x="96772" y="274246"/>
                    <a:pt x="103327" y="268331"/>
                  </a:cubicBezTo>
                  <a:cubicBezTo>
                    <a:pt x="109882" y="262417"/>
                    <a:pt x="110402" y="252308"/>
                    <a:pt x="104487" y="245753"/>
                  </a:cubicBezTo>
                  <a:lnTo>
                    <a:pt x="68138" y="205470"/>
                  </a:lnTo>
                  <a:cubicBezTo>
                    <a:pt x="62223" y="198916"/>
                    <a:pt x="52115" y="198397"/>
                    <a:pt x="45560" y="204311"/>
                  </a:cubicBezTo>
                  <a:lnTo>
                    <a:pt x="5277" y="240660"/>
                  </a:lnTo>
                  <a:cubicBezTo>
                    <a:pt x="-1278" y="246575"/>
                    <a:pt x="-1797" y="256684"/>
                    <a:pt x="4118" y="263238"/>
                  </a:cubicBezTo>
                  <a:cubicBezTo>
                    <a:pt x="10032" y="269793"/>
                    <a:pt x="20141" y="270312"/>
                    <a:pt x="26696" y="264397"/>
                  </a:cubicBezTo>
                  <a:lnTo>
                    <a:pt x="35173" y="256748"/>
                  </a:lnTo>
                  <a:cubicBezTo>
                    <a:pt x="35350" y="293561"/>
                    <a:pt x="45621" y="329820"/>
                    <a:pt x="65125" y="361463"/>
                  </a:cubicBezTo>
                  <a:cubicBezTo>
                    <a:pt x="89576" y="401134"/>
                    <a:pt x="127026" y="431098"/>
                    <a:pt x="171094" y="446252"/>
                  </a:cubicBezTo>
                  <a:cubicBezTo>
                    <a:pt x="215162" y="461406"/>
                    <a:pt x="263121" y="460811"/>
                    <a:pt x="306799" y="444569"/>
                  </a:cubicBezTo>
                  <a:cubicBezTo>
                    <a:pt x="350477" y="428327"/>
                    <a:pt x="387173" y="397442"/>
                    <a:pt x="410633" y="357178"/>
                  </a:cubicBezTo>
                  <a:cubicBezTo>
                    <a:pt x="434092" y="316913"/>
                    <a:pt x="442865" y="269759"/>
                    <a:pt x="435456" y="223752"/>
                  </a:cubicBezTo>
                  <a:cubicBezTo>
                    <a:pt x="428047" y="177744"/>
                    <a:pt x="404915" y="135729"/>
                    <a:pt x="370001" y="104864"/>
                  </a:cubicBezTo>
                  <a:cubicBezTo>
                    <a:pt x="335086" y="74000"/>
                    <a:pt x="290551" y="56197"/>
                    <a:pt x="243982" y="54488"/>
                  </a:cubicBezTo>
                  <a:close/>
                </a:path>
              </a:pathLst>
            </a:custGeom>
            <a:solidFill>
              <a:srgbClr val="F7941D"/>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7941D"/>
                </a:solidFill>
              </a:endParaRPr>
            </a:p>
          </p:txBody>
        </p:sp>
        <p:sp>
          <p:nvSpPr>
            <p:cNvPr id="42" name="Rectangle 41">
              <a:extLst>
                <a:ext uri="{FF2B5EF4-FFF2-40B4-BE49-F238E27FC236}">
                  <a16:creationId xmlns:a16="http://schemas.microsoft.com/office/drawing/2014/main" id="{AE9AB811-C1BD-874C-B576-49A16D58C3FF}"/>
                </a:ext>
              </a:extLst>
            </p:cNvPr>
            <p:cNvSpPr/>
            <p:nvPr/>
          </p:nvSpPr>
          <p:spPr>
            <a:xfrm>
              <a:off x="7827003" y="1704955"/>
              <a:ext cx="593752" cy="369332"/>
            </a:xfrm>
            <a:prstGeom prst="rect">
              <a:avLst/>
            </a:prstGeom>
          </p:spPr>
          <p:txBody>
            <a:bodyPr wrap="none">
              <a:spAutoFit/>
            </a:bodyPr>
            <a:lstStyle/>
            <a:p>
              <a:pPr marL="87313"/>
              <a:r>
                <a:rPr lang="es-ES" b="1">
                  <a:solidFill>
                    <a:srgbClr val="F7941D"/>
                  </a:solidFill>
                  <a:latin typeface="Arial" pitchFamily="34" charset="0"/>
                  <a:ea typeface="SimSun"/>
                  <a:cs typeface="Arial" pitchFamily="34" charset="0"/>
                </a:rPr>
                <a:t>50 min</a:t>
              </a:r>
            </a:p>
          </p:txBody>
        </p:sp>
      </p:grpSp>
    </p:spTree>
    <p:extLst>
      <p:ext uri="{BB962C8B-B14F-4D97-AF65-F5344CB8AC3E}">
        <p14:creationId xmlns:p14="http://schemas.microsoft.com/office/powerpoint/2010/main" val="3764482208"/>
      </p:ext>
    </p:extLst>
  </p:cSld>
  <p:clrMapOvr>
    <a:masterClrMapping/>
  </p:clrMapOvr>
  <p:transition spd="med">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A7944D-9198-7C46-8080-CE19D7AAD593}"/>
              </a:ext>
            </a:extLst>
          </p:cNvPr>
          <p:cNvSpPr>
            <a:spLocks noGrp="1"/>
          </p:cNvSpPr>
          <p:nvPr>
            <p:ph type="title"/>
          </p:nvPr>
        </p:nvSpPr>
        <p:spPr/>
        <p:txBody>
          <a:bodyPr/>
          <a:lstStyle/>
          <a:p>
            <a:r>
              <a:rPr lang="es-ES"/>
              <a:t>Contexto</a:t>
            </a:r>
          </a:p>
        </p:txBody>
      </p:sp>
      <p:sp>
        <p:nvSpPr>
          <p:cNvPr id="6" name="Sous-titre 2">
            <a:extLst>
              <a:ext uri="{FF2B5EF4-FFF2-40B4-BE49-F238E27FC236}">
                <a16:creationId xmlns:a16="http://schemas.microsoft.com/office/drawing/2014/main" id="{A3E6831B-41B0-9849-8676-E946C3CD3C9A}"/>
              </a:ext>
            </a:extLst>
          </p:cNvPr>
          <p:cNvSpPr>
            <a:spLocks noGrp="1"/>
          </p:cNvSpPr>
          <p:nvPr>
            <p:ph type="subTitle" idx="1" hasCustomPrompt="1"/>
          </p:nvPr>
        </p:nvSpPr>
        <p:spPr>
          <a:xfrm>
            <a:off x="257647" y="4369316"/>
            <a:ext cx="8306061" cy="309397"/>
          </a:xfrm>
          <a:prstGeom prst="rect">
            <a:avLst/>
          </a:prstGeo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Charla de seguridad</a:t>
            </a:r>
          </a:p>
        </p:txBody>
      </p:sp>
    </p:spTree>
    <p:extLst>
      <p:ext uri="{BB962C8B-B14F-4D97-AF65-F5344CB8AC3E}">
        <p14:creationId xmlns:p14="http://schemas.microsoft.com/office/powerpoint/2010/main" val="373232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91C020F-48BE-48D4-AF2E-185FF19BCA83}"/>
              </a:ext>
            </a:extLst>
          </p:cNvPr>
          <p:cNvSpPr>
            <a:spLocks noGrp="1"/>
          </p:cNvSpPr>
          <p:nvPr>
            <p:ph sz="quarter" idx="4294967295"/>
          </p:nvPr>
        </p:nvSpPr>
        <p:spPr>
          <a:xfrm>
            <a:off x="450056" y="1970361"/>
            <a:ext cx="8243888" cy="1002692"/>
          </a:xfrm>
          <a:prstGeom prst="rect">
            <a:avLst/>
          </a:prstGeom>
        </p:spPr>
        <p:txBody>
          <a:bodyPr vert="horz" lIns="91440" tIns="45720" rIns="91440" bIns="45720" rtlCol="0" anchor="t">
            <a:normAutofit fontScale="92500" lnSpcReduction="10000"/>
          </a:bodyPr>
          <a:lstStyle/>
          <a:p>
            <a:pPr>
              <a:buClr>
                <a:srgbClr val="034EA2"/>
              </a:buClr>
              <a:buSzPct val="90000"/>
              <a:buFont typeface="Lucida Grande" panose="020B0600040502020204" pitchFamily="34" charset="0"/>
              <a:buChar char="●"/>
            </a:pPr>
            <a:r>
              <a:rPr lang="es-ES" sz="1400" dirty="0">
                <a:solidFill>
                  <a:srgbClr val="414141"/>
                </a:solidFill>
                <a:latin typeface="Arial" panose="020B0604020202020204" pitchFamily="34" charset="0"/>
                <a:cs typeface="Arial" panose="020B0604020202020204" pitchFamily="34" charset="0"/>
              </a:rPr>
              <a:t>La mayoría de estos accidentes están relacionados con los comportamientos. </a:t>
            </a:r>
          </a:p>
          <a:p>
            <a:pPr>
              <a:buClr>
                <a:srgbClr val="034EA2"/>
              </a:buClr>
              <a:buSzPct val="90000"/>
              <a:buFont typeface="Lucida Grande" panose="020B0600040502020204" pitchFamily="34" charset="0"/>
              <a:buChar char="●"/>
            </a:pPr>
            <a:r>
              <a:rPr lang="es-ES" sz="1400" dirty="0">
                <a:solidFill>
                  <a:srgbClr val="414141"/>
                </a:solidFill>
                <a:latin typeface="Arial" panose="020B0604020202020204" pitchFamily="34" charset="0"/>
                <a:cs typeface="Arial" panose="020B0604020202020204" pitchFamily="34" charset="0"/>
              </a:rPr>
              <a:t>Muchos accidentes podrían haberse evitado.</a:t>
            </a:r>
          </a:p>
          <a:p>
            <a:pPr>
              <a:buClr>
                <a:srgbClr val="034EA2"/>
              </a:buClr>
              <a:buSzPct val="90000"/>
              <a:buFont typeface="Lucida Grande" panose="020B0600040502020204" pitchFamily="34" charset="0"/>
              <a:buChar char="●"/>
            </a:pPr>
            <a:r>
              <a:rPr lang="es-ES" sz="1400" dirty="0">
                <a:solidFill>
                  <a:srgbClr val="414141"/>
                </a:solidFill>
                <a:latin typeface="Arial" panose="020B0604020202020204" pitchFamily="34" charset="0"/>
                <a:cs typeface="Arial" panose="020B0604020202020204" pitchFamily="34" charset="0"/>
              </a:rPr>
              <a:t>Tras años de reducción progresiva de la cantidad de accidentes, nuestros resultados han dejado de mejorar.</a:t>
            </a:r>
          </a:p>
        </p:txBody>
      </p:sp>
      <p:sp>
        <p:nvSpPr>
          <p:cNvPr id="3" name="ZoneTexte 2">
            <a:extLst>
              <a:ext uri="{FF2B5EF4-FFF2-40B4-BE49-F238E27FC236}">
                <a16:creationId xmlns:a16="http://schemas.microsoft.com/office/drawing/2014/main" id="{7017DA47-CCDE-49E3-8A79-7EB259F32B5A}"/>
              </a:ext>
            </a:extLst>
          </p:cNvPr>
          <p:cNvSpPr txBox="1"/>
          <p:nvPr/>
        </p:nvSpPr>
        <p:spPr>
          <a:xfrm>
            <a:off x="2229642" y="4851840"/>
            <a:ext cx="5191125" cy="246221"/>
          </a:xfrm>
          <a:prstGeom prst="rect">
            <a:avLst/>
          </a:prstGeom>
          <a:noFill/>
        </p:spPr>
        <p:txBody>
          <a:bodyPr wrap="square" rtlCol="0">
            <a:spAutoFit/>
          </a:bodyPr>
          <a:lstStyle/>
          <a:p>
            <a:r>
              <a:rPr lang="es-ES" sz="1000">
                <a:solidFill>
                  <a:srgbClr val="4495D1"/>
                </a:solidFill>
              </a:rPr>
              <a:t>Evolución de la cantidad de accidentes graves (SVAR, por su sigla en inglés)</a:t>
            </a:r>
          </a:p>
        </p:txBody>
      </p:sp>
      <p:grpSp>
        <p:nvGrpSpPr>
          <p:cNvPr id="20" name="Group 19">
            <a:extLst>
              <a:ext uri="{FF2B5EF4-FFF2-40B4-BE49-F238E27FC236}">
                <a16:creationId xmlns:a16="http://schemas.microsoft.com/office/drawing/2014/main" id="{1E9EC333-5092-F844-AC5A-EAA0B9D85C9B}"/>
              </a:ext>
            </a:extLst>
          </p:cNvPr>
          <p:cNvGrpSpPr/>
          <p:nvPr/>
        </p:nvGrpSpPr>
        <p:grpSpPr>
          <a:xfrm>
            <a:off x="1919157" y="5455132"/>
            <a:ext cx="5185928" cy="574469"/>
            <a:chOff x="1785258" y="5375773"/>
            <a:chExt cx="5453742" cy="631372"/>
          </a:xfrm>
        </p:grpSpPr>
        <p:sp>
          <p:nvSpPr>
            <p:cNvPr id="5" name="Parallelogram 4">
              <a:extLst>
                <a:ext uri="{FF2B5EF4-FFF2-40B4-BE49-F238E27FC236}">
                  <a16:creationId xmlns:a16="http://schemas.microsoft.com/office/drawing/2014/main" id="{7F6B7800-C355-CF40-BC88-DD1FA2B40E87}"/>
                </a:ext>
              </a:extLst>
            </p:cNvPr>
            <p:cNvSpPr/>
            <p:nvPr/>
          </p:nvSpPr>
          <p:spPr>
            <a:xfrm>
              <a:off x="1785258" y="5375773"/>
              <a:ext cx="5453742" cy="631372"/>
            </a:xfrm>
            <a:prstGeom prst="parallelogram">
              <a:avLst/>
            </a:pr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3" name="ZoneTexte 12">
              <a:extLst>
                <a:ext uri="{FF2B5EF4-FFF2-40B4-BE49-F238E27FC236}">
                  <a16:creationId xmlns:a16="http://schemas.microsoft.com/office/drawing/2014/main" id="{17A46E58-5BE5-4B20-B7A0-B942AA9F00AE}"/>
                </a:ext>
              </a:extLst>
            </p:cNvPr>
            <p:cNvSpPr txBox="1"/>
            <p:nvPr/>
          </p:nvSpPr>
          <p:spPr>
            <a:xfrm>
              <a:off x="1785258" y="5506792"/>
              <a:ext cx="5453742" cy="369332"/>
            </a:xfrm>
            <a:prstGeom prst="rect">
              <a:avLst/>
            </a:prstGeom>
            <a:noFill/>
            <a:ln>
              <a:noFill/>
            </a:ln>
          </p:spPr>
          <p:txBody>
            <a:bodyPr wrap="square" rtlCol="0">
              <a:spAutoFit/>
            </a:bodyPr>
            <a:lstStyle/>
            <a:p>
              <a:pPr algn="ctr"/>
              <a:r>
                <a:rPr lang="es-ES" sz="1600" b="1" dirty="0">
                  <a:solidFill>
                    <a:schemeClr val="bg1"/>
                  </a:solidFill>
                </a:rPr>
                <a:t>Nuestro objetivo: Responsable cero accidentes</a:t>
              </a:r>
            </a:p>
          </p:txBody>
        </p:sp>
      </p:grpSp>
      <p:grpSp>
        <p:nvGrpSpPr>
          <p:cNvPr id="19" name="Group 18">
            <a:extLst>
              <a:ext uri="{FF2B5EF4-FFF2-40B4-BE49-F238E27FC236}">
                <a16:creationId xmlns:a16="http://schemas.microsoft.com/office/drawing/2014/main" id="{F80B9146-EF34-EA47-8826-468BC3743345}"/>
              </a:ext>
            </a:extLst>
          </p:cNvPr>
          <p:cNvGrpSpPr/>
          <p:nvPr/>
        </p:nvGrpSpPr>
        <p:grpSpPr>
          <a:xfrm>
            <a:off x="2169534" y="2869549"/>
            <a:ext cx="4685189" cy="2008222"/>
            <a:chOff x="1589764" y="2782620"/>
            <a:chExt cx="5095875" cy="2184255"/>
          </a:xfrm>
        </p:grpSpPr>
        <p:graphicFrame>
          <p:nvGraphicFramePr>
            <p:cNvPr id="23" name="Graphique 22">
              <a:extLst>
                <a:ext uri="{FF2B5EF4-FFF2-40B4-BE49-F238E27FC236}">
                  <a16:creationId xmlns:a16="http://schemas.microsoft.com/office/drawing/2014/main" id="{B415D1FF-AED3-4A02-AF31-56FE893708C9}"/>
                </a:ext>
              </a:extLst>
            </p:cNvPr>
            <p:cNvGraphicFramePr>
              <a:graphicFrameLocks/>
            </p:cNvGraphicFramePr>
            <p:nvPr/>
          </p:nvGraphicFramePr>
          <p:xfrm>
            <a:off x="1589764" y="2782620"/>
            <a:ext cx="5095875" cy="2184255"/>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Connecteur droit avec flèche 10">
              <a:extLst>
                <a:ext uri="{FF2B5EF4-FFF2-40B4-BE49-F238E27FC236}">
                  <a16:creationId xmlns:a16="http://schemas.microsoft.com/office/drawing/2014/main" id="{39F7426F-8FF7-4EDF-9966-D4F8DDCEDCAB}"/>
                </a:ext>
              </a:extLst>
            </p:cNvPr>
            <p:cNvCxnSpPr>
              <a:cxnSpLocks/>
            </p:cNvCxnSpPr>
            <p:nvPr/>
          </p:nvCxnSpPr>
          <p:spPr>
            <a:xfrm>
              <a:off x="2066925" y="2960028"/>
              <a:ext cx="2411296" cy="1194238"/>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4" name="Connecteur droit avec flèche 13">
              <a:extLst>
                <a:ext uri="{FF2B5EF4-FFF2-40B4-BE49-F238E27FC236}">
                  <a16:creationId xmlns:a16="http://schemas.microsoft.com/office/drawing/2014/main" id="{B2259C51-E7CE-4CB2-B6A9-BE899908AE6F}"/>
                </a:ext>
              </a:extLst>
            </p:cNvPr>
            <p:cNvCxnSpPr>
              <a:cxnSpLocks/>
            </p:cNvCxnSpPr>
            <p:nvPr/>
          </p:nvCxnSpPr>
          <p:spPr>
            <a:xfrm flipV="1">
              <a:off x="4526866" y="4086532"/>
              <a:ext cx="989129" cy="77566"/>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18" name="Connecteur droit avec flèche 17">
              <a:extLst>
                <a:ext uri="{FF2B5EF4-FFF2-40B4-BE49-F238E27FC236}">
                  <a16:creationId xmlns:a16="http://schemas.microsoft.com/office/drawing/2014/main" id="{C313068F-C8DA-49B0-A423-B9EF2C1F92DC}"/>
                </a:ext>
              </a:extLst>
            </p:cNvPr>
            <p:cNvCxnSpPr>
              <a:cxnSpLocks/>
            </p:cNvCxnSpPr>
            <p:nvPr/>
          </p:nvCxnSpPr>
          <p:spPr>
            <a:xfrm>
              <a:off x="5564640" y="4125315"/>
              <a:ext cx="836160" cy="303810"/>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grpSp>
      <p:sp>
        <p:nvSpPr>
          <p:cNvPr id="15" name="Title 3">
            <a:extLst>
              <a:ext uri="{FF2B5EF4-FFF2-40B4-BE49-F238E27FC236}">
                <a16:creationId xmlns:a16="http://schemas.microsoft.com/office/drawing/2014/main" id="{CE9EF173-C271-0D4F-99A0-69620F59C76A}"/>
              </a:ext>
            </a:extLst>
          </p:cNvPr>
          <p:cNvSpPr txBox="1">
            <a:spLocks/>
          </p:cNvSpPr>
          <p:nvPr/>
        </p:nvSpPr>
        <p:spPr>
          <a:xfrm>
            <a:off x="1165147" y="390144"/>
            <a:ext cx="5484880" cy="276999"/>
          </a:xfrm>
          <a:prstGeom prst="rect">
            <a:avLst/>
          </a:prstGeom>
        </p:spPr>
        <p:txBody>
          <a:bodyPr vert="horz" wrap="square" lIns="0" tIns="0" rIns="0" bIns="0" anchor="t" anchorCtr="0">
            <a:sp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es-ES" sz="1800">
                <a:solidFill>
                  <a:schemeClr val="bg1"/>
                </a:solidFill>
                <a:latin typeface="Arial" panose="020B0604020202020204" pitchFamily="34" charset="0"/>
                <a:cs typeface="Arial" panose="020B0604020202020204" pitchFamily="34" charset="0"/>
              </a:rPr>
              <a:t>Contexto</a:t>
            </a:r>
          </a:p>
        </p:txBody>
      </p:sp>
      <p:sp>
        <p:nvSpPr>
          <p:cNvPr id="4" name="Rectangle 3">
            <a:extLst>
              <a:ext uri="{FF2B5EF4-FFF2-40B4-BE49-F238E27FC236}">
                <a16:creationId xmlns:a16="http://schemas.microsoft.com/office/drawing/2014/main" id="{679575CD-7A02-9943-A633-CF3C3E3AECA1}"/>
              </a:ext>
            </a:extLst>
          </p:cNvPr>
          <p:cNvSpPr/>
          <p:nvPr/>
        </p:nvSpPr>
        <p:spPr>
          <a:xfrm>
            <a:off x="450056" y="1085038"/>
            <a:ext cx="8073458" cy="830997"/>
          </a:xfrm>
          <a:prstGeom prst="rect">
            <a:avLst/>
          </a:prstGeom>
        </p:spPr>
        <p:txBody>
          <a:bodyPr wrap="square" lIns="91440" tIns="45720" rIns="91440" bIns="45720" anchor="t">
            <a:spAutoFit/>
          </a:bodyPr>
          <a:lstStyle/>
          <a:p>
            <a:r>
              <a:rPr lang="es-ES" sz="1600" b="1" dirty="0">
                <a:solidFill>
                  <a:srgbClr val="034EA2"/>
                </a:solidFill>
                <a:latin typeface="Arial"/>
                <a:cs typeface="Arial"/>
              </a:rPr>
              <a:t>Desde enero de 2020, hemos tenido 52 accidentes graves o potencialmente graves de vehículos pesados, de los cuales 31 fueron vuelcos (es decir, casi 2 por mes).</a:t>
            </a:r>
          </a:p>
        </p:txBody>
      </p:sp>
    </p:spTree>
    <p:extLst>
      <p:ext uri="{BB962C8B-B14F-4D97-AF65-F5344CB8AC3E}">
        <p14:creationId xmlns:p14="http://schemas.microsoft.com/office/powerpoint/2010/main" val="4244925078"/>
      </p:ext>
    </p:extLst>
  </p:cSld>
  <p:clrMapOvr>
    <a:masterClrMapping/>
  </p:clrMapOvr>
  <p:transition spd="med">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a:extLst>
              <a:ext uri="{FF2B5EF4-FFF2-40B4-BE49-F238E27FC236}">
                <a16:creationId xmlns:a16="http://schemas.microsoft.com/office/drawing/2014/main" id="{42340636-073A-B64B-94E3-7B3F4B6BF73B}"/>
              </a:ext>
            </a:extLst>
          </p:cNvPr>
          <p:cNvSpPr>
            <a:spLocks noGrp="1"/>
          </p:cNvSpPr>
          <p:nvPr>
            <p:ph type="subTitle" idx="1" hasCustomPrompt="1"/>
          </p:nvPr>
        </p:nvSpPr>
        <p:spPr>
          <a:xfrm>
            <a:off x="257647" y="4524061"/>
            <a:ext cx="8306061" cy="309397"/>
          </a:xfrm>
          <a:prstGeom prst="rect">
            <a:avLst/>
          </a:prstGeo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Charla de seguridad</a:t>
            </a:r>
          </a:p>
        </p:txBody>
      </p:sp>
      <p:sp>
        <p:nvSpPr>
          <p:cNvPr id="6" name="Title 5">
            <a:extLst>
              <a:ext uri="{FF2B5EF4-FFF2-40B4-BE49-F238E27FC236}">
                <a16:creationId xmlns:a16="http://schemas.microsoft.com/office/drawing/2014/main" id="{17296BF8-EA55-FC43-A1DF-8A7080E30A8E}"/>
              </a:ext>
            </a:extLst>
          </p:cNvPr>
          <p:cNvSpPr>
            <a:spLocks noGrp="1"/>
          </p:cNvSpPr>
          <p:nvPr>
            <p:ph type="title"/>
          </p:nvPr>
        </p:nvSpPr>
        <p:spPr>
          <a:xfrm>
            <a:off x="257647" y="3904990"/>
            <a:ext cx="8277700" cy="320649"/>
          </a:xfrm>
        </p:spPr>
        <p:txBody>
          <a:bodyPr/>
          <a:lstStyle/>
          <a:p>
            <a:r>
              <a:rPr lang="es-ES" sz="2600"/>
              <a:t>Mensaje del Sr. Alexis Vovk</a:t>
            </a:r>
            <a:br>
              <a:rPr lang="es-ES" sz="2600"/>
            </a:br>
            <a:r>
              <a:rPr lang="es-ES" sz="2600"/>
              <a:t>Director de la Rama Marketing y Servicios</a:t>
            </a:r>
          </a:p>
        </p:txBody>
      </p:sp>
    </p:spTree>
    <p:extLst>
      <p:ext uri="{BB962C8B-B14F-4D97-AF65-F5344CB8AC3E}">
        <p14:creationId xmlns:p14="http://schemas.microsoft.com/office/powerpoint/2010/main" val="4203858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302E0-45B3-614E-8592-D1F960A8C8F5}"/>
              </a:ext>
            </a:extLst>
          </p:cNvPr>
          <p:cNvSpPr/>
          <p:nvPr/>
        </p:nvSpPr>
        <p:spPr>
          <a:xfrm>
            <a:off x="357142" y="1261872"/>
            <a:ext cx="8293082" cy="4695872"/>
          </a:xfrm>
          <a:prstGeom prst="rect">
            <a:avLst/>
          </a:prstGeom>
          <a:solidFill>
            <a:srgbClr val="4495D1"/>
          </a:solidFill>
          <a:ln w="381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2" name="Rectangle 11">
            <a:extLst>
              <a:ext uri="{FF2B5EF4-FFF2-40B4-BE49-F238E27FC236}">
                <a16:creationId xmlns:a16="http://schemas.microsoft.com/office/drawing/2014/main" id="{58E5E2D5-6E79-2B41-B86E-5FB6A294B961}"/>
              </a:ext>
            </a:extLst>
          </p:cNvPr>
          <p:cNvSpPr/>
          <p:nvPr/>
        </p:nvSpPr>
        <p:spPr>
          <a:xfrm>
            <a:off x="411653" y="1308042"/>
            <a:ext cx="8184057" cy="4603532"/>
          </a:xfrm>
          <a:prstGeom prst="rect">
            <a:avLst/>
          </a:prstGeom>
          <a:solidFill>
            <a:schemeClr val="bg1"/>
          </a:solidFill>
          <a:ln w="38100">
            <a:solidFill>
              <a:srgbClr val="4495D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5" name="Title 3">
            <a:extLst>
              <a:ext uri="{FF2B5EF4-FFF2-40B4-BE49-F238E27FC236}">
                <a16:creationId xmlns:a16="http://schemas.microsoft.com/office/drawing/2014/main" id="{CE448C38-5AAE-5B4B-B0AF-FD590769C281}"/>
              </a:ext>
            </a:extLst>
          </p:cNvPr>
          <p:cNvSpPr txBox="1">
            <a:spLocks/>
          </p:cNvSpPr>
          <p:nvPr/>
        </p:nvSpPr>
        <p:spPr>
          <a:xfrm>
            <a:off x="1165147" y="390144"/>
            <a:ext cx="5484880" cy="276999"/>
          </a:xfrm>
          <a:prstGeom prst="rect">
            <a:avLst/>
          </a:prstGeom>
        </p:spPr>
        <p:txBody>
          <a:bodyPr vert="horz" wrap="square" lIns="0" tIns="0" rIns="0" bIns="0" anchor="t" anchorCtr="0">
            <a:sp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es-ES" sz="1800">
                <a:solidFill>
                  <a:schemeClr val="bg1"/>
                </a:solidFill>
                <a:latin typeface="Arial" panose="020B0604020202020204" pitchFamily="34" charset="0"/>
                <a:cs typeface="Arial" panose="020B0604020202020204" pitchFamily="34" charset="0"/>
              </a:rPr>
              <a:t>TEMARIO</a:t>
            </a:r>
          </a:p>
        </p:txBody>
      </p:sp>
      <p:sp>
        <p:nvSpPr>
          <p:cNvPr id="14" name="Title 3">
            <a:extLst>
              <a:ext uri="{FF2B5EF4-FFF2-40B4-BE49-F238E27FC236}">
                <a16:creationId xmlns:a16="http://schemas.microsoft.com/office/drawing/2014/main" id="{33DCF509-C427-7C48-A7DB-A3A0905507DC}"/>
              </a:ext>
            </a:extLst>
          </p:cNvPr>
          <p:cNvSpPr txBox="1">
            <a:spLocks/>
          </p:cNvSpPr>
          <p:nvPr/>
        </p:nvSpPr>
        <p:spPr>
          <a:xfrm>
            <a:off x="411653" y="3302031"/>
            <a:ext cx="8184057" cy="615553"/>
          </a:xfrm>
          <a:prstGeom prst="rect">
            <a:avLst/>
          </a:prstGeom>
        </p:spPr>
        <p:txBody>
          <a:bodyPr vert="horz" wrap="square" lIns="0" tIns="0" rIns="0" bIns="0" anchor="t" anchorCtr="0">
            <a:sp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pPr algn="ctr"/>
            <a:r>
              <a:rPr lang="es-ES" sz="4000">
                <a:solidFill>
                  <a:srgbClr val="4495D1"/>
                </a:solidFill>
                <a:latin typeface="Arial" panose="020B0604020202020204" pitchFamily="34" charset="0"/>
                <a:cs typeface="Arial" panose="020B0604020202020204" pitchFamily="34" charset="0"/>
              </a:rPr>
              <a:t>Video</a:t>
            </a:r>
          </a:p>
        </p:txBody>
      </p:sp>
    </p:spTree>
    <p:extLst>
      <p:ext uri="{BB962C8B-B14F-4D97-AF65-F5344CB8AC3E}">
        <p14:creationId xmlns:p14="http://schemas.microsoft.com/office/powerpoint/2010/main" val="3061659563"/>
      </p:ext>
    </p:extLst>
  </p:cSld>
  <p:clrMapOvr>
    <a:masterClrMapping/>
  </p:clrMapOvr>
  <p:transition spd="med">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2">
            <a:extLst>
              <a:ext uri="{FF2B5EF4-FFF2-40B4-BE49-F238E27FC236}">
                <a16:creationId xmlns:a16="http://schemas.microsoft.com/office/drawing/2014/main" id="{D2A6D890-3D81-9F40-A0C9-BA712B4E2DEE}"/>
              </a:ext>
            </a:extLst>
          </p:cNvPr>
          <p:cNvSpPr>
            <a:spLocks noGrp="1"/>
          </p:cNvSpPr>
          <p:nvPr>
            <p:ph type="subTitle" idx="1" hasCustomPrompt="1"/>
          </p:nvPr>
        </p:nvSpPr>
        <p:spPr>
          <a:xfrm>
            <a:off x="257647" y="4626726"/>
            <a:ext cx="8306061" cy="309397"/>
          </a:xfrm>
          <a:prstGeom prst="rect">
            <a:avLst/>
          </a:prstGeo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Charla de seguridad</a:t>
            </a:r>
          </a:p>
        </p:txBody>
      </p:sp>
      <p:sp>
        <p:nvSpPr>
          <p:cNvPr id="7" name="Title 5">
            <a:extLst>
              <a:ext uri="{FF2B5EF4-FFF2-40B4-BE49-F238E27FC236}">
                <a16:creationId xmlns:a16="http://schemas.microsoft.com/office/drawing/2014/main" id="{7DAFBB7E-FF51-D143-ABE3-D5FC1AC943EE}"/>
              </a:ext>
            </a:extLst>
          </p:cNvPr>
          <p:cNvSpPr txBox="1">
            <a:spLocks/>
          </p:cNvSpPr>
          <p:nvPr/>
        </p:nvSpPr>
        <p:spPr>
          <a:xfrm>
            <a:off x="257647" y="3933126"/>
            <a:ext cx="8277700" cy="320649"/>
          </a:xfrm>
          <a:prstGeom prst="rect">
            <a:avLst/>
          </a:prstGeom>
          <a:noFill/>
          <a:ln>
            <a:noFill/>
          </a:ln>
        </p:spPr>
        <p:txBody>
          <a:bodyPr anchor="ctr"/>
          <a:lstStyle>
            <a:lvl1pPr algn="l" defTabSz="457200" rtl="0" eaLnBrk="1" latinLnBrk="0" hangingPunct="1">
              <a:spcBef>
                <a:spcPct val="0"/>
              </a:spcBef>
              <a:buNone/>
              <a:defRPr sz="3300" b="1" i="0" kern="1200" cap="none">
                <a:solidFill>
                  <a:schemeClr val="bg1"/>
                </a:solidFill>
                <a:latin typeface="+mj-lt"/>
                <a:ea typeface="+mj-ea"/>
                <a:cs typeface="Arial"/>
              </a:defRPr>
            </a:lvl1pPr>
          </a:lstStyle>
          <a:p>
            <a:pPr>
              <a:lnSpc>
                <a:spcPts val="3560"/>
              </a:lnSpc>
            </a:pPr>
            <a:r>
              <a:rPr lang="es-ES"/>
              <a:t>Causas y consecuencias</a:t>
            </a:r>
          </a:p>
          <a:p>
            <a:pPr>
              <a:lnSpc>
                <a:spcPts val="3560"/>
              </a:lnSpc>
            </a:pPr>
            <a:r>
              <a:rPr lang="es-ES"/>
              <a:t>de nuestros accidentes</a:t>
            </a:r>
          </a:p>
        </p:txBody>
      </p:sp>
    </p:spTree>
    <p:extLst>
      <p:ext uri="{BB962C8B-B14F-4D97-AF65-F5344CB8AC3E}">
        <p14:creationId xmlns:p14="http://schemas.microsoft.com/office/powerpoint/2010/main" val="807384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a:extLst>
              <a:ext uri="{FF2B5EF4-FFF2-40B4-BE49-F238E27FC236}">
                <a16:creationId xmlns:a16="http://schemas.microsoft.com/office/drawing/2014/main" id="{AC9900F0-8FD5-49CF-BF4E-7EAFDD41EEF2}"/>
              </a:ext>
            </a:extLst>
          </p:cNvPr>
          <p:cNvGraphicFramePr>
            <a:graphicFrameLocks/>
          </p:cNvGraphicFramePr>
          <p:nvPr>
            <p:extLst>
              <p:ext uri="{D42A27DB-BD31-4B8C-83A1-F6EECF244321}">
                <p14:modId xmlns:p14="http://schemas.microsoft.com/office/powerpoint/2010/main" val="2896938406"/>
              </p:ext>
            </p:extLst>
          </p:nvPr>
        </p:nvGraphicFramePr>
        <p:xfrm>
          <a:off x="-544544" y="1435641"/>
          <a:ext cx="7408526" cy="6213060"/>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u contenu 1">
            <a:extLst>
              <a:ext uri="{FF2B5EF4-FFF2-40B4-BE49-F238E27FC236}">
                <a16:creationId xmlns:a16="http://schemas.microsoft.com/office/drawing/2014/main" id="{CE38C1AA-304E-496B-B8BF-D3B119FCF124}"/>
              </a:ext>
            </a:extLst>
          </p:cNvPr>
          <p:cNvSpPr>
            <a:spLocks noGrp="1"/>
          </p:cNvSpPr>
          <p:nvPr>
            <p:ph sz="quarter" idx="4294967295"/>
          </p:nvPr>
        </p:nvSpPr>
        <p:spPr>
          <a:xfrm>
            <a:off x="4572000" y="2110201"/>
            <a:ext cx="3771900" cy="2637598"/>
          </a:xfrm>
          <a:prstGeom prst="rect">
            <a:avLst/>
          </a:prstGeom>
        </p:spPr>
        <p:txBody>
          <a:bodyPr/>
          <a:lstStyle/>
          <a:p>
            <a:pPr>
              <a:buClr>
                <a:srgbClr val="034EA2"/>
              </a:buClr>
              <a:buSzPct val="90000"/>
            </a:pPr>
            <a:r>
              <a:rPr lang="es-ES" sz="1600" dirty="0">
                <a:solidFill>
                  <a:srgbClr val="414141"/>
                </a:solidFill>
              </a:rPr>
              <a:t>La mayoría de nuestros accidentes (2/3) están relacionados con los comportamientos</a:t>
            </a:r>
          </a:p>
          <a:p>
            <a:pPr>
              <a:buClr>
                <a:srgbClr val="034EA2"/>
              </a:buClr>
              <a:buSzPct val="90000"/>
            </a:pPr>
            <a:r>
              <a:rPr lang="es-ES" sz="1600" dirty="0">
                <a:solidFill>
                  <a:srgbClr val="414141"/>
                </a:solidFill>
              </a:rPr>
              <a:t>Las causas externas (terceros, condiciones meteorológicas, infraestructura) ocasionan 1/4 de los accidentes</a:t>
            </a:r>
          </a:p>
          <a:p>
            <a:pPr>
              <a:buClr>
                <a:srgbClr val="034EA2"/>
              </a:buClr>
              <a:buSzPct val="90000"/>
            </a:pPr>
            <a:r>
              <a:rPr lang="es-ES" sz="1600" dirty="0">
                <a:solidFill>
                  <a:srgbClr val="414141"/>
                </a:solidFill>
              </a:rPr>
              <a:t>Muy pocos incidentes son de origen mecánico gracias a la importante labor de renovación de la flota y de inspecciones técnicas de los vehículos</a:t>
            </a:r>
          </a:p>
        </p:txBody>
      </p:sp>
      <p:sp>
        <p:nvSpPr>
          <p:cNvPr id="8" name="ZoneTexte 7">
            <a:extLst>
              <a:ext uri="{FF2B5EF4-FFF2-40B4-BE49-F238E27FC236}">
                <a16:creationId xmlns:a16="http://schemas.microsoft.com/office/drawing/2014/main" id="{BDF98972-3DCF-4E88-8E31-32C1CE49FF7B}"/>
              </a:ext>
            </a:extLst>
          </p:cNvPr>
          <p:cNvSpPr txBox="1"/>
          <p:nvPr/>
        </p:nvSpPr>
        <p:spPr>
          <a:xfrm>
            <a:off x="428538" y="6033602"/>
            <a:ext cx="5062796" cy="246221"/>
          </a:xfrm>
          <a:prstGeom prst="rect">
            <a:avLst/>
          </a:prstGeom>
          <a:noFill/>
        </p:spPr>
        <p:txBody>
          <a:bodyPr wrap="square" rtlCol="0">
            <a:spAutoFit/>
          </a:bodyPr>
          <a:lstStyle/>
          <a:p>
            <a:r>
              <a:rPr lang="es-ES" sz="1000">
                <a:solidFill>
                  <a:srgbClr val="414141"/>
                </a:solidFill>
              </a:rPr>
              <a:t>* Datos internos de accidentes graves (SVAR) en 2019 y 2020.</a:t>
            </a:r>
          </a:p>
        </p:txBody>
      </p:sp>
      <p:sp>
        <p:nvSpPr>
          <p:cNvPr id="6" name="Title 3">
            <a:extLst>
              <a:ext uri="{FF2B5EF4-FFF2-40B4-BE49-F238E27FC236}">
                <a16:creationId xmlns:a16="http://schemas.microsoft.com/office/drawing/2014/main" id="{25E92FDD-6FCD-1442-97B2-2ED0502590A6}"/>
              </a:ext>
            </a:extLst>
          </p:cNvPr>
          <p:cNvSpPr txBox="1">
            <a:spLocks/>
          </p:cNvSpPr>
          <p:nvPr/>
        </p:nvSpPr>
        <p:spPr>
          <a:xfrm>
            <a:off x="1165147" y="390144"/>
            <a:ext cx="5484880" cy="276999"/>
          </a:xfrm>
          <a:prstGeom prst="rect">
            <a:avLst/>
          </a:prstGeom>
        </p:spPr>
        <p:txBody>
          <a:bodyPr vert="horz" wrap="square" lIns="0" tIns="0" rIns="0" bIns="0" anchor="t" anchorCtr="0">
            <a:spAutoFit/>
          </a:bodyPr>
          <a:lst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a:lstStyle>
          <a:p>
            <a:r>
              <a:rPr lang="es-ES" sz="1800">
                <a:solidFill>
                  <a:schemeClr val="bg1"/>
                </a:solidFill>
                <a:latin typeface="Arial" panose="020B0604020202020204" pitchFamily="34" charset="0"/>
                <a:cs typeface="Arial" panose="020B0604020202020204" pitchFamily="34" charset="0"/>
              </a:rPr>
              <a:t>LAS CAUSAS DE LOS ACCIDENTES*</a:t>
            </a:r>
          </a:p>
        </p:txBody>
      </p:sp>
    </p:spTree>
    <p:extLst>
      <p:ext uri="{BB962C8B-B14F-4D97-AF65-F5344CB8AC3E}">
        <p14:creationId xmlns:p14="http://schemas.microsoft.com/office/powerpoint/2010/main" val="1976470940"/>
      </p:ext>
    </p:extLst>
  </p:cSld>
  <p:clrMapOvr>
    <a:masterClrMapping/>
  </p:clrMapOvr>
  <p:transition spd="med">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reeform 75">
            <a:extLst>
              <a:ext uri="{FF2B5EF4-FFF2-40B4-BE49-F238E27FC236}">
                <a16:creationId xmlns:a16="http://schemas.microsoft.com/office/drawing/2014/main" id="{2C69D28D-3377-7347-A15D-F7814C8EB2E0}"/>
              </a:ext>
            </a:extLst>
          </p:cNvPr>
          <p:cNvSpPr/>
          <p:nvPr/>
        </p:nvSpPr>
        <p:spPr>
          <a:xfrm rot="5400000">
            <a:off x="2066357" y="1554647"/>
            <a:ext cx="5653087" cy="2910670"/>
          </a:xfrm>
          <a:custGeom>
            <a:avLst/>
            <a:gdLst>
              <a:gd name="connsiteX0" fmla="*/ 0 w 5653087"/>
              <a:gd name="connsiteY0" fmla="*/ 2910670 h 2910670"/>
              <a:gd name="connsiteX1" fmla="*/ 0 w 5653087"/>
              <a:gd name="connsiteY1" fmla="*/ 218846 h 2910670"/>
              <a:gd name="connsiteX2" fmla="*/ 2483321 w 5653087"/>
              <a:gd name="connsiteY2" fmla="*/ 218846 h 2910670"/>
              <a:gd name="connsiteX3" fmla="*/ 2826545 w 5653087"/>
              <a:gd name="connsiteY3" fmla="*/ 0 h 2910670"/>
              <a:gd name="connsiteX4" fmla="*/ 3169770 w 5653087"/>
              <a:gd name="connsiteY4" fmla="*/ 218846 h 2910670"/>
              <a:gd name="connsiteX5" fmla="*/ 5653087 w 5653087"/>
              <a:gd name="connsiteY5" fmla="*/ 218846 h 2910670"/>
              <a:gd name="connsiteX6" fmla="*/ 5653087 w 5653087"/>
              <a:gd name="connsiteY6" fmla="*/ 2910670 h 291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3087" h="2910670">
                <a:moveTo>
                  <a:pt x="0" y="2910670"/>
                </a:moveTo>
                <a:lnTo>
                  <a:pt x="0" y="218846"/>
                </a:lnTo>
                <a:lnTo>
                  <a:pt x="2483321" y="218846"/>
                </a:lnTo>
                <a:lnTo>
                  <a:pt x="2826545" y="0"/>
                </a:lnTo>
                <a:lnTo>
                  <a:pt x="3169770" y="218846"/>
                </a:lnTo>
                <a:lnTo>
                  <a:pt x="5653087" y="218846"/>
                </a:lnTo>
                <a:lnTo>
                  <a:pt x="5653087" y="2910670"/>
                </a:lnTo>
                <a:close/>
              </a:path>
            </a:pathLst>
          </a:cu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75" name="Freeform 74">
            <a:extLst>
              <a:ext uri="{FF2B5EF4-FFF2-40B4-BE49-F238E27FC236}">
                <a16:creationId xmlns:a16="http://schemas.microsoft.com/office/drawing/2014/main" id="{24957FE7-71BD-0047-9997-B56945FFAED3}"/>
              </a:ext>
            </a:extLst>
          </p:cNvPr>
          <p:cNvSpPr/>
          <p:nvPr/>
        </p:nvSpPr>
        <p:spPr>
          <a:xfrm rot="5400000">
            <a:off x="-1058956" y="1467482"/>
            <a:ext cx="5653087" cy="3085000"/>
          </a:xfrm>
          <a:custGeom>
            <a:avLst/>
            <a:gdLst>
              <a:gd name="connsiteX0" fmla="*/ 0 w 5653087"/>
              <a:gd name="connsiteY0" fmla="*/ 3085000 h 3085000"/>
              <a:gd name="connsiteX1" fmla="*/ 0 w 5653087"/>
              <a:gd name="connsiteY1" fmla="*/ 219284 h 3085000"/>
              <a:gd name="connsiteX2" fmla="*/ 2482634 w 5653087"/>
              <a:gd name="connsiteY2" fmla="*/ 219284 h 3085000"/>
              <a:gd name="connsiteX3" fmla="*/ 2826545 w 5653087"/>
              <a:gd name="connsiteY3" fmla="*/ 0 h 3085000"/>
              <a:gd name="connsiteX4" fmla="*/ 3170456 w 5653087"/>
              <a:gd name="connsiteY4" fmla="*/ 219284 h 3085000"/>
              <a:gd name="connsiteX5" fmla="*/ 5653087 w 5653087"/>
              <a:gd name="connsiteY5" fmla="*/ 219284 h 3085000"/>
              <a:gd name="connsiteX6" fmla="*/ 5653087 w 5653087"/>
              <a:gd name="connsiteY6" fmla="*/ 3085000 h 308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3087" h="3085000">
                <a:moveTo>
                  <a:pt x="0" y="3085000"/>
                </a:moveTo>
                <a:lnTo>
                  <a:pt x="0" y="219284"/>
                </a:lnTo>
                <a:lnTo>
                  <a:pt x="2482634" y="219284"/>
                </a:lnTo>
                <a:lnTo>
                  <a:pt x="2826545" y="0"/>
                </a:lnTo>
                <a:lnTo>
                  <a:pt x="3170456" y="219284"/>
                </a:lnTo>
                <a:lnTo>
                  <a:pt x="5653087" y="219284"/>
                </a:lnTo>
                <a:lnTo>
                  <a:pt x="5653087" y="3085000"/>
                </a:lnTo>
                <a:close/>
              </a:path>
            </a:pathLst>
          </a:cu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55" name="Rectangle 54">
            <a:extLst>
              <a:ext uri="{FF2B5EF4-FFF2-40B4-BE49-F238E27FC236}">
                <a16:creationId xmlns:a16="http://schemas.microsoft.com/office/drawing/2014/main" id="{7AA23BAE-62A1-DF46-AFCF-CE0D73E24C35}"/>
              </a:ext>
            </a:extLst>
          </p:cNvPr>
          <p:cNvSpPr/>
          <p:nvPr/>
        </p:nvSpPr>
        <p:spPr>
          <a:xfrm>
            <a:off x="6475713" y="183439"/>
            <a:ext cx="2289428" cy="5653087"/>
          </a:xfrm>
          <a:prstGeom prst="rect">
            <a:avLst/>
          </a:prstGeom>
          <a:solidFill>
            <a:srgbClr val="F7941D"/>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5" name="ZoneTexte 22">
            <a:extLst>
              <a:ext uri="{FF2B5EF4-FFF2-40B4-BE49-F238E27FC236}">
                <a16:creationId xmlns:a16="http://schemas.microsoft.com/office/drawing/2014/main" id="{EDA442F5-AD99-F448-8B0E-078705145B8D}"/>
              </a:ext>
            </a:extLst>
          </p:cNvPr>
          <p:cNvSpPr txBox="1"/>
          <p:nvPr/>
        </p:nvSpPr>
        <p:spPr>
          <a:xfrm>
            <a:off x="4263943" y="297762"/>
            <a:ext cx="984565" cy="292388"/>
          </a:xfrm>
          <a:prstGeom prst="rect">
            <a:avLst/>
          </a:prstGeom>
          <a:noFill/>
        </p:spPr>
        <p:txBody>
          <a:bodyPr wrap="none" rtlCol="0">
            <a:spAutoFit/>
          </a:bodyPr>
          <a:lstStyle/>
          <a:p>
            <a:r>
              <a:rPr lang="es-ES" sz="1300" b="1">
                <a:solidFill>
                  <a:schemeClr val="bg1"/>
                </a:solidFill>
              </a:rPr>
              <a:t>Accidentes</a:t>
            </a:r>
          </a:p>
        </p:txBody>
      </p:sp>
      <p:grpSp>
        <p:nvGrpSpPr>
          <p:cNvPr id="44" name="Group 43">
            <a:extLst>
              <a:ext uri="{FF2B5EF4-FFF2-40B4-BE49-F238E27FC236}">
                <a16:creationId xmlns:a16="http://schemas.microsoft.com/office/drawing/2014/main" id="{A663087F-304A-124B-AD8B-D86B14B4A8BC}"/>
              </a:ext>
            </a:extLst>
          </p:cNvPr>
          <p:cNvGrpSpPr/>
          <p:nvPr/>
        </p:nvGrpSpPr>
        <p:grpSpPr>
          <a:xfrm>
            <a:off x="3668331" y="728604"/>
            <a:ext cx="2230290" cy="1530009"/>
            <a:chOff x="3483657" y="661921"/>
            <a:chExt cx="2347426" cy="1610366"/>
          </a:xfrm>
        </p:grpSpPr>
        <p:pic>
          <p:nvPicPr>
            <p:cNvPr id="9" name="Picture 6">
              <a:extLst>
                <a:ext uri="{FF2B5EF4-FFF2-40B4-BE49-F238E27FC236}">
                  <a16:creationId xmlns:a16="http://schemas.microsoft.com/office/drawing/2014/main" id="{74C0FC6C-755E-9E48-873C-251C390F2E3D}"/>
                </a:ext>
              </a:extLst>
            </p:cNvPr>
            <p:cNvPicPr>
              <a:picLocks noChangeAspect="1"/>
            </p:cNvPicPr>
            <p:nvPr/>
          </p:nvPicPr>
          <p:blipFill rotWithShape="1">
            <a:blip r:embed="rId2"/>
            <a:srcRect l="18490" r="64"/>
            <a:stretch/>
          </p:blipFill>
          <p:spPr>
            <a:xfrm>
              <a:off x="3483657" y="661921"/>
              <a:ext cx="2347426" cy="1610366"/>
            </a:xfrm>
            <a:prstGeom prst="rect">
              <a:avLst/>
            </a:prstGeom>
            <a:ln>
              <a:noFill/>
            </a:ln>
          </p:spPr>
        </p:pic>
        <p:sp>
          <p:nvSpPr>
            <p:cNvPr id="16" name="ZoneTexte 23">
              <a:extLst>
                <a:ext uri="{FF2B5EF4-FFF2-40B4-BE49-F238E27FC236}">
                  <a16:creationId xmlns:a16="http://schemas.microsoft.com/office/drawing/2014/main" id="{3E42E1AC-E2BB-E444-ADE1-5FC4203721DB}"/>
                </a:ext>
              </a:extLst>
            </p:cNvPr>
            <p:cNvSpPr txBox="1"/>
            <p:nvPr/>
          </p:nvSpPr>
          <p:spPr>
            <a:xfrm>
              <a:off x="3483657" y="2020807"/>
              <a:ext cx="2342941" cy="246221"/>
            </a:xfrm>
            <a:prstGeom prst="rect">
              <a:avLst/>
            </a:prstGeom>
            <a:solidFill>
              <a:schemeClr val="tx1">
                <a:alpha val="40000"/>
              </a:schemeClr>
            </a:solidFill>
          </p:spPr>
          <p:txBody>
            <a:bodyPr wrap="square" rtlCol="0">
              <a:spAutoFit/>
            </a:bodyPr>
            <a:lstStyle/>
            <a:p>
              <a:pPr algn="ctr"/>
              <a:r>
                <a:rPr lang="es-ES" sz="1000">
                  <a:solidFill>
                    <a:schemeClr val="bg1"/>
                  </a:solidFill>
                </a:rPr>
                <a:t>Colisiones con usuarios vulnerables</a:t>
              </a:r>
            </a:p>
          </p:txBody>
        </p:sp>
      </p:grpSp>
      <p:grpSp>
        <p:nvGrpSpPr>
          <p:cNvPr id="45" name="Group 44">
            <a:extLst>
              <a:ext uri="{FF2B5EF4-FFF2-40B4-BE49-F238E27FC236}">
                <a16:creationId xmlns:a16="http://schemas.microsoft.com/office/drawing/2014/main" id="{C6E59EDF-7248-0E4A-AC33-7BF355975CC5}"/>
              </a:ext>
            </a:extLst>
          </p:cNvPr>
          <p:cNvGrpSpPr/>
          <p:nvPr/>
        </p:nvGrpSpPr>
        <p:grpSpPr>
          <a:xfrm>
            <a:off x="3670462" y="2422698"/>
            <a:ext cx="2226028" cy="1528682"/>
            <a:chOff x="3483657" y="2326670"/>
            <a:chExt cx="2342940" cy="1608969"/>
          </a:xfrm>
        </p:grpSpPr>
        <p:pic>
          <p:nvPicPr>
            <p:cNvPr id="8" name="Picture 1">
              <a:extLst>
                <a:ext uri="{FF2B5EF4-FFF2-40B4-BE49-F238E27FC236}">
                  <a16:creationId xmlns:a16="http://schemas.microsoft.com/office/drawing/2014/main" id="{A58256CA-2CF7-4444-AF39-34AD68180181}"/>
                </a:ext>
              </a:extLst>
            </p:cNvPr>
            <p:cNvPicPr>
              <a:picLocks noChangeAspect="1"/>
            </p:cNvPicPr>
            <p:nvPr/>
          </p:nvPicPr>
          <p:blipFill rotWithShape="1">
            <a:blip r:embed="rId3"/>
            <a:srcRect b="7305"/>
            <a:stretch/>
          </p:blipFill>
          <p:spPr>
            <a:xfrm>
              <a:off x="3483657" y="2326670"/>
              <a:ext cx="2342940" cy="1608969"/>
            </a:xfrm>
            <a:prstGeom prst="rect">
              <a:avLst/>
            </a:prstGeom>
            <a:ln>
              <a:noFill/>
            </a:ln>
          </p:spPr>
        </p:pic>
        <p:sp>
          <p:nvSpPr>
            <p:cNvPr id="17" name="ZoneTexte 53">
              <a:extLst>
                <a:ext uri="{FF2B5EF4-FFF2-40B4-BE49-F238E27FC236}">
                  <a16:creationId xmlns:a16="http://schemas.microsoft.com/office/drawing/2014/main" id="{92B09F21-BDAF-4D4E-835C-D8FA86A345E0}"/>
                </a:ext>
              </a:extLst>
            </p:cNvPr>
            <p:cNvSpPr txBox="1"/>
            <p:nvPr/>
          </p:nvSpPr>
          <p:spPr>
            <a:xfrm>
              <a:off x="3483657" y="3689418"/>
              <a:ext cx="2342940" cy="246221"/>
            </a:xfrm>
            <a:prstGeom prst="rect">
              <a:avLst/>
            </a:prstGeom>
            <a:solidFill>
              <a:schemeClr val="tx1">
                <a:alpha val="40000"/>
              </a:schemeClr>
            </a:solidFill>
          </p:spPr>
          <p:txBody>
            <a:bodyPr wrap="square" rtlCol="0">
              <a:spAutoFit/>
            </a:bodyPr>
            <a:lstStyle/>
            <a:p>
              <a:pPr algn="ctr"/>
              <a:r>
                <a:rPr lang="es-ES" sz="1000">
                  <a:solidFill>
                    <a:schemeClr val="bg1"/>
                  </a:solidFill>
                </a:rPr>
                <a:t>Colisiones entre vehículos</a:t>
              </a:r>
            </a:p>
          </p:txBody>
        </p:sp>
      </p:grpSp>
      <p:grpSp>
        <p:nvGrpSpPr>
          <p:cNvPr id="46" name="Group 45">
            <a:extLst>
              <a:ext uri="{FF2B5EF4-FFF2-40B4-BE49-F238E27FC236}">
                <a16:creationId xmlns:a16="http://schemas.microsoft.com/office/drawing/2014/main" id="{AAA1DC2E-D118-DA44-9A00-A4FB088A5425}"/>
              </a:ext>
            </a:extLst>
          </p:cNvPr>
          <p:cNvGrpSpPr/>
          <p:nvPr/>
        </p:nvGrpSpPr>
        <p:grpSpPr>
          <a:xfrm>
            <a:off x="3670462" y="4115465"/>
            <a:ext cx="2226029" cy="1530009"/>
            <a:chOff x="3483656" y="4163361"/>
            <a:chExt cx="2342941" cy="1610366"/>
          </a:xfrm>
        </p:grpSpPr>
        <p:pic>
          <p:nvPicPr>
            <p:cNvPr id="6" name="Picture 2">
              <a:extLst>
                <a:ext uri="{FF2B5EF4-FFF2-40B4-BE49-F238E27FC236}">
                  <a16:creationId xmlns:a16="http://schemas.microsoft.com/office/drawing/2014/main" id="{CDA34385-10EA-9449-8CB4-1206B6FB8ABA}"/>
                </a:ext>
              </a:extLst>
            </p:cNvPr>
            <p:cNvPicPr>
              <a:picLocks noChangeAspect="1" noChangeArrowheads="1"/>
            </p:cNvPicPr>
            <p:nvPr/>
          </p:nvPicPr>
          <p:blipFill rotWithShape="1">
            <a:blip r:embed="rId4"/>
            <a:srcRect t="4153" r="1186" b="9889"/>
            <a:stretch/>
          </p:blipFill>
          <p:spPr bwMode="auto">
            <a:xfrm>
              <a:off x="3483657" y="4163361"/>
              <a:ext cx="2342940" cy="1610366"/>
            </a:xfrm>
            <a:prstGeom prst="rect">
              <a:avLst/>
            </a:prstGeom>
            <a:noFill/>
            <a:ln w="9525">
              <a:noFill/>
              <a:miter lim="800000"/>
              <a:headEnd/>
              <a:tailEnd/>
            </a:ln>
          </p:spPr>
        </p:pic>
        <p:sp>
          <p:nvSpPr>
            <p:cNvPr id="18" name="ZoneTexte 54">
              <a:extLst>
                <a:ext uri="{FF2B5EF4-FFF2-40B4-BE49-F238E27FC236}">
                  <a16:creationId xmlns:a16="http://schemas.microsoft.com/office/drawing/2014/main" id="{99CBE60E-B2B7-BE48-BCA3-3B197CD44842}"/>
                </a:ext>
              </a:extLst>
            </p:cNvPr>
            <p:cNvSpPr txBox="1"/>
            <p:nvPr/>
          </p:nvSpPr>
          <p:spPr>
            <a:xfrm>
              <a:off x="3483656" y="5527506"/>
              <a:ext cx="2342940" cy="246221"/>
            </a:xfrm>
            <a:prstGeom prst="rect">
              <a:avLst/>
            </a:prstGeom>
            <a:solidFill>
              <a:schemeClr val="tx1">
                <a:alpha val="40000"/>
              </a:schemeClr>
            </a:solidFill>
          </p:spPr>
          <p:txBody>
            <a:bodyPr wrap="square" rtlCol="0">
              <a:spAutoFit/>
            </a:bodyPr>
            <a:lstStyle/>
            <a:p>
              <a:pPr algn="ctr"/>
              <a:r>
                <a:rPr lang="es-ES" sz="1000">
                  <a:solidFill>
                    <a:schemeClr val="bg1"/>
                  </a:solidFill>
                </a:rPr>
                <a:t>Vuelcos</a:t>
              </a:r>
            </a:p>
          </p:txBody>
        </p:sp>
      </p:grpSp>
      <p:grpSp>
        <p:nvGrpSpPr>
          <p:cNvPr id="51" name="Group 50">
            <a:extLst>
              <a:ext uri="{FF2B5EF4-FFF2-40B4-BE49-F238E27FC236}">
                <a16:creationId xmlns:a16="http://schemas.microsoft.com/office/drawing/2014/main" id="{423C45D5-C4E5-844B-B26F-AC47840A3D75}"/>
              </a:ext>
            </a:extLst>
          </p:cNvPr>
          <p:cNvGrpSpPr/>
          <p:nvPr/>
        </p:nvGrpSpPr>
        <p:grpSpPr>
          <a:xfrm>
            <a:off x="6696034" y="734871"/>
            <a:ext cx="1848786" cy="1127072"/>
            <a:chOff x="6488390" y="660293"/>
            <a:chExt cx="1779793" cy="1085012"/>
          </a:xfrm>
        </p:grpSpPr>
        <p:pic>
          <p:nvPicPr>
            <p:cNvPr id="14" name="Image 14">
              <a:extLst>
                <a:ext uri="{FF2B5EF4-FFF2-40B4-BE49-F238E27FC236}">
                  <a16:creationId xmlns:a16="http://schemas.microsoft.com/office/drawing/2014/main" id="{108D50D7-97A2-3740-8EB6-94C0670B9B9B}"/>
                </a:ext>
              </a:extLst>
            </p:cNvPr>
            <p:cNvPicPr>
              <a:picLocks noChangeAspect="1"/>
            </p:cNvPicPr>
            <p:nvPr/>
          </p:nvPicPr>
          <p:blipFill rotWithShape="1">
            <a:blip r:embed="rId5"/>
            <a:srcRect b="7303"/>
            <a:stretch/>
          </p:blipFill>
          <p:spPr>
            <a:xfrm>
              <a:off x="6488390" y="660293"/>
              <a:ext cx="1779793" cy="1085012"/>
            </a:xfrm>
            <a:prstGeom prst="rect">
              <a:avLst/>
            </a:prstGeom>
            <a:ln>
              <a:noFill/>
            </a:ln>
          </p:spPr>
        </p:pic>
        <p:sp>
          <p:nvSpPr>
            <p:cNvPr id="19" name="ZoneTexte 55">
              <a:extLst>
                <a:ext uri="{FF2B5EF4-FFF2-40B4-BE49-F238E27FC236}">
                  <a16:creationId xmlns:a16="http://schemas.microsoft.com/office/drawing/2014/main" id="{0A90196A-6036-7D4B-8D54-B7AC7842F4F7}"/>
                </a:ext>
              </a:extLst>
            </p:cNvPr>
            <p:cNvSpPr txBox="1"/>
            <p:nvPr/>
          </p:nvSpPr>
          <p:spPr>
            <a:xfrm>
              <a:off x="6488390" y="1499083"/>
              <a:ext cx="1779793" cy="246221"/>
            </a:xfrm>
            <a:prstGeom prst="rect">
              <a:avLst/>
            </a:prstGeom>
            <a:solidFill>
              <a:schemeClr val="tx1">
                <a:alpha val="40000"/>
              </a:schemeClr>
            </a:solidFill>
          </p:spPr>
          <p:txBody>
            <a:bodyPr wrap="square" rtlCol="0">
              <a:spAutoFit/>
            </a:bodyPr>
            <a:lstStyle/>
            <a:p>
              <a:pPr algn="ctr"/>
              <a:r>
                <a:rPr lang="es-ES" sz="1000">
                  <a:solidFill>
                    <a:schemeClr val="bg1"/>
                  </a:solidFill>
                </a:rPr>
                <a:t>Muertes o heridos graves</a:t>
              </a:r>
            </a:p>
          </p:txBody>
        </p:sp>
      </p:grpSp>
      <p:grpSp>
        <p:nvGrpSpPr>
          <p:cNvPr id="52" name="Group 51">
            <a:extLst>
              <a:ext uri="{FF2B5EF4-FFF2-40B4-BE49-F238E27FC236}">
                <a16:creationId xmlns:a16="http://schemas.microsoft.com/office/drawing/2014/main" id="{99F8E71D-57C3-1A44-BAB5-C8BC3B96365D}"/>
              </a:ext>
            </a:extLst>
          </p:cNvPr>
          <p:cNvGrpSpPr/>
          <p:nvPr/>
        </p:nvGrpSpPr>
        <p:grpSpPr>
          <a:xfrm>
            <a:off x="6696034" y="1999407"/>
            <a:ext cx="1848786" cy="1127072"/>
            <a:chOff x="6488390" y="1936893"/>
            <a:chExt cx="1779793" cy="1085012"/>
          </a:xfrm>
        </p:grpSpPr>
        <p:pic>
          <p:nvPicPr>
            <p:cNvPr id="7" name="Picture 6" descr="A picture containing outdoor, road, truck, water&#10;&#10;Description automatically generated">
              <a:extLst>
                <a:ext uri="{FF2B5EF4-FFF2-40B4-BE49-F238E27FC236}">
                  <a16:creationId xmlns:a16="http://schemas.microsoft.com/office/drawing/2014/main" id="{524F5655-E47A-8740-9EC3-847D4F9AEF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8021"/>
            <a:stretch/>
          </p:blipFill>
          <p:spPr bwMode="auto">
            <a:xfrm>
              <a:off x="6488391" y="1936893"/>
              <a:ext cx="1779792" cy="108501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 name="ZoneTexte 56">
              <a:extLst>
                <a:ext uri="{FF2B5EF4-FFF2-40B4-BE49-F238E27FC236}">
                  <a16:creationId xmlns:a16="http://schemas.microsoft.com/office/drawing/2014/main" id="{0CE33029-DD5A-F04C-BBFE-37E5DC63668F}"/>
                </a:ext>
              </a:extLst>
            </p:cNvPr>
            <p:cNvSpPr txBox="1"/>
            <p:nvPr/>
          </p:nvSpPr>
          <p:spPr>
            <a:xfrm>
              <a:off x="6488390" y="2775684"/>
              <a:ext cx="1779792" cy="246221"/>
            </a:xfrm>
            <a:prstGeom prst="rect">
              <a:avLst/>
            </a:prstGeom>
            <a:solidFill>
              <a:schemeClr val="tx1">
                <a:alpha val="40000"/>
              </a:schemeClr>
            </a:solidFill>
          </p:spPr>
          <p:txBody>
            <a:bodyPr wrap="square" rtlCol="0">
              <a:spAutoFit/>
            </a:bodyPr>
            <a:lstStyle/>
            <a:p>
              <a:pPr algn="ctr"/>
              <a:r>
                <a:rPr lang="es-ES" sz="1000">
                  <a:solidFill>
                    <a:schemeClr val="bg1"/>
                  </a:solidFill>
                </a:rPr>
                <a:t>Fuga</a:t>
              </a:r>
            </a:p>
          </p:txBody>
        </p:sp>
      </p:grpSp>
      <p:grpSp>
        <p:nvGrpSpPr>
          <p:cNvPr id="53" name="Group 52">
            <a:extLst>
              <a:ext uri="{FF2B5EF4-FFF2-40B4-BE49-F238E27FC236}">
                <a16:creationId xmlns:a16="http://schemas.microsoft.com/office/drawing/2014/main" id="{C459A7B0-4B29-B844-B1E1-B5B57C2CA05C}"/>
              </a:ext>
            </a:extLst>
          </p:cNvPr>
          <p:cNvGrpSpPr/>
          <p:nvPr/>
        </p:nvGrpSpPr>
        <p:grpSpPr>
          <a:xfrm>
            <a:off x="6693439" y="3263943"/>
            <a:ext cx="1853977" cy="1127072"/>
            <a:chOff x="6483392" y="3638193"/>
            <a:chExt cx="1784790" cy="1085012"/>
          </a:xfrm>
        </p:grpSpPr>
        <p:pic>
          <p:nvPicPr>
            <p:cNvPr id="13" name="Image 46" descr="vlcsnap-2017-07-07-17h21m43s855.png">
              <a:extLst>
                <a:ext uri="{FF2B5EF4-FFF2-40B4-BE49-F238E27FC236}">
                  <a16:creationId xmlns:a16="http://schemas.microsoft.com/office/drawing/2014/main" id="{60CF2823-3EE7-B740-87FF-F8ABF6495578}"/>
                </a:ext>
              </a:extLst>
            </p:cNvPr>
            <p:cNvPicPr>
              <a:picLocks noChangeAspect="1"/>
            </p:cNvPicPr>
            <p:nvPr/>
          </p:nvPicPr>
          <p:blipFill>
            <a:blip r:embed="rId7" cstate="print"/>
            <a:srcRect r="5680"/>
            <a:stretch>
              <a:fillRect/>
            </a:stretch>
          </p:blipFill>
          <p:spPr>
            <a:xfrm>
              <a:off x="6488390" y="3638193"/>
              <a:ext cx="1779792" cy="1085012"/>
            </a:xfrm>
            <a:prstGeom prst="rect">
              <a:avLst/>
            </a:prstGeom>
            <a:ln>
              <a:noFill/>
            </a:ln>
          </p:spPr>
        </p:pic>
        <p:sp>
          <p:nvSpPr>
            <p:cNvPr id="21" name="ZoneTexte 57">
              <a:extLst>
                <a:ext uri="{FF2B5EF4-FFF2-40B4-BE49-F238E27FC236}">
                  <a16:creationId xmlns:a16="http://schemas.microsoft.com/office/drawing/2014/main" id="{99F8EF17-6AD3-0F49-B06B-9679952BA4E6}"/>
                </a:ext>
              </a:extLst>
            </p:cNvPr>
            <p:cNvSpPr txBox="1"/>
            <p:nvPr/>
          </p:nvSpPr>
          <p:spPr>
            <a:xfrm>
              <a:off x="6483392" y="4476343"/>
              <a:ext cx="1779792" cy="246221"/>
            </a:xfrm>
            <a:prstGeom prst="rect">
              <a:avLst/>
            </a:prstGeom>
            <a:solidFill>
              <a:schemeClr val="tx1">
                <a:alpha val="40000"/>
              </a:schemeClr>
            </a:solidFill>
          </p:spPr>
          <p:txBody>
            <a:bodyPr wrap="square" rtlCol="0">
              <a:spAutoFit/>
            </a:bodyPr>
            <a:lstStyle/>
            <a:p>
              <a:pPr algn="ctr"/>
              <a:r>
                <a:rPr lang="es-ES" sz="1000">
                  <a:solidFill>
                    <a:schemeClr val="bg1"/>
                  </a:solidFill>
                </a:rPr>
                <a:t>Saqueo</a:t>
              </a:r>
            </a:p>
          </p:txBody>
        </p:sp>
      </p:grpSp>
      <p:grpSp>
        <p:nvGrpSpPr>
          <p:cNvPr id="54" name="Group 53">
            <a:extLst>
              <a:ext uri="{FF2B5EF4-FFF2-40B4-BE49-F238E27FC236}">
                <a16:creationId xmlns:a16="http://schemas.microsoft.com/office/drawing/2014/main" id="{49A2C6EC-ED7B-E742-B0A6-4CEA8EBD55FC}"/>
              </a:ext>
            </a:extLst>
          </p:cNvPr>
          <p:cNvGrpSpPr/>
          <p:nvPr/>
        </p:nvGrpSpPr>
        <p:grpSpPr>
          <a:xfrm>
            <a:off x="6696035" y="4528479"/>
            <a:ext cx="1848785" cy="1127072"/>
            <a:chOff x="6483392" y="4870126"/>
            <a:chExt cx="1779792" cy="1085012"/>
          </a:xfrm>
        </p:grpSpPr>
        <p:pic>
          <p:nvPicPr>
            <p:cNvPr id="11" name="Image 7" descr="Une image contenant extérieur, route, vache, camion&#10;&#10;Description générée automatiquement">
              <a:extLst>
                <a:ext uri="{FF2B5EF4-FFF2-40B4-BE49-F238E27FC236}">
                  <a16:creationId xmlns:a16="http://schemas.microsoft.com/office/drawing/2014/main" id="{4B7A5189-A8BE-A74F-BD1B-2B1ADA3897BB}"/>
                </a:ext>
              </a:extLst>
            </p:cNvPr>
            <p:cNvPicPr>
              <a:picLocks noChangeAspect="1"/>
            </p:cNvPicPr>
            <p:nvPr/>
          </p:nvPicPr>
          <p:blipFill rotWithShape="1">
            <a:blip r:embed="rId8"/>
            <a:srcRect l="1" t="2" r="538" b="18924"/>
            <a:stretch/>
          </p:blipFill>
          <p:spPr>
            <a:xfrm>
              <a:off x="6488389" y="4870126"/>
              <a:ext cx="1774795" cy="1085012"/>
            </a:xfrm>
            <a:prstGeom prst="rect">
              <a:avLst/>
            </a:prstGeom>
            <a:ln>
              <a:noFill/>
            </a:ln>
          </p:spPr>
        </p:pic>
        <p:sp>
          <p:nvSpPr>
            <p:cNvPr id="22" name="ZoneTexte 58">
              <a:extLst>
                <a:ext uri="{FF2B5EF4-FFF2-40B4-BE49-F238E27FC236}">
                  <a16:creationId xmlns:a16="http://schemas.microsoft.com/office/drawing/2014/main" id="{4FEBF3BE-A1F7-C14A-9283-519BA9B12C66}"/>
                </a:ext>
              </a:extLst>
            </p:cNvPr>
            <p:cNvSpPr txBox="1"/>
            <p:nvPr/>
          </p:nvSpPr>
          <p:spPr>
            <a:xfrm>
              <a:off x="6483392" y="5708917"/>
              <a:ext cx="1774795" cy="246221"/>
            </a:xfrm>
            <a:prstGeom prst="rect">
              <a:avLst/>
            </a:prstGeom>
            <a:solidFill>
              <a:schemeClr val="tx1">
                <a:alpha val="40000"/>
              </a:schemeClr>
            </a:solidFill>
          </p:spPr>
          <p:txBody>
            <a:bodyPr wrap="square" rtlCol="0">
              <a:spAutoFit/>
            </a:bodyPr>
            <a:lstStyle/>
            <a:p>
              <a:pPr algn="ctr"/>
              <a:r>
                <a:rPr lang="es-ES" sz="1000">
                  <a:solidFill>
                    <a:schemeClr val="bg1"/>
                  </a:solidFill>
                </a:rPr>
                <a:t>Accidente grave</a:t>
              </a:r>
            </a:p>
          </p:txBody>
        </p:sp>
      </p:grpSp>
      <p:sp>
        <p:nvSpPr>
          <p:cNvPr id="24" name="ZoneTexte 99">
            <a:extLst>
              <a:ext uri="{FF2B5EF4-FFF2-40B4-BE49-F238E27FC236}">
                <a16:creationId xmlns:a16="http://schemas.microsoft.com/office/drawing/2014/main" id="{2966EEC2-A844-A140-A917-5D2D880B23A7}"/>
              </a:ext>
            </a:extLst>
          </p:cNvPr>
          <p:cNvSpPr txBox="1"/>
          <p:nvPr/>
        </p:nvSpPr>
        <p:spPr>
          <a:xfrm>
            <a:off x="225087" y="294134"/>
            <a:ext cx="2865716" cy="292388"/>
          </a:xfrm>
          <a:prstGeom prst="rect">
            <a:avLst/>
          </a:prstGeom>
          <a:noFill/>
        </p:spPr>
        <p:txBody>
          <a:bodyPr wrap="square" rtlCol="0">
            <a:spAutoFit/>
          </a:bodyPr>
          <a:lstStyle/>
          <a:p>
            <a:pPr algn="ctr"/>
            <a:r>
              <a:rPr lang="es-ES" sz="1300" b="1">
                <a:solidFill>
                  <a:schemeClr val="bg1"/>
                </a:solidFill>
              </a:rPr>
              <a:t>Causas relacionadas con el comportamiento*</a:t>
            </a:r>
          </a:p>
        </p:txBody>
      </p:sp>
      <p:sp>
        <p:nvSpPr>
          <p:cNvPr id="25" name="ZoneTexte 100">
            <a:extLst>
              <a:ext uri="{FF2B5EF4-FFF2-40B4-BE49-F238E27FC236}">
                <a16:creationId xmlns:a16="http://schemas.microsoft.com/office/drawing/2014/main" id="{1F3F93F8-787D-3A4C-A37D-2DC7B0DA7721}"/>
              </a:ext>
            </a:extLst>
          </p:cNvPr>
          <p:cNvSpPr txBox="1"/>
          <p:nvPr/>
        </p:nvSpPr>
        <p:spPr>
          <a:xfrm>
            <a:off x="6892503" y="295979"/>
            <a:ext cx="1375698" cy="292388"/>
          </a:xfrm>
          <a:prstGeom prst="rect">
            <a:avLst/>
          </a:prstGeom>
          <a:noFill/>
        </p:spPr>
        <p:txBody>
          <a:bodyPr wrap="none" rtlCol="0">
            <a:spAutoFit/>
          </a:bodyPr>
          <a:lstStyle/>
          <a:p>
            <a:r>
              <a:rPr lang="es-ES" sz="1300" b="1">
                <a:solidFill>
                  <a:schemeClr val="bg1"/>
                </a:solidFill>
              </a:rPr>
              <a:t>Consecuencias</a:t>
            </a:r>
          </a:p>
        </p:txBody>
      </p:sp>
      <p:grpSp>
        <p:nvGrpSpPr>
          <p:cNvPr id="63" name="Group 62">
            <a:extLst>
              <a:ext uri="{FF2B5EF4-FFF2-40B4-BE49-F238E27FC236}">
                <a16:creationId xmlns:a16="http://schemas.microsoft.com/office/drawing/2014/main" id="{ADE06EAA-66D3-E546-9F04-3D4806B6D313}"/>
              </a:ext>
            </a:extLst>
          </p:cNvPr>
          <p:cNvGrpSpPr/>
          <p:nvPr/>
        </p:nvGrpSpPr>
        <p:grpSpPr>
          <a:xfrm>
            <a:off x="461371" y="941079"/>
            <a:ext cx="2393146" cy="702113"/>
            <a:chOff x="484739" y="946553"/>
            <a:chExt cx="2393146" cy="702113"/>
          </a:xfrm>
        </p:grpSpPr>
        <p:sp>
          <p:nvSpPr>
            <p:cNvPr id="58" name="Rectangle 57">
              <a:extLst>
                <a:ext uri="{FF2B5EF4-FFF2-40B4-BE49-F238E27FC236}">
                  <a16:creationId xmlns:a16="http://schemas.microsoft.com/office/drawing/2014/main" id="{C7BF835A-2B40-234B-B7AF-AB4DF89202A6}"/>
                </a:ext>
              </a:extLst>
            </p:cNvPr>
            <p:cNvSpPr/>
            <p:nvPr/>
          </p:nvSpPr>
          <p:spPr>
            <a:xfrm>
              <a:off x="484739" y="946553"/>
              <a:ext cx="2391479" cy="702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5" name="Rectangle 4">
              <a:extLst>
                <a:ext uri="{FF2B5EF4-FFF2-40B4-BE49-F238E27FC236}">
                  <a16:creationId xmlns:a16="http://schemas.microsoft.com/office/drawing/2014/main" id="{4E3FBCCA-5A1D-F04E-8D4E-7ADE4FFE03C0}"/>
                </a:ext>
              </a:extLst>
            </p:cNvPr>
            <p:cNvSpPr/>
            <p:nvPr/>
          </p:nvSpPr>
          <p:spPr>
            <a:xfrm>
              <a:off x="1186853" y="946553"/>
              <a:ext cx="1691032" cy="702113"/>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200">
                  <a:solidFill>
                    <a:srgbClr val="414141"/>
                  </a:solidFill>
                </a:rPr>
                <a:t>Velocidad</a:t>
              </a:r>
            </a:p>
            <a:p>
              <a:pPr algn="ctr"/>
              <a:r>
                <a:rPr lang="es-ES" sz="1200">
                  <a:solidFill>
                    <a:srgbClr val="414141"/>
                  </a:solidFill>
                </a:rPr>
                <a:t>40 %</a:t>
              </a:r>
            </a:p>
          </p:txBody>
        </p:sp>
        <p:pic>
          <p:nvPicPr>
            <p:cNvPr id="30" name="Picture 12">
              <a:extLst>
                <a:ext uri="{FF2B5EF4-FFF2-40B4-BE49-F238E27FC236}">
                  <a16:creationId xmlns:a16="http://schemas.microsoft.com/office/drawing/2014/main" id="{7C735655-CEA7-DC46-81C0-8BF8EF08D45B}"/>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527379" y="980560"/>
              <a:ext cx="634573" cy="648579"/>
            </a:xfrm>
            <a:prstGeom prst="rect">
              <a:avLst/>
            </a:prstGeom>
          </p:spPr>
        </p:pic>
      </p:grpSp>
      <p:grpSp>
        <p:nvGrpSpPr>
          <p:cNvPr id="64" name="Group 63">
            <a:extLst>
              <a:ext uri="{FF2B5EF4-FFF2-40B4-BE49-F238E27FC236}">
                <a16:creationId xmlns:a16="http://schemas.microsoft.com/office/drawing/2014/main" id="{0BDE46BD-524D-D343-A056-719972D426D2}"/>
              </a:ext>
            </a:extLst>
          </p:cNvPr>
          <p:cNvGrpSpPr/>
          <p:nvPr/>
        </p:nvGrpSpPr>
        <p:grpSpPr>
          <a:xfrm>
            <a:off x="461371" y="1836284"/>
            <a:ext cx="2393146" cy="702644"/>
            <a:chOff x="484739" y="1841758"/>
            <a:chExt cx="2393146" cy="702644"/>
          </a:xfrm>
        </p:grpSpPr>
        <p:sp>
          <p:nvSpPr>
            <p:cNvPr id="59" name="Rectangle 58">
              <a:extLst>
                <a:ext uri="{FF2B5EF4-FFF2-40B4-BE49-F238E27FC236}">
                  <a16:creationId xmlns:a16="http://schemas.microsoft.com/office/drawing/2014/main" id="{3FD449A1-433A-3A4B-BB01-AF59E08B0BCC}"/>
                </a:ext>
              </a:extLst>
            </p:cNvPr>
            <p:cNvSpPr/>
            <p:nvPr/>
          </p:nvSpPr>
          <p:spPr>
            <a:xfrm>
              <a:off x="484739" y="1841758"/>
              <a:ext cx="2391479" cy="702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26" name="Image 3" descr="Une image contenant texte, ciel, signe&#10;&#10;Description générée automatiquement">
              <a:extLst>
                <a:ext uri="{FF2B5EF4-FFF2-40B4-BE49-F238E27FC236}">
                  <a16:creationId xmlns:a16="http://schemas.microsoft.com/office/drawing/2014/main" id="{6D5DB264-04D0-0949-8E8A-D1EFA36F2C59}"/>
                </a:ext>
              </a:extLst>
            </p:cNvPr>
            <p:cNvPicPr>
              <a:picLocks noChangeAspect="1"/>
            </p:cNvPicPr>
            <p:nvPr/>
          </p:nvPicPr>
          <p:blipFill>
            <a:blip r:embed="rId10"/>
            <a:stretch>
              <a:fillRect/>
            </a:stretch>
          </p:blipFill>
          <p:spPr>
            <a:xfrm>
              <a:off x="566475" y="1921453"/>
              <a:ext cx="556382" cy="542721"/>
            </a:xfrm>
            <a:prstGeom prst="rect">
              <a:avLst/>
            </a:prstGeom>
          </p:spPr>
        </p:pic>
        <p:sp>
          <p:nvSpPr>
            <p:cNvPr id="32" name="Rectangle 31">
              <a:extLst>
                <a:ext uri="{FF2B5EF4-FFF2-40B4-BE49-F238E27FC236}">
                  <a16:creationId xmlns:a16="http://schemas.microsoft.com/office/drawing/2014/main" id="{CF6CDB9C-6FF3-D34F-B6BC-25E4A39235C1}"/>
                </a:ext>
              </a:extLst>
            </p:cNvPr>
            <p:cNvSpPr/>
            <p:nvPr/>
          </p:nvSpPr>
          <p:spPr>
            <a:xfrm>
              <a:off x="1186853" y="1842289"/>
              <a:ext cx="1691032" cy="702113"/>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44500">
                <a:lnSpc>
                  <a:spcPct val="90000"/>
                </a:lnSpc>
                <a:spcBef>
                  <a:spcPct val="0"/>
                </a:spcBef>
                <a:spcAft>
                  <a:spcPct val="35000"/>
                </a:spcAft>
              </a:pPr>
              <a:r>
                <a:rPr lang="es-ES" sz="1200">
                  <a:solidFill>
                    <a:srgbClr val="414141"/>
                  </a:solidFill>
                </a:rPr>
                <a:t>Cansancio</a:t>
              </a:r>
            </a:p>
            <a:p>
              <a:pPr algn="ctr" defTabSz="444500">
                <a:lnSpc>
                  <a:spcPct val="90000"/>
                </a:lnSpc>
                <a:spcBef>
                  <a:spcPct val="0"/>
                </a:spcBef>
                <a:spcAft>
                  <a:spcPct val="35000"/>
                </a:spcAft>
              </a:pPr>
              <a:r>
                <a:rPr lang="es-ES" sz="1200">
                  <a:solidFill>
                    <a:srgbClr val="414141"/>
                  </a:solidFill>
                </a:rPr>
                <a:t>20%</a:t>
              </a:r>
            </a:p>
          </p:txBody>
        </p:sp>
      </p:grpSp>
      <p:grpSp>
        <p:nvGrpSpPr>
          <p:cNvPr id="65" name="Group 64">
            <a:extLst>
              <a:ext uri="{FF2B5EF4-FFF2-40B4-BE49-F238E27FC236}">
                <a16:creationId xmlns:a16="http://schemas.microsoft.com/office/drawing/2014/main" id="{C07F9D7B-CDCC-4544-ADFC-C1836723A98D}"/>
              </a:ext>
            </a:extLst>
          </p:cNvPr>
          <p:cNvGrpSpPr/>
          <p:nvPr/>
        </p:nvGrpSpPr>
        <p:grpSpPr>
          <a:xfrm>
            <a:off x="461371" y="2732549"/>
            <a:ext cx="2393146" cy="702115"/>
            <a:chOff x="484739" y="2738023"/>
            <a:chExt cx="2393146" cy="702115"/>
          </a:xfrm>
        </p:grpSpPr>
        <p:sp>
          <p:nvSpPr>
            <p:cNvPr id="60" name="Rectangle 59">
              <a:extLst>
                <a:ext uri="{FF2B5EF4-FFF2-40B4-BE49-F238E27FC236}">
                  <a16:creationId xmlns:a16="http://schemas.microsoft.com/office/drawing/2014/main" id="{5FE120EB-7E0A-1048-8F88-FA97C3FD9636}"/>
                </a:ext>
              </a:extLst>
            </p:cNvPr>
            <p:cNvSpPr/>
            <p:nvPr/>
          </p:nvSpPr>
          <p:spPr>
            <a:xfrm>
              <a:off x="484739" y="2738023"/>
              <a:ext cx="2391479" cy="702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28" name="Image 2" descr="Une image contenant texte, signe, ciel, jaune&#10;&#10;Description générée automatiquement">
              <a:extLst>
                <a:ext uri="{FF2B5EF4-FFF2-40B4-BE49-F238E27FC236}">
                  <a16:creationId xmlns:a16="http://schemas.microsoft.com/office/drawing/2014/main" id="{6E07FAC9-512A-C242-A1AD-28B557A4E8DF}"/>
                </a:ext>
              </a:extLst>
            </p:cNvPr>
            <p:cNvPicPr>
              <a:picLocks noChangeAspect="1"/>
            </p:cNvPicPr>
            <p:nvPr/>
          </p:nvPicPr>
          <p:blipFill>
            <a:blip r:embed="rId11"/>
            <a:stretch>
              <a:fillRect/>
            </a:stretch>
          </p:blipFill>
          <p:spPr>
            <a:xfrm>
              <a:off x="562910" y="2817718"/>
              <a:ext cx="545772" cy="542721"/>
            </a:xfrm>
            <a:prstGeom prst="rect">
              <a:avLst/>
            </a:prstGeom>
          </p:spPr>
        </p:pic>
        <p:sp>
          <p:nvSpPr>
            <p:cNvPr id="33" name="Rectangle 32">
              <a:extLst>
                <a:ext uri="{FF2B5EF4-FFF2-40B4-BE49-F238E27FC236}">
                  <a16:creationId xmlns:a16="http://schemas.microsoft.com/office/drawing/2014/main" id="{1B11A15D-BAE4-7D4E-AF3C-24A4465E5392}"/>
                </a:ext>
              </a:extLst>
            </p:cNvPr>
            <p:cNvSpPr/>
            <p:nvPr/>
          </p:nvSpPr>
          <p:spPr>
            <a:xfrm>
              <a:off x="1186853" y="2738025"/>
              <a:ext cx="1691032" cy="702113"/>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44500">
                <a:lnSpc>
                  <a:spcPct val="90000"/>
                </a:lnSpc>
                <a:spcBef>
                  <a:spcPct val="0"/>
                </a:spcBef>
                <a:spcAft>
                  <a:spcPct val="35000"/>
                </a:spcAft>
              </a:pPr>
              <a:r>
                <a:rPr lang="es-ES" sz="1200">
                  <a:solidFill>
                    <a:srgbClr val="414141"/>
                  </a:solidFill>
                </a:rPr>
                <a:t>Maniobra peligrosa** </a:t>
              </a:r>
            </a:p>
            <a:p>
              <a:pPr algn="ctr" defTabSz="444500">
                <a:lnSpc>
                  <a:spcPct val="90000"/>
                </a:lnSpc>
                <a:spcBef>
                  <a:spcPct val="0"/>
                </a:spcBef>
                <a:spcAft>
                  <a:spcPct val="35000"/>
                </a:spcAft>
              </a:pPr>
              <a:r>
                <a:rPr lang="es-ES" sz="1200">
                  <a:solidFill>
                    <a:srgbClr val="414141"/>
                  </a:solidFill>
                </a:rPr>
                <a:t>10%</a:t>
              </a:r>
            </a:p>
          </p:txBody>
        </p:sp>
      </p:grpSp>
      <p:grpSp>
        <p:nvGrpSpPr>
          <p:cNvPr id="66" name="Group 65">
            <a:extLst>
              <a:ext uri="{FF2B5EF4-FFF2-40B4-BE49-F238E27FC236}">
                <a16:creationId xmlns:a16="http://schemas.microsoft.com/office/drawing/2014/main" id="{D6D823ED-2A14-F242-B597-987DF142D80D}"/>
              </a:ext>
            </a:extLst>
          </p:cNvPr>
          <p:cNvGrpSpPr/>
          <p:nvPr/>
        </p:nvGrpSpPr>
        <p:grpSpPr>
          <a:xfrm>
            <a:off x="461371" y="3628285"/>
            <a:ext cx="2393146" cy="702115"/>
            <a:chOff x="484739" y="3633759"/>
            <a:chExt cx="2393146" cy="702115"/>
          </a:xfrm>
        </p:grpSpPr>
        <p:sp>
          <p:nvSpPr>
            <p:cNvPr id="61" name="Rectangle 60">
              <a:extLst>
                <a:ext uri="{FF2B5EF4-FFF2-40B4-BE49-F238E27FC236}">
                  <a16:creationId xmlns:a16="http://schemas.microsoft.com/office/drawing/2014/main" id="{222B305B-C90C-104D-B558-22D7B16C9F35}"/>
                </a:ext>
              </a:extLst>
            </p:cNvPr>
            <p:cNvSpPr/>
            <p:nvPr/>
          </p:nvSpPr>
          <p:spPr>
            <a:xfrm>
              <a:off x="484739" y="3633759"/>
              <a:ext cx="2391479" cy="702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29" name="Image 21" descr="Une image contenant texte, ciel, signe&#10;&#10;Description générée automatiquement">
              <a:extLst>
                <a:ext uri="{FF2B5EF4-FFF2-40B4-BE49-F238E27FC236}">
                  <a16:creationId xmlns:a16="http://schemas.microsoft.com/office/drawing/2014/main" id="{7C0D51EA-FC5E-B24F-A347-FD045840E8DF}"/>
                </a:ext>
              </a:extLst>
            </p:cNvPr>
            <p:cNvPicPr>
              <a:picLocks noChangeAspect="1"/>
            </p:cNvPicPr>
            <p:nvPr/>
          </p:nvPicPr>
          <p:blipFill>
            <a:blip r:embed="rId12"/>
            <a:stretch>
              <a:fillRect/>
            </a:stretch>
          </p:blipFill>
          <p:spPr>
            <a:xfrm>
              <a:off x="565298" y="3718891"/>
              <a:ext cx="540997" cy="531853"/>
            </a:xfrm>
            <a:prstGeom prst="rect">
              <a:avLst/>
            </a:prstGeom>
          </p:spPr>
        </p:pic>
        <p:sp>
          <p:nvSpPr>
            <p:cNvPr id="34" name="Rectangle 33">
              <a:extLst>
                <a:ext uri="{FF2B5EF4-FFF2-40B4-BE49-F238E27FC236}">
                  <a16:creationId xmlns:a16="http://schemas.microsoft.com/office/drawing/2014/main" id="{E481DCB5-9E12-2141-9A79-F827B889E1D8}"/>
                </a:ext>
              </a:extLst>
            </p:cNvPr>
            <p:cNvSpPr/>
            <p:nvPr/>
          </p:nvSpPr>
          <p:spPr>
            <a:xfrm>
              <a:off x="1186853" y="3633761"/>
              <a:ext cx="1691032" cy="702113"/>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44500">
                <a:lnSpc>
                  <a:spcPct val="90000"/>
                </a:lnSpc>
                <a:spcBef>
                  <a:spcPct val="0"/>
                </a:spcBef>
                <a:spcAft>
                  <a:spcPct val="35000"/>
                </a:spcAft>
              </a:pPr>
              <a:r>
                <a:rPr lang="es-ES" sz="1200">
                  <a:solidFill>
                    <a:srgbClr val="414141"/>
                  </a:solidFill>
                </a:rPr>
                <a:t>Pérdida de control**</a:t>
              </a:r>
            </a:p>
            <a:p>
              <a:pPr algn="ctr" defTabSz="444500">
                <a:lnSpc>
                  <a:spcPct val="90000"/>
                </a:lnSpc>
                <a:spcBef>
                  <a:spcPct val="0"/>
                </a:spcBef>
                <a:spcAft>
                  <a:spcPct val="35000"/>
                </a:spcAft>
              </a:pPr>
              <a:r>
                <a:rPr lang="es-ES" sz="1200">
                  <a:solidFill>
                    <a:srgbClr val="414141"/>
                  </a:solidFill>
                </a:rPr>
                <a:t>10%</a:t>
              </a:r>
            </a:p>
          </p:txBody>
        </p:sp>
      </p:grpSp>
      <p:grpSp>
        <p:nvGrpSpPr>
          <p:cNvPr id="67" name="Group 66">
            <a:extLst>
              <a:ext uri="{FF2B5EF4-FFF2-40B4-BE49-F238E27FC236}">
                <a16:creationId xmlns:a16="http://schemas.microsoft.com/office/drawing/2014/main" id="{26AD7DF7-FEB4-3F43-884D-5FB04E2BD4DA}"/>
              </a:ext>
            </a:extLst>
          </p:cNvPr>
          <p:cNvGrpSpPr/>
          <p:nvPr/>
        </p:nvGrpSpPr>
        <p:grpSpPr>
          <a:xfrm>
            <a:off x="461371" y="4524019"/>
            <a:ext cx="2393146" cy="702115"/>
            <a:chOff x="484739" y="4529493"/>
            <a:chExt cx="2393146" cy="702115"/>
          </a:xfrm>
        </p:grpSpPr>
        <p:sp>
          <p:nvSpPr>
            <p:cNvPr id="62" name="Rectangle 61">
              <a:extLst>
                <a:ext uri="{FF2B5EF4-FFF2-40B4-BE49-F238E27FC236}">
                  <a16:creationId xmlns:a16="http://schemas.microsoft.com/office/drawing/2014/main" id="{39B3E1CD-3C78-4347-B0D9-E6E95FF2E338}"/>
                </a:ext>
              </a:extLst>
            </p:cNvPr>
            <p:cNvSpPr/>
            <p:nvPr/>
          </p:nvSpPr>
          <p:spPr>
            <a:xfrm>
              <a:off x="484739" y="4529493"/>
              <a:ext cx="2391479" cy="702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27" name="Picture 6">
              <a:extLst>
                <a:ext uri="{FF2B5EF4-FFF2-40B4-BE49-F238E27FC236}">
                  <a16:creationId xmlns:a16="http://schemas.microsoft.com/office/drawing/2014/main" id="{5C4F6673-2036-A946-8CE1-7FEC0012EBAD}"/>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505074" y="4543180"/>
              <a:ext cx="679184" cy="674738"/>
            </a:xfrm>
            <a:prstGeom prst="rect">
              <a:avLst/>
            </a:prstGeom>
          </p:spPr>
        </p:pic>
        <p:sp>
          <p:nvSpPr>
            <p:cNvPr id="35" name="Rectangle 34">
              <a:extLst>
                <a:ext uri="{FF2B5EF4-FFF2-40B4-BE49-F238E27FC236}">
                  <a16:creationId xmlns:a16="http://schemas.microsoft.com/office/drawing/2014/main" id="{DD4229E1-6908-8D4F-B9E2-A84DE6718D74}"/>
                </a:ext>
              </a:extLst>
            </p:cNvPr>
            <p:cNvSpPr/>
            <p:nvPr/>
          </p:nvSpPr>
          <p:spPr>
            <a:xfrm>
              <a:off x="1186853" y="4529495"/>
              <a:ext cx="1691032" cy="702113"/>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44500">
                <a:lnSpc>
                  <a:spcPct val="90000"/>
                </a:lnSpc>
                <a:spcBef>
                  <a:spcPct val="0"/>
                </a:spcBef>
                <a:spcAft>
                  <a:spcPct val="35000"/>
                </a:spcAft>
              </a:pPr>
              <a:r>
                <a:rPr lang="es-ES" sz="1200">
                  <a:solidFill>
                    <a:srgbClr val="414141"/>
                  </a:solidFill>
                </a:rPr>
                <a:t>Distracción </a:t>
              </a:r>
            </a:p>
            <a:p>
              <a:pPr algn="ctr" defTabSz="444500">
                <a:lnSpc>
                  <a:spcPct val="90000"/>
                </a:lnSpc>
                <a:spcBef>
                  <a:spcPct val="0"/>
                </a:spcBef>
                <a:spcAft>
                  <a:spcPct val="35000"/>
                </a:spcAft>
              </a:pPr>
              <a:r>
                <a:rPr lang="es-ES" sz="1200">
                  <a:solidFill>
                    <a:srgbClr val="414141"/>
                  </a:solidFill>
                </a:rPr>
                <a:t> 6%</a:t>
              </a:r>
            </a:p>
          </p:txBody>
        </p:sp>
      </p:grpSp>
      <p:sp>
        <p:nvSpPr>
          <p:cNvPr id="42" name="ZoneTexte 7">
            <a:extLst>
              <a:ext uri="{FF2B5EF4-FFF2-40B4-BE49-F238E27FC236}">
                <a16:creationId xmlns:a16="http://schemas.microsoft.com/office/drawing/2014/main" id="{3EBA55C9-A930-D543-83B6-BF82737875E5}"/>
              </a:ext>
            </a:extLst>
          </p:cNvPr>
          <p:cNvSpPr txBox="1"/>
          <p:nvPr/>
        </p:nvSpPr>
        <p:spPr>
          <a:xfrm>
            <a:off x="428538" y="5885952"/>
            <a:ext cx="5465822" cy="400110"/>
          </a:xfrm>
          <a:prstGeom prst="rect">
            <a:avLst/>
          </a:prstGeom>
          <a:noFill/>
        </p:spPr>
        <p:txBody>
          <a:bodyPr wrap="square" rtlCol="0">
            <a:spAutoFit/>
          </a:bodyPr>
          <a:lstStyle/>
          <a:p>
            <a:r>
              <a:rPr lang="es-ES" sz="1000" dirty="0">
                <a:solidFill>
                  <a:srgbClr val="414141"/>
                </a:solidFill>
              </a:rPr>
              <a:t>* Datos internos de accidentes graves (SVAR) en 2019 y 2020.</a:t>
            </a:r>
          </a:p>
          <a:p>
            <a:r>
              <a:rPr lang="es-ES" sz="1000" dirty="0">
                <a:solidFill>
                  <a:srgbClr val="414141"/>
                </a:solidFill>
              </a:rPr>
              <a:t>** No incluye los incidentes relacionados con la velocidad, el cansancio o la distracción.</a:t>
            </a:r>
          </a:p>
        </p:txBody>
      </p:sp>
    </p:spTree>
    <p:extLst>
      <p:ext uri="{BB962C8B-B14F-4D97-AF65-F5344CB8AC3E}">
        <p14:creationId xmlns:p14="http://schemas.microsoft.com/office/powerpoint/2010/main" val="3760205130"/>
      </p:ext>
    </p:extLst>
  </p:cSld>
  <p:clrMapOvr>
    <a:masterClrMapping/>
  </p:clrMapOvr>
  <p:transition spd="med">
    <p:push dir="u"/>
  </p:transition>
</p:sld>
</file>

<file path=ppt/tags/tag1.xml><?xml version="1.0" encoding="utf-8"?>
<p:tagLst xmlns:a="http://schemas.openxmlformats.org/drawingml/2006/main" xmlns:r="http://schemas.openxmlformats.org/officeDocument/2006/relationships" xmlns:p="http://schemas.openxmlformats.org/presentationml/2006/main">
  <p:tag name="ISPRING_CONTENTLIB_ASSET_META" val="{&quot;ai&quot;:&quot;vTbCf_G4CybAKYXCGEpypA&quot;,&quot;gi&quot;:&quot;FGqgo8LJlWW1vXT3-lNxyg&quot;,&quot;ti&quot;:&quot;ui_elements&quot;,&quot;vs&quot;:{&quot;f&quot;:[1686],&quot;i&quot;:{&quot;d&quot;:&quot;vTbCf_G4CybAKYXCGEpypA&quot;,&quot;p&quot;:true}}}"/>
</p:tagLst>
</file>

<file path=ppt/tags/tag2.xml><?xml version="1.0" encoding="utf-8"?>
<p:tagLst xmlns:a="http://schemas.openxmlformats.org/drawingml/2006/main" xmlns:r="http://schemas.openxmlformats.org/officeDocument/2006/relationships" xmlns:p="http://schemas.openxmlformats.org/presentationml/2006/main">
  <p:tag name="ISPRING_CONTENTLIB_ASSET_META" val="{&quot;ai&quot;:&quot;vTbCf_G4CybAKYXCGEpypA&quot;,&quot;gi&quot;:&quot;FGqgo8LJlWW1vXT3-lNxyg&quot;,&quot;ti&quot;:&quot;ui_elements&quot;,&quot;vs&quot;:{&quot;f&quot;:[1686],&quot;i&quot;:{&quot;d&quot;:&quot;vTbCf_G4CybAKYXCGEpypA&quot;,&quot;p&quot;:true}}}"/>
</p:tagLst>
</file>

<file path=ppt/tags/tag3.xml><?xml version="1.0" encoding="utf-8"?>
<p:tagLst xmlns:a="http://schemas.openxmlformats.org/drawingml/2006/main" xmlns:r="http://schemas.openxmlformats.org/officeDocument/2006/relationships" xmlns:p="http://schemas.openxmlformats.org/presentationml/2006/main">
  <p:tag name="ISPRING_CONTENTLIB_ASSET_META" val="{&quot;ai&quot;:&quot;vTbCf_G4CybAKYXCGEpypA&quot;,&quot;gi&quot;:&quot;FGqgo8LJlWW1vXT3-lNxyg&quot;,&quot;ti&quot;:&quot;ui_elements&quot;,&quot;vs&quot;:{&quot;f&quot;:[1686],&quot;i&quot;:{&quot;d&quot;:&quot;vTbCf_G4CybAKYXCGEpypA&quot;,&quot;p&quot;:true}}}"/>
</p:tagLst>
</file>

<file path=ppt/tags/tag4.xml><?xml version="1.0" encoding="utf-8"?>
<p:tagLst xmlns:a="http://schemas.openxmlformats.org/drawingml/2006/main" xmlns:r="http://schemas.openxmlformats.org/officeDocument/2006/relationships" xmlns:p="http://schemas.openxmlformats.org/presentationml/2006/main">
  <p:tag name="ISPRING_CONTENTLIB_ASSET_META" val="{&quot;ai&quot;:&quot;vTbCf_G4CybAKYXCGEpypA&quot;,&quot;gi&quot;:&quot;FGqgo8LJlWW1vXT3-lNxyg&quot;,&quot;ti&quot;:&quot;ui_elements&quot;,&quot;vs&quot;:{&quot;f&quot;:[1686],&quot;i&quot;:{&quot;d&quot;:&quot;vTbCf_G4CybAKYXCGEpypA&quot;,&quot;p&quot;:true}}}"/>
</p:tagLst>
</file>

<file path=ppt/theme/theme1.xml><?xml version="1.0" encoding="utf-8"?>
<a:theme xmlns:a="http://schemas.openxmlformats.org/drawingml/2006/main" name="fr_total_modele_blanc">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r_total_modele_blanc">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955F575E6FBF488A25E5A5323B8B7E" ma:contentTypeVersion="10" ma:contentTypeDescription="Crée un document." ma:contentTypeScope="" ma:versionID="9ff54c3f43e8d115f6d91d67b5014544">
  <xsd:schema xmlns:xsd="http://www.w3.org/2001/XMLSchema" xmlns:xs="http://www.w3.org/2001/XMLSchema" xmlns:p="http://schemas.microsoft.com/office/2006/metadata/properties" xmlns:ns2="5ba28ff4-885b-4ccb-b726-6c5540a883ee" targetNamespace="http://schemas.microsoft.com/office/2006/metadata/properties" ma:root="true" ma:fieldsID="414cf9932a6406a38c7734a29aac8fb5" ns2:_="">
    <xsd:import namespace="5ba28ff4-885b-4ccb-b726-6c5540a883e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a28ff4-885b-4ccb-b726-6c5540a883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375F05-1960-43B3-B93A-0D9026C70D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a28ff4-885b-4ccb-b726-6c5540a883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BECB1C-F8FF-477F-8784-A2866DB1D9A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ba28ff4-885b-4ccb-b726-6c5540a883ee"/>
    <ds:schemaRef ds:uri="http://www.w3.org/XML/1998/namespace"/>
    <ds:schemaRef ds:uri="http://purl.org/dc/dcmitype/"/>
  </ds:schemaRefs>
</ds:datastoreItem>
</file>

<file path=customXml/itemProps3.xml><?xml version="1.0" encoding="utf-8"?>
<ds:datastoreItem xmlns:ds="http://schemas.openxmlformats.org/officeDocument/2006/customXml" ds:itemID="{D253A444-4189-4A59-ABCA-F43227CAFC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4333</TotalTime>
  <Words>1407</Words>
  <Application>Microsoft Office PowerPoint</Application>
  <PresentationFormat>Affichage à l'écran (4:3)</PresentationFormat>
  <Paragraphs>164</Paragraphs>
  <Slides>16</Slides>
  <Notes>2</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16</vt:i4>
      </vt:variant>
    </vt:vector>
  </HeadingPairs>
  <TitlesOfParts>
    <vt:vector size="23" baseType="lpstr">
      <vt:lpstr>Arial</vt:lpstr>
      <vt:lpstr>Calibri</vt:lpstr>
      <vt:lpstr>Helvetica</vt:lpstr>
      <vt:lpstr>Lucida Grande</vt:lpstr>
      <vt:lpstr>System Font Regular</vt:lpstr>
      <vt:lpstr>fr_total_modele_blanc</vt:lpstr>
      <vt:lpstr>1_fr_total_modele_blanc</vt:lpstr>
      <vt:lpstr>Présentation PowerPoint</vt:lpstr>
      <vt:lpstr>SafeDriver – Everywhere, Every Day</vt:lpstr>
      <vt:lpstr>Contexto</vt:lpstr>
      <vt:lpstr>Présentation PowerPoint</vt:lpstr>
      <vt:lpstr>Mensaje del Sr. Alexis Vovk Director de la Rama Marketing y Servicios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Taller</vt:lpstr>
    </vt:vector>
  </TitlesOfParts>
  <Company>Vincenti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STAND DOWN</dc:title>
  <dc:creator>Pierre PROD'HOMME</dc:creator>
  <cp:lastModifiedBy>Pierre PROD'HOMME</cp:lastModifiedBy>
  <cp:revision>410</cp:revision>
  <dcterms:created xsi:type="dcterms:W3CDTF">2021-03-08T10:28:41Z</dcterms:created>
  <dcterms:modified xsi:type="dcterms:W3CDTF">2021-05-07T09:53:56Z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0x0101002E955F575E6FBF488A25E5A5323B8B7E</vt:lpwstr>
  </property>
  <property fmtid="{D5CDD505-2E9C-101B-9397-08002B2CF9AE}" pid="3" name="MSIP_Label_2b30ed1b-e95f-40b5-af89-828263f287a7_Enabled">
    <vt:lpwstr>true</vt:lpwstr>
  </property>
  <property fmtid="{D5CDD505-2E9C-101B-9397-08002B2CF9AE}" pid="4" name="MSIP_Label_2b30ed1b-e95f-40b5-af89-828263f287a7_SetDate">
    <vt:lpwstr>2021-05-07T06:10:41Z</vt:lpwstr>
  </property>
  <property fmtid="{D5CDD505-2E9C-101B-9397-08002B2CF9AE}" pid="5" name="MSIP_Label_2b30ed1b-e95f-40b5-af89-828263f287a7_Method">
    <vt:lpwstr>Standard</vt:lpwstr>
  </property>
  <property fmtid="{D5CDD505-2E9C-101B-9397-08002B2CF9AE}" pid="6" name="MSIP_Label_2b30ed1b-e95f-40b5-af89-828263f287a7_Name">
    <vt:lpwstr>2b30ed1b-e95f-40b5-af89-828263f287a7</vt:lpwstr>
  </property>
  <property fmtid="{D5CDD505-2E9C-101B-9397-08002B2CF9AE}" pid="7" name="MSIP_Label_2b30ed1b-e95f-40b5-af89-828263f287a7_SiteId">
    <vt:lpwstr>329e91b0-e21f-48fb-a071-456717ecc28e</vt:lpwstr>
  </property>
  <property fmtid="{D5CDD505-2E9C-101B-9397-08002B2CF9AE}" pid="8" name="MSIP_Label_2b30ed1b-e95f-40b5-af89-828263f287a7_ActionId">
    <vt:lpwstr>b4d4892e-4ed2-4d2f-b5b2-0a55d41ef8d5</vt:lpwstr>
  </property>
  <property fmtid="{D5CDD505-2E9C-101B-9397-08002B2CF9AE}" pid="9" name="MSIP_Label_2b30ed1b-e95f-40b5-af89-828263f287a7_ContentBits">
    <vt:lpwstr>2</vt:lpwstr>
  </property>
</Properties>
</file>