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handoutMasterIdLst>
    <p:handoutMasterId r:id="rId28"/>
  </p:handoutMasterIdLst>
  <p:sldIdLst>
    <p:sldId id="496" r:id="rId5"/>
    <p:sldId id="2134805761" r:id="rId6"/>
    <p:sldId id="500" r:id="rId7"/>
    <p:sldId id="2134805768" r:id="rId8"/>
    <p:sldId id="2134805754" r:id="rId9"/>
    <p:sldId id="2134805755" r:id="rId10"/>
    <p:sldId id="2134805756" r:id="rId11"/>
    <p:sldId id="2134805764" r:id="rId12"/>
    <p:sldId id="2134805771" r:id="rId13"/>
    <p:sldId id="2134805770" r:id="rId14"/>
    <p:sldId id="2134805772" r:id="rId15"/>
    <p:sldId id="2134805769" r:id="rId16"/>
    <p:sldId id="501" r:id="rId17"/>
    <p:sldId id="503" r:id="rId18"/>
    <p:sldId id="502" r:id="rId19"/>
    <p:sldId id="2134805757" r:id="rId20"/>
    <p:sldId id="2134805758" r:id="rId21"/>
    <p:sldId id="2134805759" r:id="rId22"/>
    <p:sldId id="2134805760" r:id="rId23"/>
    <p:sldId id="2134805766" r:id="rId24"/>
    <p:sldId id="491" r:id="rId25"/>
    <p:sldId id="49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A900"/>
    <a:srgbClr val="009CEA"/>
    <a:srgbClr val="FEC800"/>
    <a:srgbClr val="374649"/>
    <a:srgbClr val="FF0000"/>
    <a:srgbClr val="90999A"/>
    <a:srgbClr val="647072"/>
    <a:srgbClr val="2BA73D"/>
    <a:srgbClr val="285AFF"/>
    <a:srgbClr val="28C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2E87D-2727-4F2B-B670-79E3BB5E6F4D}" v="3" dt="2022-03-22T07:50:11.949"/>
    <p1510:client id="{5565D186-9CD3-4ABF-A893-E55FC80E7749}" v="4" dt="2022-03-21T08:30:20.494"/>
    <p1510:client id="{99267BC1-3E6E-462F-BFA7-2D3AE5C9AFC0}" v="116" dt="2022-03-21T09:10:41.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FOREST" userId="S::nicolas.forest@totalenergies.com::74d7feb1-6457-475c-bfcc-0f29457bb0a4" providerId="AD" clId="Web-{D5872817-FD5A-442E-818C-AAB85FD60640}"/>
    <pc:docChg chg="modSld">
      <pc:chgData name="Nicolas FOREST" userId="S::nicolas.forest@totalenergies.com::74d7feb1-6457-475c-bfcc-0f29457bb0a4" providerId="AD" clId="Web-{D5872817-FD5A-442E-818C-AAB85FD60640}" dt="2022-03-10T13:10:31.307" v="1"/>
      <pc:docMkLst>
        <pc:docMk/>
      </pc:docMkLst>
      <pc:sldChg chg="modSp">
        <pc:chgData name="Nicolas FOREST" userId="S::nicolas.forest@totalenergies.com::74d7feb1-6457-475c-bfcc-0f29457bb0a4" providerId="AD" clId="Web-{D5872817-FD5A-442E-818C-AAB85FD60640}" dt="2022-03-10T13:10:31.307" v="1"/>
        <pc:sldMkLst>
          <pc:docMk/>
          <pc:sldMk cId="3378274954" sldId="2134805768"/>
        </pc:sldMkLst>
        <pc:spChg chg="mod">
          <ac:chgData name="Nicolas FOREST" userId="S::nicolas.forest@totalenergies.com::74d7feb1-6457-475c-bfcc-0f29457bb0a4" providerId="AD" clId="Web-{D5872817-FD5A-442E-818C-AAB85FD60640}" dt="2022-03-10T13:10:31.307" v="1"/>
          <ac:spMkLst>
            <pc:docMk/>
            <pc:sldMk cId="3378274954" sldId="2134805768"/>
            <ac:spMk id="13" creationId="{8A389857-CCEE-4F23-9DFD-688B850EC6AE}"/>
          </ac:spMkLst>
        </pc:spChg>
      </pc:sldChg>
    </pc:docChg>
  </pc:docChgLst>
  <pc:docChgLst>
    <pc:chgData name="Claire MAIRET" userId="S::claire.mairet@totalenergies.com::b91d9db2-e41b-4c98-9525-27312980cc2f" providerId="AD" clId="Web-{99267BC1-3E6E-462F-BFA7-2D3AE5C9AFC0}"/>
    <pc:docChg chg="modSld">
      <pc:chgData name="Claire MAIRET" userId="S::claire.mairet@totalenergies.com::b91d9db2-e41b-4c98-9525-27312980cc2f" providerId="AD" clId="Web-{99267BC1-3E6E-462F-BFA7-2D3AE5C9AFC0}" dt="2022-03-21T09:10:41.464" v="90"/>
      <pc:docMkLst>
        <pc:docMk/>
      </pc:docMkLst>
      <pc:sldChg chg="modSp">
        <pc:chgData name="Claire MAIRET" userId="S::claire.mairet@totalenergies.com::b91d9db2-e41b-4c98-9525-27312980cc2f" providerId="AD" clId="Web-{99267BC1-3E6E-462F-BFA7-2D3AE5C9AFC0}" dt="2022-03-21T09:08:00.351" v="55" actId="20577"/>
        <pc:sldMkLst>
          <pc:docMk/>
          <pc:sldMk cId="1828061377" sldId="502"/>
        </pc:sldMkLst>
        <pc:spChg chg="mod">
          <ac:chgData name="Claire MAIRET" userId="S::claire.mairet@totalenergies.com::b91d9db2-e41b-4c98-9525-27312980cc2f" providerId="AD" clId="Web-{99267BC1-3E6E-462F-BFA7-2D3AE5C9AFC0}" dt="2022-03-21T09:07:28.663" v="44" actId="20577"/>
          <ac:spMkLst>
            <pc:docMk/>
            <pc:sldMk cId="1828061377" sldId="502"/>
            <ac:spMk id="2" creationId="{12E2EBD8-D25B-4F5B-8B7F-1A73CB98F214}"/>
          </ac:spMkLst>
        </pc:spChg>
        <pc:spChg chg="mod">
          <ac:chgData name="Claire MAIRET" userId="S::claire.mairet@totalenergies.com::b91d9db2-e41b-4c98-9525-27312980cc2f" providerId="AD" clId="Web-{99267BC1-3E6E-462F-BFA7-2D3AE5C9AFC0}" dt="2022-03-21T09:08:00.351" v="55" actId="20577"/>
          <ac:spMkLst>
            <pc:docMk/>
            <pc:sldMk cId="1828061377" sldId="502"/>
            <ac:spMk id="3" creationId="{F36E59DB-E109-4FDD-8721-426677807AD0}"/>
          </ac:spMkLst>
        </pc:spChg>
        <pc:spChg chg="mod">
          <ac:chgData name="Claire MAIRET" userId="S::claire.mairet@totalenergies.com::b91d9db2-e41b-4c98-9525-27312980cc2f" providerId="AD" clId="Web-{99267BC1-3E6E-462F-BFA7-2D3AE5C9AFC0}" dt="2022-03-21T09:07:06.585" v="39" actId="20577"/>
          <ac:spMkLst>
            <pc:docMk/>
            <pc:sldMk cId="1828061377" sldId="502"/>
            <ac:spMk id="6" creationId="{0599F82A-CF14-42A3-ACAD-E0B8F71E450C}"/>
          </ac:spMkLst>
        </pc:spChg>
      </pc:sldChg>
      <pc:sldChg chg="modSp">
        <pc:chgData name="Claire MAIRET" userId="S::claire.mairet@totalenergies.com::b91d9db2-e41b-4c98-9525-27312980cc2f" providerId="AD" clId="Web-{99267BC1-3E6E-462F-BFA7-2D3AE5C9AFC0}" dt="2022-03-21T09:04:11.190" v="10" actId="20577"/>
        <pc:sldMkLst>
          <pc:docMk/>
          <pc:sldMk cId="60968716" sldId="2134805755"/>
        </pc:sldMkLst>
        <pc:spChg chg="mod">
          <ac:chgData name="Claire MAIRET" userId="S::claire.mairet@totalenergies.com::b91d9db2-e41b-4c98-9525-27312980cc2f" providerId="AD" clId="Web-{99267BC1-3E6E-462F-BFA7-2D3AE5C9AFC0}" dt="2022-03-21T09:04:00.846" v="9" actId="20577"/>
          <ac:spMkLst>
            <pc:docMk/>
            <pc:sldMk cId="60968716" sldId="2134805755"/>
            <ac:spMk id="2" creationId="{2E554407-49B2-41EB-A4AA-0F1F44FC4B05}"/>
          </ac:spMkLst>
        </pc:spChg>
        <pc:spChg chg="mod">
          <ac:chgData name="Claire MAIRET" userId="S::claire.mairet@totalenergies.com::b91d9db2-e41b-4c98-9525-27312980cc2f" providerId="AD" clId="Web-{99267BC1-3E6E-462F-BFA7-2D3AE5C9AFC0}" dt="2022-03-21T09:04:11.190" v="10" actId="20577"/>
          <ac:spMkLst>
            <pc:docMk/>
            <pc:sldMk cId="60968716" sldId="2134805755"/>
            <ac:spMk id="8" creationId="{45E0BEB2-95BE-405C-B77A-70C9C12E8FA4}"/>
          </ac:spMkLst>
        </pc:spChg>
      </pc:sldChg>
      <pc:sldChg chg="modSp">
        <pc:chgData name="Claire MAIRET" userId="S::claire.mairet@totalenergies.com::b91d9db2-e41b-4c98-9525-27312980cc2f" providerId="AD" clId="Web-{99267BC1-3E6E-462F-BFA7-2D3AE5C9AFC0}" dt="2022-03-21T09:04:30.581" v="14" actId="20577"/>
        <pc:sldMkLst>
          <pc:docMk/>
          <pc:sldMk cId="2805046540" sldId="2134805756"/>
        </pc:sldMkLst>
        <pc:spChg chg="mod">
          <ac:chgData name="Claire MAIRET" userId="S::claire.mairet@totalenergies.com::b91d9db2-e41b-4c98-9525-27312980cc2f" providerId="AD" clId="Web-{99267BC1-3E6E-462F-BFA7-2D3AE5C9AFC0}" dt="2022-03-21T09:04:30.581" v="14" actId="20577"/>
          <ac:spMkLst>
            <pc:docMk/>
            <pc:sldMk cId="2805046540" sldId="2134805756"/>
            <ac:spMk id="2" creationId="{329A73EF-2090-4774-928D-AAA134B6FCB0}"/>
          </ac:spMkLst>
        </pc:spChg>
        <pc:spChg chg="mod">
          <ac:chgData name="Claire MAIRET" userId="S::claire.mairet@totalenergies.com::b91d9db2-e41b-4c98-9525-27312980cc2f" providerId="AD" clId="Web-{99267BC1-3E6E-462F-BFA7-2D3AE5C9AFC0}" dt="2022-03-21T09:04:24.113" v="12" actId="20577"/>
          <ac:spMkLst>
            <pc:docMk/>
            <pc:sldMk cId="2805046540" sldId="2134805756"/>
            <ac:spMk id="6" creationId="{371202B2-5314-4ADE-8D21-06663A36B559}"/>
          </ac:spMkLst>
        </pc:spChg>
      </pc:sldChg>
      <pc:sldChg chg="modSp">
        <pc:chgData name="Claire MAIRET" userId="S::claire.mairet@totalenergies.com::b91d9db2-e41b-4c98-9525-27312980cc2f" providerId="AD" clId="Web-{99267BC1-3E6E-462F-BFA7-2D3AE5C9AFC0}" dt="2022-03-21T09:08:30.883" v="64" actId="1076"/>
        <pc:sldMkLst>
          <pc:docMk/>
          <pc:sldMk cId="2430364279" sldId="2134805757"/>
        </pc:sldMkLst>
        <pc:spChg chg="mod">
          <ac:chgData name="Claire MAIRET" userId="S::claire.mairet@totalenergies.com::b91d9db2-e41b-4c98-9525-27312980cc2f" providerId="AD" clId="Web-{99267BC1-3E6E-462F-BFA7-2D3AE5C9AFC0}" dt="2022-03-21T09:08:21.383" v="62" actId="20577"/>
          <ac:spMkLst>
            <pc:docMk/>
            <pc:sldMk cId="2430364279" sldId="2134805757"/>
            <ac:spMk id="2" creationId="{2C0401F1-A642-4595-91D7-C044A3870E09}"/>
          </ac:spMkLst>
        </pc:spChg>
        <pc:grpChg chg="mod">
          <ac:chgData name="Claire MAIRET" userId="S::claire.mairet@totalenergies.com::b91d9db2-e41b-4c98-9525-27312980cc2f" providerId="AD" clId="Web-{99267BC1-3E6E-462F-BFA7-2D3AE5C9AFC0}" dt="2022-03-21T09:08:30.883" v="64" actId="1076"/>
          <ac:grpSpMkLst>
            <pc:docMk/>
            <pc:sldMk cId="2430364279" sldId="2134805757"/>
            <ac:grpSpMk id="17" creationId="{16FD0D11-BD1D-4B7E-B489-609B5C5C4486}"/>
          </ac:grpSpMkLst>
        </pc:grpChg>
        <pc:picChg chg="mod">
          <ac:chgData name="Claire MAIRET" userId="S::claire.mairet@totalenergies.com::b91d9db2-e41b-4c98-9525-27312980cc2f" providerId="AD" clId="Web-{99267BC1-3E6E-462F-BFA7-2D3AE5C9AFC0}" dt="2022-03-21T09:08:25.586" v="63" actId="1076"/>
          <ac:picMkLst>
            <pc:docMk/>
            <pc:sldMk cId="2430364279" sldId="2134805757"/>
            <ac:picMk id="6" creationId="{9AB41D52-F123-42CC-B474-FEDB7049DF67}"/>
          </ac:picMkLst>
        </pc:picChg>
      </pc:sldChg>
      <pc:sldChg chg="modSp">
        <pc:chgData name="Claire MAIRET" userId="S::claire.mairet@totalenergies.com::b91d9db2-e41b-4c98-9525-27312980cc2f" providerId="AD" clId="Web-{99267BC1-3E6E-462F-BFA7-2D3AE5C9AFC0}" dt="2022-03-21T09:09:08.681" v="71" actId="20577"/>
        <pc:sldMkLst>
          <pc:docMk/>
          <pc:sldMk cId="586670734" sldId="2134805758"/>
        </pc:sldMkLst>
        <pc:spChg chg="mod">
          <ac:chgData name="Claire MAIRET" userId="S::claire.mairet@totalenergies.com::b91d9db2-e41b-4c98-9525-27312980cc2f" providerId="AD" clId="Web-{99267BC1-3E6E-462F-BFA7-2D3AE5C9AFC0}" dt="2022-03-21T09:09:08.681" v="71" actId="20577"/>
          <ac:spMkLst>
            <pc:docMk/>
            <pc:sldMk cId="586670734" sldId="2134805758"/>
            <ac:spMk id="2" creationId="{5C4B7FFB-1F90-4D2C-A39F-496E59B818F7}"/>
          </ac:spMkLst>
        </pc:spChg>
      </pc:sldChg>
      <pc:sldChg chg="modSp">
        <pc:chgData name="Claire MAIRET" userId="S::claire.mairet@totalenergies.com::b91d9db2-e41b-4c98-9525-27312980cc2f" providerId="AD" clId="Web-{99267BC1-3E6E-462F-BFA7-2D3AE5C9AFC0}" dt="2022-03-21T09:10:19.823" v="84"/>
        <pc:sldMkLst>
          <pc:docMk/>
          <pc:sldMk cId="3539680308" sldId="2134805760"/>
        </pc:sldMkLst>
        <pc:spChg chg="mod">
          <ac:chgData name="Claire MAIRET" userId="S::claire.mairet@totalenergies.com::b91d9db2-e41b-4c98-9525-27312980cc2f" providerId="AD" clId="Web-{99267BC1-3E6E-462F-BFA7-2D3AE5C9AFC0}" dt="2022-03-21T09:09:47.822" v="79" actId="20577"/>
          <ac:spMkLst>
            <pc:docMk/>
            <pc:sldMk cId="3539680308" sldId="2134805760"/>
            <ac:spMk id="41" creationId="{3022F103-0479-49E3-B58B-C9A01F39FBDA}"/>
          </ac:spMkLst>
        </pc:spChg>
        <pc:spChg chg="mod">
          <ac:chgData name="Claire MAIRET" userId="S::claire.mairet@totalenergies.com::b91d9db2-e41b-4c98-9525-27312980cc2f" providerId="AD" clId="Web-{99267BC1-3E6E-462F-BFA7-2D3AE5C9AFC0}" dt="2022-03-21T09:10:19.823" v="84"/>
          <ac:spMkLst>
            <pc:docMk/>
            <pc:sldMk cId="3539680308" sldId="2134805760"/>
            <ac:spMk id="62" creationId="{48A96D95-C1BE-4A6B-B935-5CBA315AE15C}"/>
          </ac:spMkLst>
        </pc:spChg>
        <pc:spChg chg="mod">
          <ac:chgData name="Claire MAIRET" userId="S::claire.mairet@totalenergies.com::b91d9db2-e41b-4c98-9525-27312980cc2f" providerId="AD" clId="Web-{99267BC1-3E6E-462F-BFA7-2D3AE5C9AFC0}" dt="2022-03-21T09:10:01.416" v="80"/>
          <ac:spMkLst>
            <pc:docMk/>
            <pc:sldMk cId="3539680308" sldId="2134805760"/>
            <ac:spMk id="63" creationId="{C4244BB3-0249-42D3-8CCC-C5E9E67FD8DD}"/>
          </ac:spMkLst>
        </pc:spChg>
      </pc:sldChg>
      <pc:sldChg chg="modSp">
        <pc:chgData name="Claire MAIRET" userId="S::claire.mairet@totalenergies.com::b91d9db2-e41b-4c98-9525-27312980cc2f" providerId="AD" clId="Web-{99267BC1-3E6E-462F-BFA7-2D3AE5C9AFC0}" dt="2022-03-21T09:03:06.330" v="3" actId="20577"/>
        <pc:sldMkLst>
          <pc:docMk/>
          <pc:sldMk cId="1166734383" sldId="2134805761"/>
        </pc:sldMkLst>
        <pc:spChg chg="mod">
          <ac:chgData name="Claire MAIRET" userId="S::claire.mairet@totalenergies.com::b91d9db2-e41b-4c98-9525-27312980cc2f" providerId="AD" clId="Web-{99267BC1-3E6E-462F-BFA7-2D3AE5C9AFC0}" dt="2022-03-21T09:02:40.423" v="0"/>
          <ac:spMkLst>
            <pc:docMk/>
            <pc:sldMk cId="1166734383" sldId="2134805761"/>
            <ac:spMk id="6" creationId="{EBEDF8DB-E276-4E75-9A29-390E5E72148C}"/>
          </ac:spMkLst>
        </pc:spChg>
        <pc:spChg chg="mod">
          <ac:chgData name="Claire MAIRET" userId="S::claire.mairet@totalenergies.com::b91d9db2-e41b-4c98-9525-27312980cc2f" providerId="AD" clId="Web-{99267BC1-3E6E-462F-BFA7-2D3AE5C9AFC0}" dt="2022-03-21T09:03:06.330" v="3" actId="20577"/>
          <ac:spMkLst>
            <pc:docMk/>
            <pc:sldMk cId="1166734383" sldId="2134805761"/>
            <ac:spMk id="8" creationId="{5DCE00E1-09C4-4F23-998C-61D7B966B18D}"/>
          </ac:spMkLst>
        </pc:spChg>
      </pc:sldChg>
      <pc:sldChg chg="modSp">
        <pc:chgData name="Claire MAIRET" userId="S::claire.mairet@totalenergies.com::b91d9db2-e41b-4c98-9525-27312980cc2f" providerId="AD" clId="Web-{99267BC1-3E6E-462F-BFA7-2D3AE5C9AFC0}" dt="2022-03-21T09:10:41.464" v="90"/>
        <pc:sldMkLst>
          <pc:docMk/>
          <pc:sldMk cId="1131484089" sldId="2134805766"/>
        </pc:sldMkLst>
        <pc:spChg chg="mod">
          <ac:chgData name="Claire MAIRET" userId="S::claire.mairet@totalenergies.com::b91d9db2-e41b-4c98-9525-27312980cc2f" providerId="AD" clId="Web-{99267BC1-3E6E-462F-BFA7-2D3AE5C9AFC0}" dt="2022-03-21T09:10:41.464" v="90"/>
          <ac:spMkLst>
            <pc:docMk/>
            <pc:sldMk cId="1131484089" sldId="2134805766"/>
            <ac:spMk id="2" creationId="{0DD2BFFA-5AA1-457C-BA4D-2C9E7C8A93D7}"/>
          </ac:spMkLst>
        </pc:spChg>
      </pc:sldChg>
      <pc:sldChg chg="modSp">
        <pc:chgData name="Claire MAIRET" userId="S::claire.mairet@totalenergies.com::b91d9db2-e41b-4c98-9525-27312980cc2f" providerId="AD" clId="Web-{99267BC1-3E6E-462F-BFA7-2D3AE5C9AFC0}" dt="2022-03-21T09:06:12.240" v="31" actId="14100"/>
        <pc:sldMkLst>
          <pc:docMk/>
          <pc:sldMk cId="636008993" sldId="2134805770"/>
        </pc:sldMkLst>
        <pc:spChg chg="mod">
          <ac:chgData name="Claire MAIRET" userId="S::claire.mairet@totalenergies.com::b91d9db2-e41b-4c98-9525-27312980cc2f" providerId="AD" clId="Web-{99267BC1-3E6E-462F-BFA7-2D3AE5C9AFC0}" dt="2022-03-21T09:05:35.958" v="24" actId="20577"/>
          <ac:spMkLst>
            <pc:docMk/>
            <pc:sldMk cId="636008993" sldId="2134805770"/>
            <ac:spMk id="2" creationId="{86B388B5-7C9E-4D29-A635-B11649431C87}"/>
          </ac:spMkLst>
        </pc:spChg>
        <pc:spChg chg="mod">
          <ac:chgData name="Claire MAIRET" userId="S::claire.mairet@totalenergies.com::b91d9db2-e41b-4c98-9525-27312980cc2f" providerId="AD" clId="Web-{99267BC1-3E6E-462F-BFA7-2D3AE5C9AFC0}" dt="2022-03-21T09:06:12.240" v="31" actId="14100"/>
          <ac:spMkLst>
            <pc:docMk/>
            <pc:sldMk cId="636008993" sldId="2134805770"/>
            <ac:spMk id="7" creationId="{9D484B69-274A-416E-996D-424619DB1D96}"/>
          </ac:spMkLst>
        </pc:spChg>
      </pc:sldChg>
      <pc:sldChg chg="modSp">
        <pc:chgData name="Claire MAIRET" userId="S::claire.mairet@totalenergies.com::b91d9db2-e41b-4c98-9525-27312980cc2f" providerId="AD" clId="Web-{99267BC1-3E6E-462F-BFA7-2D3AE5C9AFC0}" dt="2022-03-21T09:05:11.348" v="17" actId="20577"/>
        <pc:sldMkLst>
          <pc:docMk/>
          <pc:sldMk cId="3842200572" sldId="2134805771"/>
        </pc:sldMkLst>
        <pc:spChg chg="mod">
          <ac:chgData name="Claire MAIRET" userId="S::claire.mairet@totalenergies.com::b91d9db2-e41b-4c98-9525-27312980cc2f" providerId="AD" clId="Web-{99267BC1-3E6E-462F-BFA7-2D3AE5C9AFC0}" dt="2022-03-21T09:05:11.348" v="17" actId="20577"/>
          <ac:spMkLst>
            <pc:docMk/>
            <pc:sldMk cId="3842200572" sldId="2134805771"/>
            <ac:spMk id="9" creationId="{8F8D8783-BF4A-434D-AE35-D5DBFA3FA559}"/>
          </ac:spMkLst>
        </pc:spChg>
      </pc:sldChg>
      <pc:sldChg chg="modSp">
        <pc:chgData name="Claire MAIRET" userId="S::claire.mairet@totalenergies.com::b91d9db2-e41b-4c98-9525-27312980cc2f" providerId="AD" clId="Web-{99267BC1-3E6E-462F-BFA7-2D3AE5C9AFC0}" dt="2022-03-21T09:06:39.490" v="34" actId="20577"/>
        <pc:sldMkLst>
          <pc:docMk/>
          <pc:sldMk cId="2240509708" sldId="2134805772"/>
        </pc:sldMkLst>
        <pc:spChg chg="mod">
          <ac:chgData name="Claire MAIRET" userId="S::claire.mairet@totalenergies.com::b91d9db2-e41b-4c98-9525-27312980cc2f" providerId="AD" clId="Web-{99267BC1-3E6E-462F-BFA7-2D3AE5C9AFC0}" dt="2022-03-21T09:06:39.490" v="34" actId="20577"/>
          <ac:spMkLst>
            <pc:docMk/>
            <pc:sldMk cId="2240509708" sldId="2134805772"/>
            <ac:spMk id="20" creationId="{93E1E077-11D8-469A-954B-2AEA037C039F}"/>
          </ac:spMkLst>
        </pc:spChg>
      </pc:sldChg>
    </pc:docChg>
  </pc:docChgLst>
  <pc:docChgLst>
    <pc:chgData name="Valentine MARTIN" userId="368f1771-3f08-4d68-9aa7-d209efa7ebf2" providerId="ADAL" clId="{6470EF26-A5F9-4538-8E4E-41DBA12F1199}"/>
    <pc:docChg chg="undo redo custSel addSld delSld modSld">
      <pc:chgData name="Valentine MARTIN" userId="368f1771-3f08-4d68-9aa7-d209efa7ebf2" providerId="ADAL" clId="{6470EF26-A5F9-4538-8E4E-41DBA12F1199}" dt="2022-03-11T09:13:19.329" v="1070" actId="1076"/>
      <pc:docMkLst>
        <pc:docMk/>
      </pc:docMkLst>
      <pc:sldChg chg="modSp mod">
        <pc:chgData name="Valentine MARTIN" userId="368f1771-3f08-4d68-9aa7-d209efa7ebf2" providerId="ADAL" clId="{6470EF26-A5F9-4538-8E4E-41DBA12F1199}" dt="2022-03-10T15:59:51.458" v="830" actId="1582"/>
        <pc:sldMkLst>
          <pc:docMk/>
          <pc:sldMk cId="1828061377" sldId="502"/>
        </pc:sldMkLst>
        <pc:spChg chg="mod">
          <ac:chgData name="Valentine MARTIN" userId="368f1771-3f08-4d68-9aa7-d209efa7ebf2" providerId="ADAL" clId="{6470EF26-A5F9-4538-8E4E-41DBA12F1199}" dt="2022-03-10T15:59:45.042" v="829" actId="1582"/>
          <ac:spMkLst>
            <pc:docMk/>
            <pc:sldMk cId="1828061377" sldId="502"/>
            <ac:spMk id="2" creationId="{12E2EBD8-D25B-4F5B-8B7F-1A73CB98F214}"/>
          </ac:spMkLst>
        </pc:spChg>
        <pc:spChg chg="mod">
          <ac:chgData name="Valentine MARTIN" userId="368f1771-3f08-4d68-9aa7-d209efa7ebf2" providerId="ADAL" clId="{6470EF26-A5F9-4538-8E4E-41DBA12F1199}" dt="2022-03-10T15:59:51.458" v="830" actId="1582"/>
          <ac:spMkLst>
            <pc:docMk/>
            <pc:sldMk cId="1828061377" sldId="502"/>
            <ac:spMk id="3" creationId="{F36E59DB-E109-4FDD-8721-426677807AD0}"/>
          </ac:spMkLst>
        </pc:spChg>
        <pc:spChg chg="mod">
          <ac:chgData name="Valentine MARTIN" userId="368f1771-3f08-4d68-9aa7-d209efa7ebf2" providerId="ADAL" clId="{6470EF26-A5F9-4538-8E4E-41DBA12F1199}" dt="2022-03-10T15:56:31.020" v="748" actId="1076"/>
          <ac:spMkLst>
            <pc:docMk/>
            <pc:sldMk cId="1828061377" sldId="502"/>
            <ac:spMk id="6" creationId="{0599F82A-CF14-42A3-ACAD-E0B8F71E450C}"/>
          </ac:spMkLst>
        </pc:spChg>
      </pc:sldChg>
      <pc:sldChg chg="addSp delSp modSp mod">
        <pc:chgData name="Valentine MARTIN" userId="368f1771-3f08-4d68-9aa7-d209efa7ebf2" providerId="ADAL" clId="{6470EF26-A5F9-4538-8E4E-41DBA12F1199}" dt="2022-03-11T09:11:23.348" v="1064" actId="1076"/>
        <pc:sldMkLst>
          <pc:docMk/>
          <pc:sldMk cId="675544915" sldId="503"/>
        </pc:sldMkLst>
        <pc:spChg chg="mod ord">
          <ac:chgData name="Valentine MARTIN" userId="368f1771-3f08-4d68-9aa7-d209efa7ebf2" providerId="ADAL" clId="{6470EF26-A5F9-4538-8E4E-41DBA12F1199}" dt="2022-03-11T09:11:01.466" v="1057" actId="1076"/>
          <ac:spMkLst>
            <pc:docMk/>
            <pc:sldMk cId="675544915" sldId="503"/>
            <ac:spMk id="2" creationId="{090A352D-76AD-43AA-A313-4576FB128180}"/>
          </ac:spMkLst>
        </pc:spChg>
        <pc:spChg chg="mod">
          <ac:chgData name="Valentine MARTIN" userId="368f1771-3f08-4d68-9aa7-d209efa7ebf2" providerId="ADAL" clId="{6470EF26-A5F9-4538-8E4E-41DBA12F1199}" dt="2022-03-11T09:11:12.960" v="1059" actId="1076"/>
          <ac:spMkLst>
            <pc:docMk/>
            <pc:sldMk cId="675544915" sldId="503"/>
            <ac:spMk id="11" creationId="{371A1C81-1285-467B-8653-09BA27FC4800}"/>
          </ac:spMkLst>
        </pc:spChg>
        <pc:spChg chg="add mod">
          <ac:chgData name="Valentine MARTIN" userId="368f1771-3f08-4d68-9aa7-d209efa7ebf2" providerId="ADAL" clId="{6470EF26-A5F9-4538-8E4E-41DBA12F1199}" dt="2022-03-11T09:11:01.466" v="1057" actId="1076"/>
          <ac:spMkLst>
            <pc:docMk/>
            <pc:sldMk cId="675544915" sldId="503"/>
            <ac:spMk id="12" creationId="{CAC2FA05-C62F-41C9-9AF9-77E13A68ADF7}"/>
          </ac:spMkLst>
        </pc:spChg>
        <pc:spChg chg="add del mod">
          <ac:chgData name="Valentine MARTIN" userId="368f1771-3f08-4d68-9aa7-d209efa7ebf2" providerId="ADAL" clId="{6470EF26-A5F9-4538-8E4E-41DBA12F1199}" dt="2022-03-10T15:43:16.231" v="456" actId="478"/>
          <ac:spMkLst>
            <pc:docMk/>
            <pc:sldMk cId="675544915" sldId="503"/>
            <ac:spMk id="14" creationId="{6E6D8E3B-5F0A-4BB2-8690-06524EC0EFA9}"/>
          </ac:spMkLst>
        </pc:spChg>
        <pc:spChg chg="add del mod">
          <ac:chgData name="Valentine MARTIN" userId="368f1771-3f08-4d68-9aa7-d209efa7ebf2" providerId="ADAL" clId="{6470EF26-A5F9-4538-8E4E-41DBA12F1199}" dt="2022-03-10T15:47:59.254" v="562" actId="478"/>
          <ac:spMkLst>
            <pc:docMk/>
            <pc:sldMk cId="675544915" sldId="503"/>
            <ac:spMk id="15" creationId="{57F24A5C-8029-404E-B140-349251E9E6F3}"/>
          </ac:spMkLst>
        </pc:spChg>
        <pc:spChg chg="add mod">
          <ac:chgData name="Valentine MARTIN" userId="368f1771-3f08-4d68-9aa7-d209efa7ebf2" providerId="ADAL" clId="{6470EF26-A5F9-4538-8E4E-41DBA12F1199}" dt="2022-03-11T09:11:19.834" v="1062" actId="1076"/>
          <ac:spMkLst>
            <pc:docMk/>
            <pc:sldMk cId="675544915" sldId="503"/>
            <ac:spMk id="16" creationId="{5877EF67-7D3A-42D4-A9B4-6D87F92BF6AF}"/>
          </ac:spMkLst>
        </pc:spChg>
        <pc:spChg chg="add mod">
          <ac:chgData name="Valentine MARTIN" userId="368f1771-3f08-4d68-9aa7-d209efa7ebf2" providerId="ADAL" clId="{6470EF26-A5F9-4538-8E4E-41DBA12F1199}" dt="2022-03-11T09:11:09.097" v="1058" actId="1076"/>
          <ac:spMkLst>
            <pc:docMk/>
            <pc:sldMk cId="675544915" sldId="503"/>
            <ac:spMk id="18" creationId="{9CEA25A3-D030-4957-8D49-47CA25F27096}"/>
          </ac:spMkLst>
        </pc:spChg>
        <pc:spChg chg="add del">
          <ac:chgData name="Valentine MARTIN" userId="368f1771-3f08-4d68-9aa7-d209efa7ebf2" providerId="ADAL" clId="{6470EF26-A5F9-4538-8E4E-41DBA12F1199}" dt="2022-03-10T15:45:38.061" v="507" actId="478"/>
          <ac:spMkLst>
            <pc:docMk/>
            <pc:sldMk cId="675544915" sldId="503"/>
            <ac:spMk id="20" creationId="{39A9A255-09DE-473E-8F28-696CB0837DCA}"/>
          </ac:spMkLst>
        </pc:spChg>
        <pc:spChg chg="add mod">
          <ac:chgData name="Valentine MARTIN" userId="368f1771-3f08-4d68-9aa7-d209efa7ebf2" providerId="ADAL" clId="{6470EF26-A5F9-4538-8E4E-41DBA12F1199}" dt="2022-03-11T09:11:01.466" v="1057" actId="1076"/>
          <ac:spMkLst>
            <pc:docMk/>
            <pc:sldMk cId="675544915" sldId="503"/>
            <ac:spMk id="23" creationId="{5641FD54-105D-4768-9630-1B65A0F9F5CB}"/>
          </ac:spMkLst>
        </pc:spChg>
        <pc:spChg chg="add del">
          <ac:chgData name="Valentine MARTIN" userId="368f1771-3f08-4d68-9aa7-d209efa7ebf2" providerId="ADAL" clId="{6470EF26-A5F9-4538-8E4E-41DBA12F1199}" dt="2022-03-10T15:52:01.679" v="637" actId="22"/>
          <ac:spMkLst>
            <pc:docMk/>
            <pc:sldMk cId="675544915" sldId="503"/>
            <ac:spMk id="27" creationId="{6831089E-E8FC-4D78-A7F3-A6ABD397C1D1}"/>
          </ac:spMkLst>
        </pc:spChg>
        <pc:spChg chg="add del mod">
          <ac:chgData name="Valentine MARTIN" userId="368f1771-3f08-4d68-9aa7-d209efa7ebf2" providerId="ADAL" clId="{6470EF26-A5F9-4538-8E4E-41DBA12F1199}" dt="2022-03-11T09:03:01.393" v="959" actId="478"/>
          <ac:spMkLst>
            <pc:docMk/>
            <pc:sldMk cId="675544915" sldId="503"/>
            <ac:spMk id="29" creationId="{E9A6C07C-20CE-4639-9F05-3EB262F80FD0}"/>
          </ac:spMkLst>
        </pc:spChg>
        <pc:spChg chg="add del">
          <ac:chgData name="Valentine MARTIN" userId="368f1771-3f08-4d68-9aa7-d209efa7ebf2" providerId="ADAL" clId="{6470EF26-A5F9-4538-8E4E-41DBA12F1199}" dt="2022-03-10T15:55:02.064" v="710" actId="22"/>
          <ac:spMkLst>
            <pc:docMk/>
            <pc:sldMk cId="675544915" sldId="503"/>
            <ac:spMk id="31" creationId="{0A1D79B8-5F69-4AFF-AEE0-A2EDF80FFDF5}"/>
          </ac:spMkLst>
        </pc:spChg>
        <pc:spChg chg="add del mod">
          <ac:chgData name="Valentine MARTIN" userId="368f1771-3f08-4d68-9aa7-d209efa7ebf2" providerId="ADAL" clId="{6470EF26-A5F9-4538-8E4E-41DBA12F1199}" dt="2022-03-11T09:02:58.310" v="957" actId="478"/>
          <ac:spMkLst>
            <pc:docMk/>
            <pc:sldMk cId="675544915" sldId="503"/>
            <ac:spMk id="33" creationId="{36E366FB-1B17-4348-B02C-75AE1083E905}"/>
          </ac:spMkLst>
        </pc:spChg>
        <pc:picChg chg="del mod">
          <ac:chgData name="Valentine MARTIN" userId="368f1771-3f08-4d68-9aa7-d209efa7ebf2" providerId="ADAL" clId="{6470EF26-A5F9-4538-8E4E-41DBA12F1199}" dt="2022-03-10T15:47:28.267" v="543" actId="478"/>
          <ac:picMkLst>
            <pc:docMk/>
            <pc:sldMk cId="675544915" sldId="503"/>
            <ac:picMk id="4" creationId="{3156186A-B662-4640-BC05-16056EA79A7A}"/>
          </ac:picMkLst>
        </pc:picChg>
        <pc:picChg chg="add mod">
          <ac:chgData name="Valentine MARTIN" userId="368f1771-3f08-4d68-9aa7-d209efa7ebf2" providerId="ADAL" clId="{6470EF26-A5F9-4538-8E4E-41DBA12F1199}" dt="2022-03-11T09:11:21.551" v="1063" actId="1076"/>
          <ac:picMkLst>
            <pc:docMk/>
            <pc:sldMk cId="675544915" sldId="503"/>
            <ac:picMk id="4" creationId="{B345B451-E6E5-4482-ADC9-69044177B1A9}"/>
          </ac:picMkLst>
        </pc:picChg>
        <pc:picChg chg="add mod modCrop">
          <ac:chgData name="Valentine MARTIN" userId="368f1771-3f08-4d68-9aa7-d209efa7ebf2" providerId="ADAL" clId="{6470EF26-A5F9-4538-8E4E-41DBA12F1199}" dt="2022-03-11T09:11:23.348" v="1064" actId="1076"/>
          <ac:picMkLst>
            <pc:docMk/>
            <pc:sldMk cId="675544915" sldId="503"/>
            <ac:picMk id="6" creationId="{144E14F8-942A-487D-AD5D-94B5D9F7E780}"/>
          </ac:picMkLst>
        </pc:picChg>
        <pc:picChg chg="add del mod">
          <ac:chgData name="Valentine MARTIN" userId="368f1771-3f08-4d68-9aa7-d209efa7ebf2" providerId="ADAL" clId="{6470EF26-A5F9-4538-8E4E-41DBA12F1199}" dt="2022-03-11T09:06:43.759" v="1008" actId="478"/>
          <ac:picMkLst>
            <pc:docMk/>
            <pc:sldMk cId="675544915" sldId="503"/>
            <ac:picMk id="10" creationId="{352099B6-6B46-4820-9498-EB46D7C244F6}"/>
          </ac:picMkLst>
        </pc:picChg>
        <pc:picChg chg="add mod">
          <ac:chgData name="Valentine MARTIN" userId="368f1771-3f08-4d68-9aa7-d209efa7ebf2" providerId="ADAL" clId="{6470EF26-A5F9-4538-8E4E-41DBA12F1199}" dt="2022-03-11T09:11:01.466" v="1057" actId="1076"/>
          <ac:picMkLst>
            <pc:docMk/>
            <pc:sldMk cId="675544915" sldId="503"/>
            <ac:picMk id="13" creationId="{B56487D8-1CC3-4E5C-BC46-FB29FACB2AE1}"/>
          </ac:picMkLst>
        </pc:picChg>
        <pc:picChg chg="add del mod modCrop">
          <ac:chgData name="Valentine MARTIN" userId="368f1771-3f08-4d68-9aa7-d209efa7ebf2" providerId="ADAL" clId="{6470EF26-A5F9-4538-8E4E-41DBA12F1199}" dt="2022-03-10T15:53:59.929" v="677" actId="478"/>
          <ac:picMkLst>
            <pc:docMk/>
            <pc:sldMk cId="675544915" sldId="503"/>
            <ac:picMk id="21" creationId="{A5BD730A-2E7A-4D9C-B29E-D5D9D5C498CD}"/>
          </ac:picMkLst>
        </pc:picChg>
        <pc:picChg chg="del mod">
          <ac:chgData name="Valentine MARTIN" userId="368f1771-3f08-4d68-9aa7-d209efa7ebf2" providerId="ADAL" clId="{6470EF26-A5F9-4538-8E4E-41DBA12F1199}" dt="2022-03-10T15:47:28.714" v="544" actId="478"/>
          <ac:picMkLst>
            <pc:docMk/>
            <pc:sldMk cId="675544915" sldId="503"/>
            <ac:picMk id="1026" creationId="{5D9E0E45-5656-47BC-AA5A-DEC1112A14FE}"/>
          </ac:picMkLst>
        </pc:picChg>
        <pc:picChg chg="add mod">
          <ac:chgData name="Valentine MARTIN" userId="368f1771-3f08-4d68-9aa7-d209efa7ebf2" providerId="ADAL" clId="{6470EF26-A5F9-4538-8E4E-41DBA12F1199}" dt="2022-03-11T09:11:12.960" v="1059" actId="1076"/>
          <ac:picMkLst>
            <pc:docMk/>
            <pc:sldMk cId="675544915" sldId="503"/>
            <ac:picMk id="1026" creationId="{A470BE5B-C0E9-4231-A23B-DC5DAC67CD10}"/>
          </ac:picMkLst>
        </pc:picChg>
        <pc:picChg chg="mod">
          <ac:chgData name="Valentine MARTIN" userId="368f1771-3f08-4d68-9aa7-d209efa7ebf2" providerId="ADAL" clId="{6470EF26-A5F9-4538-8E4E-41DBA12F1199}" dt="2022-03-11T09:11:09.097" v="1058" actId="1076"/>
          <ac:picMkLst>
            <pc:docMk/>
            <pc:sldMk cId="675544915" sldId="503"/>
            <ac:picMk id="1028" creationId="{95F3BE93-73A2-4DD1-9FF9-0148C2345064}"/>
          </ac:picMkLst>
        </pc:picChg>
        <pc:picChg chg="mod">
          <ac:chgData name="Valentine MARTIN" userId="368f1771-3f08-4d68-9aa7-d209efa7ebf2" providerId="ADAL" clId="{6470EF26-A5F9-4538-8E4E-41DBA12F1199}" dt="2022-03-11T09:11:19.834" v="1062" actId="1076"/>
          <ac:picMkLst>
            <pc:docMk/>
            <pc:sldMk cId="675544915" sldId="503"/>
            <ac:picMk id="1030" creationId="{36F6FF4D-57CE-4332-A1C0-5A27F32B51B6}"/>
          </ac:picMkLst>
        </pc:picChg>
      </pc:sldChg>
      <pc:sldChg chg="modSp mod">
        <pc:chgData name="Valentine MARTIN" userId="368f1771-3f08-4d68-9aa7-d209efa7ebf2" providerId="ADAL" clId="{6470EF26-A5F9-4538-8E4E-41DBA12F1199}" dt="2022-03-11T09:13:19.329" v="1070" actId="1076"/>
        <pc:sldMkLst>
          <pc:docMk/>
          <pc:sldMk cId="3904813423" sldId="2134805754"/>
        </pc:sldMkLst>
        <pc:spChg chg="mod">
          <ac:chgData name="Valentine MARTIN" userId="368f1771-3f08-4d68-9aa7-d209efa7ebf2" providerId="ADAL" clId="{6470EF26-A5F9-4538-8E4E-41DBA12F1199}" dt="2022-03-11T09:13:04.730" v="1067" actId="207"/>
          <ac:spMkLst>
            <pc:docMk/>
            <pc:sldMk cId="3904813423" sldId="2134805754"/>
            <ac:spMk id="2" creationId="{329A73EF-2090-4774-928D-AAA134B6FCB0}"/>
          </ac:spMkLst>
        </pc:spChg>
        <pc:spChg chg="mod">
          <ac:chgData name="Valentine MARTIN" userId="368f1771-3f08-4d68-9aa7-d209efa7ebf2" providerId="ADAL" clId="{6470EF26-A5F9-4538-8E4E-41DBA12F1199}" dt="2022-03-10T15:19:04.511" v="85" actId="1076"/>
          <ac:spMkLst>
            <pc:docMk/>
            <pc:sldMk cId="3904813423" sldId="2134805754"/>
            <ac:spMk id="6" creationId="{9F5A0A7F-6DF6-4E8A-9ADD-8F03F16A5101}"/>
          </ac:spMkLst>
        </pc:spChg>
        <pc:grpChg chg="mod">
          <ac:chgData name="Valentine MARTIN" userId="368f1771-3f08-4d68-9aa7-d209efa7ebf2" providerId="ADAL" clId="{6470EF26-A5F9-4538-8E4E-41DBA12F1199}" dt="2022-03-10T15:18:24.598" v="74" actId="1076"/>
          <ac:grpSpMkLst>
            <pc:docMk/>
            <pc:sldMk cId="3904813423" sldId="2134805754"/>
            <ac:grpSpMk id="10" creationId="{ADA927AF-10B8-4F2D-9610-3369C9669440}"/>
          </ac:grpSpMkLst>
        </pc:grpChg>
        <pc:picChg chg="mod">
          <ac:chgData name="Valentine MARTIN" userId="368f1771-3f08-4d68-9aa7-d209efa7ebf2" providerId="ADAL" clId="{6470EF26-A5F9-4538-8E4E-41DBA12F1199}" dt="2022-03-11T09:13:19.329" v="1070" actId="1076"/>
          <ac:picMkLst>
            <pc:docMk/>
            <pc:sldMk cId="3904813423" sldId="2134805754"/>
            <ac:picMk id="9" creationId="{07AA9E20-D0E1-4B98-B920-29A3F522297E}"/>
          </ac:picMkLst>
        </pc:picChg>
        <pc:picChg chg="mod">
          <ac:chgData name="Valentine MARTIN" userId="368f1771-3f08-4d68-9aa7-d209efa7ebf2" providerId="ADAL" clId="{6470EF26-A5F9-4538-8E4E-41DBA12F1199}" dt="2022-03-10T15:18:36.063" v="80" actId="1076"/>
          <ac:picMkLst>
            <pc:docMk/>
            <pc:sldMk cId="3904813423" sldId="2134805754"/>
            <ac:picMk id="11" creationId="{2FACE790-B94C-4A52-A1ED-F398FC8AC71B}"/>
          </ac:picMkLst>
        </pc:picChg>
      </pc:sldChg>
      <pc:sldChg chg="modSp mod modAnim">
        <pc:chgData name="Valentine MARTIN" userId="368f1771-3f08-4d68-9aa7-d209efa7ebf2" providerId="ADAL" clId="{6470EF26-A5F9-4538-8E4E-41DBA12F1199}" dt="2022-03-11T09:12:13.451" v="1065"/>
        <pc:sldMkLst>
          <pc:docMk/>
          <pc:sldMk cId="60968716" sldId="2134805755"/>
        </pc:sldMkLst>
        <pc:spChg chg="mod">
          <ac:chgData name="Valentine MARTIN" userId="368f1771-3f08-4d68-9aa7-d209efa7ebf2" providerId="ADAL" clId="{6470EF26-A5F9-4538-8E4E-41DBA12F1199}" dt="2022-03-10T15:20:37.480" v="103" actId="20577"/>
          <ac:spMkLst>
            <pc:docMk/>
            <pc:sldMk cId="60968716" sldId="2134805755"/>
            <ac:spMk id="2" creationId="{2E554407-49B2-41EB-A4AA-0F1F44FC4B05}"/>
          </ac:spMkLst>
        </pc:spChg>
        <pc:spChg chg="mod">
          <ac:chgData name="Valentine MARTIN" userId="368f1771-3f08-4d68-9aa7-d209efa7ebf2" providerId="ADAL" clId="{6470EF26-A5F9-4538-8E4E-41DBA12F1199}" dt="2022-03-10T15:20:45.614" v="106" actId="20577"/>
          <ac:spMkLst>
            <pc:docMk/>
            <pc:sldMk cId="60968716" sldId="2134805755"/>
            <ac:spMk id="8" creationId="{45E0BEB2-95BE-405C-B77A-70C9C12E8FA4}"/>
          </ac:spMkLst>
        </pc:spChg>
        <pc:spChg chg="mod">
          <ac:chgData name="Valentine MARTIN" userId="368f1771-3f08-4d68-9aa7-d209efa7ebf2" providerId="ADAL" clId="{6470EF26-A5F9-4538-8E4E-41DBA12F1199}" dt="2022-03-10T15:21:06.854" v="112" actId="1076"/>
          <ac:spMkLst>
            <pc:docMk/>
            <pc:sldMk cId="60968716" sldId="2134805755"/>
            <ac:spMk id="9" creationId="{4EAEB2AF-53ED-4FD9-A423-495AD5710A40}"/>
          </ac:spMkLst>
        </pc:spChg>
        <pc:spChg chg="mod">
          <ac:chgData name="Valentine MARTIN" userId="368f1771-3f08-4d68-9aa7-d209efa7ebf2" providerId="ADAL" clId="{6470EF26-A5F9-4538-8E4E-41DBA12F1199}" dt="2022-03-10T15:20:25.087" v="98" actId="1076"/>
          <ac:spMkLst>
            <pc:docMk/>
            <pc:sldMk cId="60968716" sldId="2134805755"/>
            <ac:spMk id="12" creationId="{BFD246A6-F084-4120-8734-8EDD2174CF92}"/>
          </ac:spMkLst>
        </pc:spChg>
        <pc:spChg chg="mod">
          <ac:chgData name="Valentine MARTIN" userId="368f1771-3f08-4d68-9aa7-d209efa7ebf2" providerId="ADAL" clId="{6470EF26-A5F9-4538-8E4E-41DBA12F1199}" dt="2022-03-10T15:20:17.934" v="97" actId="1076"/>
          <ac:spMkLst>
            <pc:docMk/>
            <pc:sldMk cId="60968716" sldId="2134805755"/>
            <ac:spMk id="15" creationId="{38C61B35-B902-4484-90DE-03038186E60C}"/>
          </ac:spMkLst>
        </pc:spChg>
        <pc:grpChg chg="mod">
          <ac:chgData name="Valentine MARTIN" userId="368f1771-3f08-4d68-9aa7-d209efa7ebf2" providerId="ADAL" clId="{6470EF26-A5F9-4538-8E4E-41DBA12F1199}" dt="2022-03-10T15:20:59.855" v="111" actId="1076"/>
          <ac:grpSpMkLst>
            <pc:docMk/>
            <pc:sldMk cId="60968716" sldId="2134805755"/>
            <ac:grpSpMk id="5" creationId="{456D7BD6-2CA3-4C9A-8ADB-138182913F5E}"/>
          </ac:grpSpMkLst>
        </pc:grpChg>
        <pc:picChg chg="mod">
          <ac:chgData name="Valentine MARTIN" userId="368f1771-3f08-4d68-9aa7-d209efa7ebf2" providerId="ADAL" clId="{6470EF26-A5F9-4538-8E4E-41DBA12F1199}" dt="2022-03-11T09:12:13.451" v="1065"/>
          <ac:picMkLst>
            <pc:docMk/>
            <pc:sldMk cId="60968716" sldId="2134805755"/>
            <ac:picMk id="14" creationId="{2E3DF572-BE14-44FC-91B3-80EC634764DF}"/>
          </ac:picMkLst>
        </pc:picChg>
        <pc:picChg chg="mod">
          <ac:chgData name="Valentine MARTIN" userId="368f1771-3f08-4d68-9aa7-d209efa7ebf2" providerId="ADAL" clId="{6470EF26-A5F9-4538-8E4E-41DBA12F1199}" dt="2022-03-10T15:20:55.665" v="110" actId="14100"/>
          <ac:picMkLst>
            <pc:docMk/>
            <pc:sldMk cId="60968716" sldId="2134805755"/>
            <ac:picMk id="20" creationId="{4A47E691-AA6E-43F6-8D69-0EE45F48FD4B}"/>
          </ac:picMkLst>
        </pc:picChg>
      </pc:sldChg>
      <pc:sldChg chg="delSp modSp mod delAnim">
        <pc:chgData name="Valentine MARTIN" userId="368f1771-3f08-4d68-9aa7-d209efa7ebf2" providerId="ADAL" clId="{6470EF26-A5F9-4538-8E4E-41DBA12F1199}" dt="2022-03-10T16:23:46.510" v="941" actId="14100"/>
        <pc:sldMkLst>
          <pc:docMk/>
          <pc:sldMk cId="2805046540" sldId="2134805756"/>
        </pc:sldMkLst>
        <pc:spChg chg="mod">
          <ac:chgData name="Valentine MARTIN" userId="368f1771-3f08-4d68-9aa7-d209efa7ebf2" providerId="ADAL" clId="{6470EF26-A5F9-4538-8E4E-41DBA12F1199}" dt="2022-03-10T15:23:24.497" v="141" actId="404"/>
          <ac:spMkLst>
            <pc:docMk/>
            <pc:sldMk cId="2805046540" sldId="2134805756"/>
            <ac:spMk id="2" creationId="{329A73EF-2090-4774-928D-AAA134B6FCB0}"/>
          </ac:spMkLst>
        </pc:spChg>
        <pc:spChg chg="mod">
          <ac:chgData name="Valentine MARTIN" userId="368f1771-3f08-4d68-9aa7-d209efa7ebf2" providerId="ADAL" clId="{6470EF26-A5F9-4538-8E4E-41DBA12F1199}" dt="2022-03-10T15:23:33.534" v="144" actId="14100"/>
          <ac:spMkLst>
            <pc:docMk/>
            <pc:sldMk cId="2805046540" sldId="2134805756"/>
            <ac:spMk id="6" creationId="{371202B2-5314-4ADE-8D21-06663A36B559}"/>
          </ac:spMkLst>
        </pc:spChg>
        <pc:spChg chg="mod">
          <ac:chgData name="Valentine MARTIN" userId="368f1771-3f08-4d68-9aa7-d209efa7ebf2" providerId="ADAL" clId="{6470EF26-A5F9-4538-8E4E-41DBA12F1199}" dt="2022-03-10T15:24:19.855" v="167" actId="1076"/>
          <ac:spMkLst>
            <pc:docMk/>
            <pc:sldMk cId="2805046540" sldId="2134805756"/>
            <ac:spMk id="7" creationId="{993A6BEE-A979-48EB-B233-2BA419C88012}"/>
          </ac:spMkLst>
        </pc:spChg>
        <pc:spChg chg="mod">
          <ac:chgData name="Valentine MARTIN" userId="368f1771-3f08-4d68-9aa7-d209efa7ebf2" providerId="ADAL" clId="{6470EF26-A5F9-4538-8E4E-41DBA12F1199}" dt="2022-03-10T16:23:46.510" v="941" actId="14100"/>
          <ac:spMkLst>
            <pc:docMk/>
            <pc:sldMk cId="2805046540" sldId="2134805756"/>
            <ac:spMk id="12" creationId="{E6A04E1C-131E-465E-BAAD-1E58A1F01398}"/>
          </ac:spMkLst>
        </pc:spChg>
        <pc:spChg chg="mod">
          <ac:chgData name="Valentine MARTIN" userId="368f1771-3f08-4d68-9aa7-d209efa7ebf2" providerId="ADAL" clId="{6470EF26-A5F9-4538-8E4E-41DBA12F1199}" dt="2022-03-10T15:24:19.855" v="167" actId="1076"/>
          <ac:spMkLst>
            <pc:docMk/>
            <pc:sldMk cId="2805046540" sldId="2134805756"/>
            <ac:spMk id="13" creationId="{5186121F-A71B-45F6-96B9-AE044892FC7D}"/>
          </ac:spMkLst>
        </pc:spChg>
        <pc:spChg chg="del mod">
          <ac:chgData name="Valentine MARTIN" userId="368f1771-3f08-4d68-9aa7-d209efa7ebf2" providerId="ADAL" clId="{6470EF26-A5F9-4538-8E4E-41DBA12F1199}" dt="2022-03-10T16:23:41.323" v="940" actId="478"/>
          <ac:spMkLst>
            <pc:docMk/>
            <pc:sldMk cId="2805046540" sldId="2134805756"/>
            <ac:spMk id="14" creationId="{684257BD-23C2-4A43-923B-70D1D9846C2A}"/>
          </ac:spMkLst>
        </pc:spChg>
        <pc:picChg chg="mod">
          <ac:chgData name="Valentine MARTIN" userId="368f1771-3f08-4d68-9aa7-d209efa7ebf2" providerId="ADAL" clId="{6470EF26-A5F9-4538-8E4E-41DBA12F1199}" dt="2022-03-10T15:24:03.757" v="162" actId="1036"/>
          <ac:picMkLst>
            <pc:docMk/>
            <pc:sldMk cId="2805046540" sldId="2134805756"/>
            <ac:picMk id="16" creationId="{5D0F5E6C-054E-46C5-9736-77AEFE6A1F90}"/>
          </ac:picMkLst>
        </pc:picChg>
        <pc:picChg chg="mod">
          <ac:chgData name="Valentine MARTIN" userId="368f1771-3f08-4d68-9aa7-d209efa7ebf2" providerId="ADAL" clId="{6470EF26-A5F9-4538-8E4E-41DBA12F1199}" dt="2022-03-10T15:25:09.329" v="177" actId="2085"/>
          <ac:picMkLst>
            <pc:docMk/>
            <pc:sldMk cId="2805046540" sldId="2134805756"/>
            <ac:picMk id="18" creationId="{4498D5EB-EC0D-4650-810D-FA0C55D0AAE4}"/>
          </ac:picMkLst>
        </pc:picChg>
        <pc:picChg chg="mod">
          <ac:chgData name="Valentine MARTIN" userId="368f1771-3f08-4d68-9aa7-d209efa7ebf2" providerId="ADAL" clId="{6470EF26-A5F9-4538-8E4E-41DBA12F1199}" dt="2022-03-10T15:24:03.757" v="162" actId="1036"/>
          <ac:picMkLst>
            <pc:docMk/>
            <pc:sldMk cId="2805046540" sldId="2134805756"/>
            <ac:picMk id="23" creationId="{CD5F239E-0014-4977-94C3-8BB5A386E14C}"/>
          </ac:picMkLst>
        </pc:picChg>
        <pc:cxnChg chg="mod">
          <ac:chgData name="Valentine MARTIN" userId="368f1771-3f08-4d68-9aa7-d209efa7ebf2" providerId="ADAL" clId="{6470EF26-A5F9-4538-8E4E-41DBA12F1199}" dt="2022-03-10T15:24:26.127" v="168" actId="1076"/>
          <ac:cxnSpMkLst>
            <pc:docMk/>
            <pc:sldMk cId="2805046540" sldId="2134805756"/>
            <ac:cxnSpMk id="8" creationId="{BD2124F7-5BB1-4554-B1B8-044F950A16A0}"/>
          </ac:cxnSpMkLst>
        </pc:cxnChg>
      </pc:sldChg>
      <pc:sldChg chg="modSp mod">
        <pc:chgData name="Valentine MARTIN" userId="368f1771-3f08-4d68-9aa7-d209efa7ebf2" providerId="ADAL" clId="{6470EF26-A5F9-4538-8E4E-41DBA12F1199}" dt="2022-03-10T15:58:46.268" v="814" actId="1076"/>
        <pc:sldMkLst>
          <pc:docMk/>
          <pc:sldMk cId="2430364279" sldId="2134805757"/>
        </pc:sldMkLst>
        <pc:spChg chg="mod">
          <ac:chgData name="Valentine MARTIN" userId="368f1771-3f08-4d68-9aa7-d209efa7ebf2" providerId="ADAL" clId="{6470EF26-A5F9-4538-8E4E-41DBA12F1199}" dt="2022-03-10T15:58:15.845" v="807" actId="14100"/>
          <ac:spMkLst>
            <pc:docMk/>
            <pc:sldMk cId="2430364279" sldId="2134805757"/>
            <ac:spMk id="2" creationId="{2C0401F1-A642-4595-91D7-C044A3870E09}"/>
          </ac:spMkLst>
        </pc:spChg>
        <pc:grpChg chg="mod">
          <ac:chgData name="Valentine MARTIN" userId="368f1771-3f08-4d68-9aa7-d209efa7ebf2" providerId="ADAL" clId="{6470EF26-A5F9-4538-8E4E-41DBA12F1199}" dt="2022-03-10T15:58:46.268" v="814" actId="1076"/>
          <ac:grpSpMkLst>
            <pc:docMk/>
            <pc:sldMk cId="2430364279" sldId="2134805757"/>
            <ac:grpSpMk id="17" creationId="{16FD0D11-BD1D-4B7E-B489-609B5C5C4486}"/>
          </ac:grpSpMkLst>
        </pc:grpChg>
        <pc:picChg chg="mod">
          <ac:chgData name="Valentine MARTIN" userId="368f1771-3f08-4d68-9aa7-d209efa7ebf2" providerId="ADAL" clId="{6470EF26-A5F9-4538-8E4E-41DBA12F1199}" dt="2022-03-10T15:58:26.668" v="810" actId="1076"/>
          <ac:picMkLst>
            <pc:docMk/>
            <pc:sldMk cId="2430364279" sldId="2134805757"/>
            <ac:picMk id="6" creationId="{9AB41D52-F123-42CC-B474-FEDB7049DF67}"/>
          </ac:picMkLst>
        </pc:picChg>
      </pc:sldChg>
      <pc:sldChg chg="modSp mod">
        <pc:chgData name="Valentine MARTIN" userId="368f1771-3f08-4d68-9aa7-d209efa7ebf2" providerId="ADAL" clId="{6470EF26-A5F9-4538-8E4E-41DBA12F1199}" dt="2022-03-10T15:59:12.340" v="820" actId="12"/>
        <pc:sldMkLst>
          <pc:docMk/>
          <pc:sldMk cId="586670734" sldId="2134805758"/>
        </pc:sldMkLst>
        <pc:spChg chg="mod">
          <ac:chgData name="Valentine MARTIN" userId="368f1771-3f08-4d68-9aa7-d209efa7ebf2" providerId="ADAL" clId="{6470EF26-A5F9-4538-8E4E-41DBA12F1199}" dt="2022-03-10T15:59:12.340" v="820" actId="12"/>
          <ac:spMkLst>
            <pc:docMk/>
            <pc:sldMk cId="586670734" sldId="2134805758"/>
            <ac:spMk id="2" creationId="{5C4B7FFB-1F90-4D2C-A39F-496E59B818F7}"/>
          </ac:spMkLst>
        </pc:spChg>
      </pc:sldChg>
      <pc:sldChg chg="modSp mod">
        <pc:chgData name="Valentine MARTIN" userId="368f1771-3f08-4d68-9aa7-d209efa7ebf2" providerId="ADAL" clId="{6470EF26-A5F9-4538-8E4E-41DBA12F1199}" dt="2022-03-10T16:04:27.973" v="915" actId="20577"/>
        <pc:sldMkLst>
          <pc:docMk/>
          <pc:sldMk cId="3539680308" sldId="2134805760"/>
        </pc:sldMkLst>
        <pc:spChg chg="mod">
          <ac:chgData name="Valentine MARTIN" userId="368f1771-3f08-4d68-9aa7-d209efa7ebf2" providerId="ADAL" clId="{6470EF26-A5F9-4538-8E4E-41DBA12F1199}" dt="2022-03-10T16:00:02.182" v="831" actId="207"/>
          <ac:spMkLst>
            <pc:docMk/>
            <pc:sldMk cId="3539680308" sldId="2134805760"/>
            <ac:spMk id="18" creationId="{A14B6B44-C59B-47A9-9A9F-3F681D97536F}"/>
          </ac:spMkLst>
        </pc:spChg>
        <pc:spChg chg="mod">
          <ac:chgData name="Valentine MARTIN" userId="368f1771-3f08-4d68-9aa7-d209efa7ebf2" providerId="ADAL" clId="{6470EF26-A5F9-4538-8E4E-41DBA12F1199}" dt="2022-03-10T16:04:27.973" v="915" actId="20577"/>
          <ac:spMkLst>
            <pc:docMk/>
            <pc:sldMk cId="3539680308" sldId="2134805760"/>
            <ac:spMk id="45" creationId="{651EF676-BCB2-46C6-B43C-A357DF742B3B}"/>
          </ac:spMkLst>
        </pc:spChg>
        <pc:spChg chg="mod">
          <ac:chgData name="Valentine MARTIN" userId="368f1771-3f08-4d68-9aa7-d209efa7ebf2" providerId="ADAL" clId="{6470EF26-A5F9-4538-8E4E-41DBA12F1199}" dt="2022-03-10T16:03:20.163" v="878" actId="208"/>
          <ac:spMkLst>
            <pc:docMk/>
            <pc:sldMk cId="3539680308" sldId="2134805760"/>
            <ac:spMk id="46" creationId="{9928198B-0773-49E5-BDFE-60FABCE70D17}"/>
          </ac:spMkLst>
        </pc:spChg>
        <pc:spChg chg="mod">
          <ac:chgData name="Valentine MARTIN" userId="368f1771-3f08-4d68-9aa7-d209efa7ebf2" providerId="ADAL" clId="{6470EF26-A5F9-4538-8E4E-41DBA12F1199}" dt="2022-03-10T16:03:22.509" v="879" actId="208"/>
          <ac:spMkLst>
            <pc:docMk/>
            <pc:sldMk cId="3539680308" sldId="2134805760"/>
            <ac:spMk id="47" creationId="{2368CD49-717A-4637-8679-DC4F5250B2FE}"/>
          </ac:spMkLst>
        </pc:spChg>
        <pc:spChg chg="mod">
          <ac:chgData name="Valentine MARTIN" userId="368f1771-3f08-4d68-9aa7-d209efa7ebf2" providerId="ADAL" clId="{6470EF26-A5F9-4538-8E4E-41DBA12F1199}" dt="2022-03-10T16:03:24.604" v="880" actId="208"/>
          <ac:spMkLst>
            <pc:docMk/>
            <pc:sldMk cId="3539680308" sldId="2134805760"/>
            <ac:spMk id="48" creationId="{CD739C77-2631-426F-A1F8-FAF276AD76A8}"/>
          </ac:spMkLst>
        </pc:spChg>
        <pc:spChg chg="mod">
          <ac:chgData name="Valentine MARTIN" userId="368f1771-3f08-4d68-9aa7-d209efa7ebf2" providerId="ADAL" clId="{6470EF26-A5F9-4538-8E4E-41DBA12F1199}" dt="2022-03-10T16:03:26.438" v="881" actId="208"/>
          <ac:spMkLst>
            <pc:docMk/>
            <pc:sldMk cId="3539680308" sldId="2134805760"/>
            <ac:spMk id="49" creationId="{206008B9-9E9F-4E94-89D5-EDAD5ABCD927}"/>
          </ac:spMkLst>
        </pc:spChg>
        <pc:spChg chg="mod">
          <ac:chgData name="Valentine MARTIN" userId="368f1771-3f08-4d68-9aa7-d209efa7ebf2" providerId="ADAL" clId="{6470EF26-A5F9-4538-8E4E-41DBA12F1199}" dt="2022-03-10T16:03:27.958" v="882" actId="208"/>
          <ac:spMkLst>
            <pc:docMk/>
            <pc:sldMk cId="3539680308" sldId="2134805760"/>
            <ac:spMk id="50" creationId="{92DEECD8-624B-401E-A4CF-C5CCFDC27ACE}"/>
          </ac:spMkLst>
        </pc:spChg>
        <pc:spChg chg="mod">
          <ac:chgData name="Valentine MARTIN" userId="368f1771-3f08-4d68-9aa7-d209efa7ebf2" providerId="ADAL" clId="{6470EF26-A5F9-4538-8E4E-41DBA12F1199}" dt="2022-03-10T16:03:29.829" v="883" actId="208"/>
          <ac:spMkLst>
            <pc:docMk/>
            <pc:sldMk cId="3539680308" sldId="2134805760"/>
            <ac:spMk id="51" creationId="{834D3F6B-63DB-41F3-9C1E-409D7D8CA199}"/>
          </ac:spMkLst>
        </pc:spChg>
        <pc:spChg chg="mod">
          <ac:chgData name="Valentine MARTIN" userId="368f1771-3f08-4d68-9aa7-d209efa7ebf2" providerId="ADAL" clId="{6470EF26-A5F9-4538-8E4E-41DBA12F1199}" dt="2022-03-10T16:03:54.019" v="885" actId="14100"/>
          <ac:spMkLst>
            <pc:docMk/>
            <pc:sldMk cId="3539680308" sldId="2134805760"/>
            <ac:spMk id="52" creationId="{E49208B1-79EB-4931-BE27-619C8AD0CC39}"/>
          </ac:spMkLst>
        </pc:spChg>
        <pc:spChg chg="mod">
          <ac:chgData name="Valentine MARTIN" userId="368f1771-3f08-4d68-9aa7-d209efa7ebf2" providerId="ADAL" clId="{6470EF26-A5F9-4538-8E4E-41DBA12F1199}" dt="2022-03-10T16:04:02.881" v="899" actId="1036"/>
          <ac:spMkLst>
            <pc:docMk/>
            <pc:sldMk cId="3539680308" sldId="2134805760"/>
            <ac:spMk id="62" creationId="{48A96D95-C1BE-4A6B-B935-5CBA315AE15C}"/>
          </ac:spMkLst>
        </pc:spChg>
        <pc:spChg chg="mod">
          <ac:chgData name="Valentine MARTIN" userId="368f1771-3f08-4d68-9aa7-d209efa7ebf2" providerId="ADAL" clId="{6470EF26-A5F9-4538-8E4E-41DBA12F1199}" dt="2022-03-10T16:04:05.383" v="912" actId="1035"/>
          <ac:spMkLst>
            <pc:docMk/>
            <pc:sldMk cId="3539680308" sldId="2134805760"/>
            <ac:spMk id="63" creationId="{C4244BB3-0249-42D3-8CCC-C5E9E67FD8DD}"/>
          </ac:spMkLst>
        </pc:spChg>
        <pc:spChg chg="mod">
          <ac:chgData name="Valentine MARTIN" userId="368f1771-3f08-4d68-9aa7-d209efa7ebf2" providerId="ADAL" clId="{6470EF26-A5F9-4538-8E4E-41DBA12F1199}" dt="2022-03-10T16:04:12.306" v="913" actId="14100"/>
          <ac:spMkLst>
            <pc:docMk/>
            <pc:sldMk cId="3539680308" sldId="2134805760"/>
            <ac:spMk id="64" creationId="{72AAA856-6B40-4A54-9891-895C8B8BD753}"/>
          </ac:spMkLst>
        </pc:spChg>
        <pc:spChg chg="mod">
          <ac:chgData name="Valentine MARTIN" userId="368f1771-3f08-4d68-9aa7-d209efa7ebf2" providerId="ADAL" clId="{6470EF26-A5F9-4538-8E4E-41DBA12F1199}" dt="2022-03-10T16:04:15.292" v="914" actId="1076"/>
          <ac:spMkLst>
            <pc:docMk/>
            <pc:sldMk cId="3539680308" sldId="2134805760"/>
            <ac:spMk id="65" creationId="{3C1B2A39-68D2-426B-B7AC-E9D94805BAA4}"/>
          </ac:spMkLst>
        </pc:spChg>
        <pc:graphicFrameChg chg="modGraphic">
          <ac:chgData name="Valentine MARTIN" userId="368f1771-3f08-4d68-9aa7-d209efa7ebf2" providerId="ADAL" clId="{6470EF26-A5F9-4538-8E4E-41DBA12F1199}" dt="2022-03-10T16:00:25.358" v="840" actId="207"/>
          <ac:graphicFrameMkLst>
            <pc:docMk/>
            <pc:sldMk cId="3539680308" sldId="2134805760"/>
            <ac:graphicFrameMk id="4" creationId="{83D00728-5A4B-49A2-8A1A-23A156A3BB99}"/>
          </ac:graphicFrameMkLst>
        </pc:graphicFrameChg>
      </pc:sldChg>
      <pc:sldChg chg="delSp modSp mod">
        <pc:chgData name="Valentine MARTIN" userId="368f1771-3f08-4d68-9aa7-d209efa7ebf2" providerId="ADAL" clId="{6470EF26-A5F9-4538-8E4E-41DBA12F1199}" dt="2022-03-10T15:29:18.395" v="259" actId="20577"/>
        <pc:sldMkLst>
          <pc:docMk/>
          <pc:sldMk cId="1725674561" sldId="2134805765"/>
        </pc:sldMkLst>
        <pc:spChg chg="mod">
          <ac:chgData name="Valentine MARTIN" userId="368f1771-3f08-4d68-9aa7-d209efa7ebf2" providerId="ADAL" clId="{6470EF26-A5F9-4538-8E4E-41DBA12F1199}" dt="2022-03-10T15:27:32.103" v="222" actId="1076"/>
          <ac:spMkLst>
            <pc:docMk/>
            <pc:sldMk cId="1725674561" sldId="2134805765"/>
            <ac:spMk id="2" creationId="{99D62611-7FC2-4816-9F0C-79CF43DACFBC}"/>
          </ac:spMkLst>
        </pc:spChg>
        <pc:spChg chg="mod">
          <ac:chgData name="Valentine MARTIN" userId="368f1771-3f08-4d68-9aa7-d209efa7ebf2" providerId="ADAL" clId="{6470EF26-A5F9-4538-8E4E-41DBA12F1199}" dt="2022-03-10T15:27:25.640" v="220" actId="1076"/>
          <ac:spMkLst>
            <pc:docMk/>
            <pc:sldMk cId="1725674561" sldId="2134805765"/>
            <ac:spMk id="3" creationId="{04FBEF41-B7F4-497F-A02E-5DEB4FFC06FC}"/>
          </ac:spMkLst>
        </pc:spChg>
        <pc:spChg chg="mod">
          <ac:chgData name="Valentine MARTIN" userId="368f1771-3f08-4d68-9aa7-d209efa7ebf2" providerId="ADAL" clId="{6470EF26-A5F9-4538-8E4E-41DBA12F1199}" dt="2022-03-10T15:29:18.395" v="259" actId="20577"/>
          <ac:spMkLst>
            <pc:docMk/>
            <pc:sldMk cId="1725674561" sldId="2134805765"/>
            <ac:spMk id="14" creationId="{93D26F1B-6830-48DE-9A6E-7CFDD8E9CAF0}"/>
          </ac:spMkLst>
        </pc:spChg>
        <pc:spChg chg="mod">
          <ac:chgData name="Valentine MARTIN" userId="368f1771-3f08-4d68-9aa7-d209efa7ebf2" providerId="ADAL" clId="{6470EF26-A5F9-4538-8E4E-41DBA12F1199}" dt="2022-03-10T15:28:49.223" v="247" actId="14100"/>
          <ac:spMkLst>
            <pc:docMk/>
            <pc:sldMk cId="1725674561" sldId="2134805765"/>
            <ac:spMk id="20" creationId="{93E1E077-11D8-469A-954B-2AEA037C039F}"/>
          </ac:spMkLst>
        </pc:spChg>
        <pc:spChg chg="mod">
          <ac:chgData name="Valentine MARTIN" userId="368f1771-3f08-4d68-9aa7-d209efa7ebf2" providerId="ADAL" clId="{6470EF26-A5F9-4538-8E4E-41DBA12F1199}" dt="2022-03-10T15:28:45.750" v="246" actId="1076"/>
          <ac:spMkLst>
            <pc:docMk/>
            <pc:sldMk cId="1725674561" sldId="2134805765"/>
            <ac:spMk id="21" creationId="{67BE1D3B-9CD3-4A09-97D3-36C2875A7831}"/>
          </ac:spMkLst>
        </pc:spChg>
        <pc:spChg chg="mod">
          <ac:chgData name="Valentine MARTIN" userId="368f1771-3f08-4d68-9aa7-d209efa7ebf2" providerId="ADAL" clId="{6470EF26-A5F9-4538-8E4E-41DBA12F1199}" dt="2022-03-10T15:28:32.136" v="243" actId="1076"/>
          <ac:spMkLst>
            <pc:docMk/>
            <pc:sldMk cId="1725674561" sldId="2134805765"/>
            <ac:spMk id="24" creationId="{2C2CFD10-88B6-4770-A841-1BE0FF2C8F09}"/>
          </ac:spMkLst>
        </pc:spChg>
        <pc:picChg chg="mod">
          <ac:chgData name="Valentine MARTIN" userId="368f1771-3f08-4d68-9aa7-d209efa7ebf2" providerId="ADAL" clId="{6470EF26-A5F9-4538-8E4E-41DBA12F1199}" dt="2022-03-10T15:28:55.568" v="251" actId="1076"/>
          <ac:picMkLst>
            <pc:docMk/>
            <pc:sldMk cId="1725674561" sldId="2134805765"/>
            <ac:picMk id="7" creationId="{72953E2C-93B1-4A9C-85E2-4769DE1B7674}"/>
          </ac:picMkLst>
        </pc:picChg>
        <pc:picChg chg="mod">
          <ac:chgData name="Valentine MARTIN" userId="368f1771-3f08-4d68-9aa7-d209efa7ebf2" providerId="ADAL" clId="{6470EF26-A5F9-4538-8E4E-41DBA12F1199}" dt="2022-03-10T15:29:15.224" v="258" actId="1076"/>
          <ac:picMkLst>
            <pc:docMk/>
            <pc:sldMk cId="1725674561" sldId="2134805765"/>
            <ac:picMk id="16" creationId="{3581349F-E83B-48FE-ABF5-BB7CC074F346}"/>
          </ac:picMkLst>
        </pc:picChg>
        <pc:picChg chg="mod">
          <ac:chgData name="Valentine MARTIN" userId="368f1771-3f08-4d68-9aa7-d209efa7ebf2" providerId="ADAL" clId="{6470EF26-A5F9-4538-8E4E-41DBA12F1199}" dt="2022-03-10T15:28:32.136" v="243" actId="1076"/>
          <ac:picMkLst>
            <pc:docMk/>
            <pc:sldMk cId="1725674561" sldId="2134805765"/>
            <ac:picMk id="17" creationId="{4B31B201-4F81-439A-BC74-5586CD15333D}"/>
          </ac:picMkLst>
        </pc:picChg>
        <pc:picChg chg="mod">
          <ac:chgData name="Valentine MARTIN" userId="368f1771-3f08-4d68-9aa7-d209efa7ebf2" providerId="ADAL" clId="{6470EF26-A5F9-4538-8E4E-41DBA12F1199}" dt="2022-03-10T15:28:32.136" v="243" actId="1076"/>
          <ac:picMkLst>
            <pc:docMk/>
            <pc:sldMk cId="1725674561" sldId="2134805765"/>
            <ac:picMk id="18" creationId="{8C7A64B7-0115-4F22-865D-132A1CFACC25}"/>
          </ac:picMkLst>
        </pc:picChg>
        <pc:picChg chg="del">
          <ac:chgData name="Valentine MARTIN" userId="368f1771-3f08-4d68-9aa7-d209efa7ebf2" providerId="ADAL" clId="{6470EF26-A5F9-4538-8E4E-41DBA12F1199}" dt="2022-03-10T15:28:25.698" v="241" actId="478"/>
          <ac:picMkLst>
            <pc:docMk/>
            <pc:sldMk cId="1725674561" sldId="2134805765"/>
            <ac:picMk id="19" creationId="{CBF68006-59E3-4220-B178-C32CD4B01252}"/>
          </ac:picMkLst>
        </pc:picChg>
        <pc:picChg chg="mod">
          <ac:chgData name="Valentine MARTIN" userId="368f1771-3f08-4d68-9aa7-d209efa7ebf2" providerId="ADAL" clId="{6470EF26-A5F9-4538-8E4E-41DBA12F1199}" dt="2022-03-10T15:29:15.224" v="258" actId="1076"/>
          <ac:picMkLst>
            <pc:docMk/>
            <pc:sldMk cId="1725674561" sldId="2134805765"/>
            <ac:picMk id="23" creationId="{FA97FC0E-FEF5-46FB-9CB7-13E7AEBCEEFA}"/>
          </ac:picMkLst>
        </pc:picChg>
        <pc:picChg chg="mod">
          <ac:chgData name="Valentine MARTIN" userId="368f1771-3f08-4d68-9aa7-d209efa7ebf2" providerId="ADAL" clId="{6470EF26-A5F9-4538-8E4E-41DBA12F1199}" dt="2022-03-10T15:28:56.743" v="252" actId="1076"/>
          <ac:picMkLst>
            <pc:docMk/>
            <pc:sldMk cId="1725674561" sldId="2134805765"/>
            <ac:picMk id="25" creationId="{A59ACA68-6D3D-4918-AD11-D9749B50D766}"/>
          </ac:picMkLst>
        </pc:picChg>
        <pc:picChg chg="mod">
          <ac:chgData name="Valentine MARTIN" userId="368f1771-3f08-4d68-9aa7-d209efa7ebf2" providerId="ADAL" clId="{6470EF26-A5F9-4538-8E4E-41DBA12F1199}" dt="2022-03-10T15:28:32.136" v="243" actId="1076"/>
          <ac:picMkLst>
            <pc:docMk/>
            <pc:sldMk cId="1725674561" sldId="2134805765"/>
            <ac:picMk id="27" creationId="{9B44C18B-A5B9-494F-BB5C-4C1D80576A6E}"/>
          </ac:picMkLst>
        </pc:picChg>
      </pc:sldChg>
      <pc:sldChg chg="modSp mod">
        <pc:chgData name="Valentine MARTIN" userId="368f1771-3f08-4d68-9aa7-d209efa7ebf2" providerId="ADAL" clId="{6470EF26-A5F9-4538-8E4E-41DBA12F1199}" dt="2022-03-10T16:05:27.025" v="924" actId="1076"/>
        <pc:sldMkLst>
          <pc:docMk/>
          <pc:sldMk cId="1131484089" sldId="2134805766"/>
        </pc:sldMkLst>
        <pc:spChg chg="mod">
          <ac:chgData name="Valentine MARTIN" userId="368f1771-3f08-4d68-9aa7-d209efa7ebf2" providerId="ADAL" clId="{6470EF26-A5F9-4538-8E4E-41DBA12F1199}" dt="2022-03-10T16:05:17.205" v="919" actId="20577"/>
          <ac:spMkLst>
            <pc:docMk/>
            <pc:sldMk cId="1131484089" sldId="2134805766"/>
            <ac:spMk id="2" creationId="{0DD2BFFA-5AA1-457C-BA4D-2C9E7C8A93D7}"/>
          </ac:spMkLst>
        </pc:spChg>
        <pc:picChg chg="mod">
          <ac:chgData name="Valentine MARTIN" userId="368f1771-3f08-4d68-9aa7-d209efa7ebf2" providerId="ADAL" clId="{6470EF26-A5F9-4538-8E4E-41DBA12F1199}" dt="2022-03-10T16:05:21.211" v="920" actId="1076"/>
          <ac:picMkLst>
            <pc:docMk/>
            <pc:sldMk cId="1131484089" sldId="2134805766"/>
            <ac:picMk id="7" creationId="{1B829C30-602D-4510-92B0-189DDF335C73}"/>
          </ac:picMkLst>
        </pc:picChg>
        <pc:picChg chg="mod">
          <ac:chgData name="Valentine MARTIN" userId="368f1771-3f08-4d68-9aa7-d209efa7ebf2" providerId="ADAL" clId="{6470EF26-A5F9-4538-8E4E-41DBA12F1199}" dt="2022-03-10T16:05:22.611" v="921" actId="1076"/>
          <ac:picMkLst>
            <pc:docMk/>
            <pc:sldMk cId="1131484089" sldId="2134805766"/>
            <ac:picMk id="8" creationId="{CF5496D4-0D2D-4DCB-B2D6-D4F241E21991}"/>
          </ac:picMkLst>
        </pc:picChg>
        <pc:picChg chg="mod">
          <ac:chgData name="Valentine MARTIN" userId="368f1771-3f08-4d68-9aa7-d209efa7ebf2" providerId="ADAL" clId="{6470EF26-A5F9-4538-8E4E-41DBA12F1199}" dt="2022-03-10T16:05:27.025" v="924" actId="1076"/>
          <ac:picMkLst>
            <pc:docMk/>
            <pc:sldMk cId="1131484089" sldId="2134805766"/>
            <ac:picMk id="10" creationId="{C0703C46-9001-4957-A56E-241232744271}"/>
          </ac:picMkLst>
        </pc:picChg>
        <pc:picChg chg="mod">
          <ac:chgData name="Valentine MARTIN" userId="368f1771-3f08-4d68-9aa7-d209efa7ebf2" providerId="ADAL" clId="{6470EF26-A5F9-4538-8E4E-41DBA12F1199}" dt="2022-03-10T16:05:25.026" v="923" actId="1076"/>
          <ac:picMkLst>
            <pc:docMk/>
            <pc:sldMk cId="1131484089" sldId="2134805766"/>
            <ac:picMk id="11" creationId="{32ED70E8-4355-4CA5-A3A6-C4CFED5C27CD}"/>
          </ac:picMkLst>
        </pc:picChg>
      </pc:sldChg>
      <pc:sldChg chg="modSp mod">
        <pc:chgData name="Valentine MARTIN" userId="368f1771-3f08-4d68-9aa7-d209efa7ebf2" providerId="ADAL" clId="{6470EF26-A5F9-4538-8E4E-41DBA12F1199}" dt="2022-03-10T15:17:56.046" v="68" actId="1076"/>
        <pc:sldMkLst>
          <pc:docMk/>
          <pc:sldMk cId="3378274954" sldId="2134805768"/>
        </pc:sldMkLst>
        <pc:spChg chg="mod">
          <ac:chgData name="Valentine MARTIN" userId="368f1771-3f08-4d68-9aa7-d209efa7ebf2" providerId="ADAL" clId="{6470EF26-A5F9-4538-8E4E-41DBA12F1199}" dt="2022-03-10T15:17:36.255" v="61" actId="14100"/>
          <ac:spMkLst>
            <pc:docMk/>
            <pc:sldMk cId="3378274954" sldId="2134805768"/>
            <ac:spMk id="3" creationId="{5558FE8E-DD9B-45D1-8712-D09923AAD10F}"/>
          </ac:spMkLst>
        </pc:spChg>
        <pc:spChg chg="mod">
          <ac:chgData name="Valentine MARTIN" userId="368f1771-3f08-4d68-9aa7-d209efa7ebf2" providerId="ADAL" clId="{6470EF26-A5F9-4538-8E4E-41DBA12F1199}" dt="2022-03-10T15:17:56.046" v="68" actId="1076"/>
          <ac:spMkLst>
            <pc:docMk/>
            <pc:sldMk cId="3378274954" sldId="2134805768"/>
            <ac:spMk id="6" creationId="{E9B3CE63-C47E-4C93-8D23-EEEF107CE73B}"/>
          </ac:spMkLst>
        </pc:spChg>
        <pc:spChg chg="mod">
          <ac:chgData name="Valentine MARTIN" userId="368f1771-3f08-4d68-9aa7-d209efa7ebf2" providerId="ADAL" clId="{6470EF26-A5F9-4538-8E4E-41DBA12F1199}" dt="2022-03-10T15:17:19.311" v="51" actId="1076"/>
          <ac:spMkLst>
            <pc:docMk/>
            <pc:sldMk cId="3378274954" sldId="2134805768"/>
            <ac:spMk id="12" creationId="{50DA6547-9995-4834-B699-0A0FE9E9443F}"/>
          </ac:spMkLst>
        </pc:spChg>
        <pc:spChg chg="mod">
          <ac:chgData name="Valentine MARTIN" userId="368f1771-3f08-4d68-9aa7-d209efa7ebf2" providerId="ADAL" clId="{6470EF26-A5F9-4538-8E4E-41DBA12F1199}" dt="2022-03-10T15:16:48.395" v="41" actId="20577"/>
          <ac:spMkLst>
            <pc:docMk/>
            <pc:sldMk cId="3378274954" sldId="2134805768"/>
            <ac:spMk id="13" creationId="{8A389857-CCEE-4F23-9DFD-688B850EC6AE}"/>
          </ac:spMkLst>
        </pc:spChg>
        <pc:spChg chg="mod">
          <ac:chgData name="Valentine MARTIN" userId="368f1771-3f08-4d68-9aa7-d209efa7ebf2" providerId="ADAL" clId="{6470EF26-A5F9-4538-8E4E-41DBA12F1199}" dt="2022-03-10T15:17:26.966" v="52" actId="1076"/>
          <ac:spMkLst>
            <pc:docMk/>
            <pc:sldMk cId="3378274954" sldId="2134805768"/>
            <ac:spMk id="15" creationId="{5BC51AAA-9F99-43BF-A36D-0FE20BF4DEC6}"/>
          </ac:spMkLst>
        </pc:spChg>
        <pc:spChg chg="mod">
          <ac:chgData name="Valentine MARTIN" userId="368f1771-3f08-4d68-9aa7-d209efa7ebf2" providerId="ADAL" clId="{6470EF26-A5F9-4538-8E4E-41DBA12F1199}" dt="2022-03-10T15:16:59.055" v="45" actId="1076"/>
          <ac:spMkLst>
            <pc:docMk/>
            <pc:sldMk cId="3378274954" sldId="2134805768"/>
            <ac:spMk id="16" creationId="{659335F8-A86A-4F39-8D89-A5AC1856EE52}"/>
          </ac:spMkLst>
        </pc:spChg>
        <pc:spChg chg="mod">
          <ac:chgData name="Valentine MARTIN" userId="368f1771-3f08-4d68-9aa7-d209efa7ebf2" providerId="ADAL" clId="{6470EF26-A5F9-4538-8E4E-41DBA12F1199}" dt="2022-03-10T15:17:53.006" v="67" actId="1076"/>
          <ac:spMkLst>
            <pc:docMk/>
            <pc:sldMk cId="3378274954" sldId="2134805768"/>
            <ac:spMk id="18" creationId="{98948CE0-5C45-43DD-82D8-825C0806D1B3}"/>
          </ac:spMkLst>
        </pc:spChg>
        <pc:spChg chg="mod">
          <ac:chgData name="Valentine MARTIN" userId="368f1771-3f08-4d68-9aa7-d209efa7ebf2" providerId="ADAL" clId="{6470EF26-A5F9-4538-8E4E-41DBA12F1199}" dt="2022-03-10T15:16:57.462" v="44" actId="1076"/>
          <ac:spMkLst>
            <pc:docMk/>
            <pc:sldMk cId="3378274954" sldId="2134805768"/>
            <ac:spMk id="21" creationId="{68BF7C59-44CE-4B43-A1F4-60DA0A569BA4}"/>
          </ac:spMkLst>
        </pc:spChg>
      </pc:sldChg>
      <pc:sldChg chg="addSp delSp modSp mod modAnim">
        <pc:chgData name="Valentine MARTIN" userId="368f1771-3f08-4d68-9aa7-d209efa7ebf2" providerId="ADAL" clId="{6470EF26-A5F9-4538-8E4E-41DBA12F1199}" dt="2022-03-11T08:56:20.850" v="943" actId="1076"/>
        <pc:sldMkLst>
          <pc:docMk/>
          <pc:sldMk cId="3808228901" sldId="2134805769"/>
        </pc:sldMkLst>
        <pc:spChg chg="mod">
          <ac:chgData name="Valentine MARTIN" userId="368f1771-3f08-4d68-9aa7-d209efa7ebf2" providerId="ADAL" clId="{6470EF26-A5F9-4538-8E4E-41DBA12F1199}" dt="2022-03-10T15:39:58.677" v="396" actId="207"/>
          <ac:spMkLst>
            <pc:docMk/>
            <pc:sldMk cId="3808228901" sldId="2134805769"/>
            <ac:spMk id="2" creationId="{7455B6FF-E632-415F-8548-CB67378BAA0A}"/>
          </ac:spMkLst>
        </pc:spChg>
        <pc:spChg chg="mod">
          <ac:chgData name="Valentine MARTIN" userId="368f1771-3f08-4d68-9aa7-d209efa7ebf2" providerId="ADAL" clId="{6470EF26-A5F9-4538-8E4E-41DBA12F1199}" dt="2022-03-10T15:40:02.343" v="397" actId="14100"/>
          <ac:spMkLst>
            <pc:docMk/>
            <pc:sldMk cId="3808228901" sldId="2134805769"/>
            <ac:spMk id="3" creationId="{AE536680-BB92-489D-8B94-BAFCD3A06F8E}"/>
          </ac:spMkLst>
        </pc:spChg>
        <pc:spChg chg="del mod ord">
          <ac:chgData name="Valentine MARTIN" userId="368f1771-3f08-4d68-9aa7-d209efa7ebf2" providerId="ADAL" clId="{6470EF26-A5F9-4538-8E4E-41DBA12F1199}" dt="2022-03-10T15:36:54.504" v="332" actId="478"/>
          <ac:spMkLst>
            <pc:docMk/>
            <pc:sldMk cId="3808228901" sldId="2134805769"/>
            <ac:spMk id="6" creationId="{F9279A19-B96A-4C4D-B4DD-6BB254D72A9E}"/>
          </ac:spMkLst>
        </pc:spChg>
        <pc:spChg chg="add del mod">
          <ac:chgData name="Valentine MARTIN" userId="368f1771-3f08-4d68-9aa7-d209efa7ebf2" providerId="ADAL" clId="{6470EF26-A5F9-4538-8E4E-41DBA12F1199}" dt="2022-03-10T15:36:58.040" v="334" actId="478"/>
          <ac:spMkLst>
            <pc:docMk/>
            <pc:sldMk cId="3808228901" sldId="2134805769"/>
            <ac:spMk id="9" creationId="{0AEDDE84-4067-42B0-A517-EC77D3061A75}"/>
          </ac:spMkLst>
        </pc:spChg>
        <pc:spChg chg="mod">
          <ac:chgData name="Valentine MARTIN" userId="368f1771-3f08-4d68-9aa7-d209efa7ebf2" providerId="ADAL" clId="{6470EF26-A5F9-4538-8E4E-41DBA12F1199}" dt="2022-03-11T08:56:20.850" v="943" actId="1076"/>
          <ac:spMkLst>
            <pc:docMk/>
            <pc:sldMk cId="3808228901" sldId="2134805769"/>
            <ac:spMk id="18" creationId="{FC5ED596-07E0-4242-B8E7-0154EC92B61E}"/>
          </ac:spMkLst>
        </pc:spChg>
        <pc:spChg chg="del">
          <ac:chgData name="Valentine MARTIN" userId="368f1771-3f08-4d68-9aa7-d209efa7ebf2" providerId="ADAL" clId="{6470EF26-A5F9-4538-8E4E-41DBA12F1199}" dt="2022-03-10T15:36:53.671" v="331" actId="478"/>
          <ac:spMkLst>
            <pc:docMk/>
            <pc:sldMk cId="3808228901" sldId="2134805769"/>
            <ac:spMk id="19" creationId="{3EC3916D-D7AC-4DE2-995F-DBD15295E44A}"/>
          </ac:spMkLst>
        </pc:spChg>
        <pc:spChg chg="del mod">
          <ac:chgData name="Valentine MARTIN" userId="368f1771-3f08-4d68-9aa7-d209efa7ebf2" providerId="ADAL" clId="{6470EF26-A5F9-4538-8E4E-41DBA12F1199}" dt="2022-03-10T15:36:52.912" v="330" actId="478"/>
          <ac:spMkLst>
            <pc:docMk/>
            <pc:sldMk cId="3808228901" sldId="2134805769"/>
            <ac:spMk id="20" creationId="{E42117B7-B616-4519-B9C2-BA867DFB589A}"/>
          </ac:spMkLst>
        </pc:spChg>
        <pc:spChg chg="mod">
          <ac:chgData name="Valentine MARTIN" userId="368f1771-3f08-4d68-9aa7-d209efa7ebf2" providerId="ADAL" clId="{6470EF26-A5F9-4538-8E4E-41DBA12F1199}" dt="2022-03-10T15:40:20.471" v="398" actId="1076"/>
          <ac:spMkLst>
            <pc:docMk/>
            <pc:sldMk cId="3808228901" sldId="2134805769"/>
            <ac:spMk id="25" creationId="{13AA703B-7159-4CA7-AD70-D06203612FA5}"/>
          </ac:spMkLst>
        </pc:spChg>
        <pc:spChg chg="mod">
          <ac:chgData name="Valentine MARTIN" userId="368f1771-3f08-4d68-9aa7-d209efa7ebf2" providerId="ADAL" clId="{6470EF26-A5F9-4538-8E4E-41DBA12F1199}" dt="2022-03-10T15:40:25.911" v="399" actId="1076"/>
          <ac:spMkLst>
            <pc:docMk/>
            <pc:sldMk cId="3808228901" sldId="2134805769"/>
            <ac:spMk id="26" creationId="{DB45BE31-273F-4028-9F6E-DF15F02C42EA}"/>
          </ac:spMkLst>
        </pc:spChg>
        <pc:spChg chg="add del mod">
          <ac:chgData name="Valentine MARTIN" userId="368f1771-3f08-4d68-9aa7-d209efa7ebf2" providerId="ADAL" clId="{6470EF26-A5F9-4538-8E4E-41DBA12F1199}" dt="2022-03-10T15:37:00.423" v="338" actId="478"/>
          <ac:spMkLst>
            <pc:docMk/>
            <pc:sldMk cId="3808228901" sldId="2134805769"/>
            <ac:spMk id="27" creationId="{FFB010BD-54D8-41BD-ACB4-2ABB5BB95543}"/>
          </ac:spMkLst>
        </pc:spChg>
        <pc:spChg chg="add del mod">
          <ac:chgData name="Valentine MARTIN" userId="368f1771-3f08-4d68-9aa7-d209efa7ebf2" providerId="ADAL" clId="{6470EF26-A5F9-4538-8E4E-41DBA12F1199}" dt="2022-03-10T15:36:59.078" v="336" actId="478"/>
          <ac:spMkLst>
            <pc:docMk/>
            <pc:sldMk cId="3808228901" sldId="2134805769"/>
            <ac:spMk id="33" creationId="{31DE97E8-996D-49B9-A4E0-8BC92D47EF0F}"/>
          </ac:spMkLst>
        </pc:spChg>
        <pc:spChg chg="add del">
          <ac:chgData name="Valentine MARTIN" userId="368f1771-3f08-4d68-9aa7-d209efa7ebf2" providerId="ADAL" clId="{6470EF26-A5F9-4538-8E4E-41DBA12F1199}" dt="2022-03-10T15:36:56.876" v="333" actId="478"/>
          <ac:spMkLst>
            <pc:docMk/>
            <pc:sldMk cId="3808228901" sldId="2134805769"/>
            <ac:spMk id="34" creationId="{09AD9C0C-988C-44E9-8AC7-E1A7D8313343}"/>
          </ac:spMkLst>
        </pc:spChg>
        <pc:graphicFrameChg chg="add del modGraphic">
          <ac:chgData name="Valentine MARTIN" userId="368f1771-3f08-4d68-9aa7-d209efa7ebf2" providerId="ADAL" clId="{6470EF26-A5F9-4538-8E4E-41DBA12F1199}" dt="2022-03-10T15:31:57.820" v="280" actId="478"/>
          <ac:graphicFrameMkLst>
            <pc:docMk/>
            <pc:sldMk cId="3808228901" sldId="2134805769"/>
            <ac:graphicFrameMk id="7" creationId="{81F0F556-9F50-4FC6-B81E-35C8B5239FD8}"/>
          </ac:graphicFrameMkLst>
        </pc:graphicFrameChg>
        <pc:graphicFrameChg chg="add del mod modGraphic">
          <ac:chgData name="Valentine MARTIN" userId="368f1771-3f08-4d68-9aa7-d209efa7ebf2" providerId="ADAL" clId="{6470EF26-A5F9-4538-8E4E-41DBA12F1199}" dt="2022-03-10T15:34:41.041" v="296" actId="478"/>
          <ac:graphicFrameMkLst>
            <pc:docMk/>
            <pc:sldMk cId="3808228901" sldId="2134805769"/>
            <ac:graphicFrameMk id="8" creationId="{083AD254-9DA4-467E-BD69-0463E4D3B87D}"/>
          </ac:graphicFrameMkLst>
        </pc:graphicFrameChg>
        <pc:graphicFrameChg chg="mod">
          <ac:chgData name="Valentine MARTIN" userId="368f1771-3f08-4d68-9aa7-d209efa7ebf2" providerId="ADAL" clId="{6470EF26-A5F9-4538-8E4E-41DBA12F1199}" dt="2022-03-10T15:39:51.083" v="394" actId="167"/>
          <ac:graphicFrameMkLst>
            <pc:docMk/>
            <pc:sldMk cId="3808228901" sldId="2134805769"/>
            <ac:graphicFrameMk id="22" creationId="{EEF42F2A-BA2B-45E5-BB01-36EF56AFF3E8}"/>
          </ac:graphicFrameMkLst>
        </pc:graphicFrameChg>
        <pc:picChg chg="mod">
          <ac:chgData name="Valentine MARTIN" userId="368f1771-3f08-4d68-9aa7-d209efa7ebf2" providerId="ADAL" clId="{6470EF26-A5F9-4538-8E4E-41DBA12F1199}" dt="2022-03-10T15:30:12.851" v="262" actId="1076"/>
          <ac:picMkLst>
            <pc:docMk/>
            <pc:sldMk cId="3808228901" sldId="2134805769"/>
            <ac:picMk id="12" creationId="{0F8904B4-A9C3-4A9A-BB42-5201688B5654}"/>
          </ac:picMkLst>
        </pc:picChg>
        <pc:picChg chg="mod">
          <ac:chgData name="Valentine MARTIN" userId="368f1771-3f08-4d68-9aa7-d209efa7ebf2" providerId="ADAL" clId="{6470EF26-A5F9-4538-8E4E-41DBA12F1199}" dt="2022-03-10T15:38:06.861" v="359" actId="1076"/>
          <ac:picMkLst>
            <pc:docMk/>
            <pc:sldMk cId="3808228901" sldId="2134805769"/>
            <ac:picMk id="32" creationId="{6A7D6B73-499D-4EDD-8D2E-B007238BA052}"/>
          </ac:picMkLst>
        </pc:picChg>
        <pc:picChg chg="mod">
          <ac:chgData name="Valentine MARTIN" userId="368f1771-3f08-4d68-9aa7-d209efa7ebf2" providerId="ADAL" clId="{6470EF26-A5F9-4538-8E4E-41DBA12F1199}" dt="2022-03-10T15:38:13.390" v="360" actId="1076"/>
          <ac:picMkLst>
            <pc:docMk/>
            <pc:sldMk cId="3808228901" sldId="2134805769"/>
            <ac:picMk id="2050" creationId="{E563FAF0-6568-4538-843D-DC211F545F2A}"/>
          </ac:picMkLst>
        </pc:picChg>
        <pc:cxnChg chg="mod">
          <ac:chgData name="Valentine MARTIN" userId="368f1771-3f08-4d68-9aa7-d209efa7ebf2" providerId="ADAL" clId="{6470EF26-A5F9-4538-8E4E-41DBA12F1199}" dt="2022-03-10T15:38:57.631" v="391" actId="14100"/>
          <ac:cxnSpMkLst>
            <pc:docMk/>
            <pc:sldMk cId="3808228901" sldId="2134805769"/>
            <ac:cxnSpMk id="24" creationId="{97B911A3-E5A1-422F-8669-8B79037DD145}"/>
          </ac:cxnSpMkLst>
        </pc:cxnChg>
        <pc:cxnChg chg="mod">
          <ac:chgData name="Valentine MARTIN" userId="368f1771-3f08-4d68-9aa7-d209efa7ebf2" providerId="ADAL" clId="{6470EF26-A5F9-4538-8E4E-41DBA12F1199}" dt="2022-03-10T15:38:53.143" v="381" actId="1035"/>
          <ac:cxnSpMkLst>
            <pc:docMk/>
            <pc:sldMk cId="3808228901" sldId="2134805769"/>
            <ac:cxnSpMk id="28" creationId="{08B135C7-AB4B-46E5-A0C4-41C442169ED0}"/>
          </ac:cxnSpMkLst>
        </pc:cxnChg>
      </pc:sldChg>
      <pc:sldChg chg="modSp mod">
        <pc:chgData name="Valentine MARTIN" userId="368f1771-3f08-4d68-9aa7-d209efa7ebf2" providerId="ADAL" clId="{6470EF26-A5F9-4538-8E4E-41DBA12F1199}" dt="2022-03-10T15:27:05.631" v="212" actId="1076"/>
        <pc:sldMkLst>
          <pc:docMk/>
          <pc:sldMk cId="636008993" sldId="2134805770"/>
        </pc:sldMkLst>
        <pc:spChg chg="mod">
          <ac:chgData name="Valentine MARTIN" userId="368f1771-3f08-4d68-9aa7-d209efa7ebf2" providerId="ADAL" clId="{6470EF26-A5F9-4538-8E4E-41DBA12F1199}" dt="2022-03-10T15:26:58.662" v="210" actId="14100"/>
          <ac:spMkLst>
            <pc:docMk/>
            <pc:sldMk cId="636008993" sldId="2134805770"/>
            <ac:spMk id="2" creationId="{86B388B5-7C9E-4D29-A635-B11649431C87}"/>
          </ac:spMkLst>
        </pc:spChg>
        <pc:spChg chg="mod">
          <ac:chgData name="Valentine MARTIN" userId="368f1771-3f08-4d68-9aa7-d209efa7ebf2" providerId="ADAL" clId="{6470EF26-A5F9-4538-8E4E-41DBA12F1199}" dt="2022-03-10T15:27:01.558" v="211" actId="1076"/>
          <ac:spMkLst>
            <pc:docMk/>
            <pc:sldMk cId="636008993" sldId="2134805770"/>
            <ac:spMk id="7" creationId="{9D484B69-274A-416E-996D-424619DB1D96}"/>
          </ac:spMkLst>
        </pc:spChg>
        <pc:picChg chg="mod">
          <ac:chgData name="Valentine MARTIN" userId="368f1771-3f08-4d68-9aa7-d209efa7ebf2" providerId="ADAL" clId="{6470EF26-A5F9-4538-8E4E-41DBA12F1199}" dt="2022-03-10T15:27:05.631" v="212" actId="1076"/>
          <ac:picMkLst>
            <pc:docMk/>
            <pc:sldMk cId="636008993" sldId="2134805770"/>
            <ac:picMk id="6" creationId="{0F7C7B7C-97DD-4F40-915B-37814F91F33A}"/>
          </ac:picMkLst>
        </pc:picChg>
      </pc:sldChg>
      <pc:sldChg chg="modSp mod">
        <pc:chgData name="Valentine MARTIN" userId="368f1771-3f08-4d68-9aa7-d209efa7ebf2" providerId="ADAL" clId="{6470EF26-A5F9-4538-8E4E-41DBA12F1199}" dt="2022-03-10T16:06:14.446" v="929" actId="2085"/>
        <pc:sldMkLst>
          <pc:docMk/>
          <pc:sldMk cId="3842200572" sldId="2134805771"/>
        </pc:sldMkLst>
        <pc:spChg chg="mod">
          <ac:chgData name="Valentine MARTIN" userId="368f1771-3f08-4d68-9aa7-d209efa7ebf2" providerId="ADAL" clId="{6470EF26-A5F9-4538-8E4E-41DBA12F1199}" dt="2022-03-10T16:06:10.147" v="927" actId="2085"/>
          <ac:spMkLst>
            <pc:docMk/>
            <pc:sldMk cId="3842200572" sldId="2134805771"/>
            <ac:spMk id="15" creationId="{B1CD826D-837F-4016-A3E4-D38F80AD8FD0}"/>
          </ac:spMkLst>
        </pc:spChg>
        <pc:spChg chg="mod">
          <ac:chgData name="Valentine MARTIN" userId="368f1771-3f08-4d68-9aa7-d209efa7ebf2" providerId="ADAL" clId="{6470EF26-A5F9-4538-8E4E-41DBA12F1199}" dt="2022-03-10T16:06:11.925" v="928" actId="2085"/>
          <ac:spMkLst>
            <pc:docMk/>
            <pc:sldMk cId="3842200572" sldId="2134805771"/>
            <ac:spMk id="16" creationId="{8F50FD1E-4B8D-47F0-A406-AD3D2ABE1940}"/>
          </ac:spMkLst>
        </pc:spChg>
        <pc:spChg chg="mod">
          <ac:chgData name="Valentine MARTIN" userId="368f1771-3f08-4d68-9aa7-d209efa7ebf2" providerId="ADAL" clId="{6470EF26-A5F9-4538-8E4E-41DBA12F1199}" dt="2022-03-10T15:25:54.288" v="186" actId="208"/>
          <ac:spMkLst>
            <pc:docMk/>
            <pc:sldMk cId="3842200572" sldId="2134805771"/>
            <ac:spMk id="22" creationId="{CA9A0FC6-18B7-4FDE-917B-EFDF947F288C}"/>
          </ac:spMkLst>
        </pc:spChg>
        <pc:spChg chg="mod">
          <ac:chgData name="Valentine MARTIN" userId="368f1771-3f08-4d68-9aa7-d209efa7ebf2" providerId="ADAL" clId="{6470EF26-A5F9-4538-8E4E-41DBA12F1199}" dt="2022-03-10T15:26:19.327" v="195" actId="1076"/>
          <ac:spMkLst>
            <pc:docMk/>
            <pc:sldMk cId="3842200572" sldId="2134805771"/>
            <ac:spMk id="24" creationId="{82F732A5-DF3F-4BB6-BBF0-2A052E51E79D}"/>
          </ac:spMkLst>
        </pc:spChg>
        <pc:spChg chg="mod">
          <ac:chgData name="Valentine MARTIN" userId="368f1771-3f08-4d68-9aa7-d209efa7ebf2" providerId="ADAL" clId="{6470EF26-A5F9-4538-8E4E-41DBA12F1199}" dt="2022-03-10T16:06:14.446" v="929" actId="2085"/>
          <ac:spMkLst>
            <pc:docMk/>
            <pc:sldMk cId="3842200572" sldId="2134805771"/>
            <ac:spMk id="32" creationId="{1D99D8C3-A206-4B96-A89D-87A9151C5C5A}"/>
          </ac:spMkLst>
        </pc:spChg>
        <pc:spChg chg="mod">
          <ac:chgData name="Valentine MARTIN" userId="368f1771-3f08-4d68-9aa7-d209efa7ebf2" providerId="ADAL" clId="{6470EF26-A5F9-4538-8E4E-41DBA12F1199}" dt="2022-03-10T16:06:07.931" v="926" actId="2085"/>
          <ac:spMkLst>
            <pc:docMk/>
            <pc:sldMk cId="3842200572" sldId="2134805771"/>
            <ac:spMk id="33" creationId="{859CCEAF-15D7-4197-8807-D55AEEFF42AA}"/>
          </ac:spMkLst>
        </pc:spChg>
        <pc:cxnChg chg="mod">
          <ac:chgData name="Valentine MARTIN" userId="368f1771-3f08-4d68-9aa7-d209efa7ebf2" providerId="ADAL" clId="{6470EF26-A5F9-4538-8E4E-41DBA12F1199}" dt="2022-03-10T15:25:51.304" v="185" actId="208"/>
          <ac:cxnSpMkLst>
            <pc:docMk/>
            <pc:sldMk cId="3842200572" sldId="2134805771"/>
            <ac:cxnSpMk id="28" creationId="{E65DE9A8-8803-46F7-8270-8EFF48427E2D}"/>
          </ac:cxnSpMkLst>
        </pc:cxnChg>
        <pc:cxnChg chg="mod">
          <ac:chgData name="Valentine MARTIN" userId="368f1771-3f08-4d68-9aa7-d209efa7ebf2" providerId="ADAL" clId="{6470EF26-A5F9-4538-8E4E-41DBA12F1199}" dt="2022-03-10T15:25:56.096" v="187" actId="208"/>
          <ac:cxnSpMkLst>
            <pc:docMk/>
            <pc:sldMk cId="3842200572" sldId="2134805771"/>
            <ac:cxnSpMk id="29" creationId="{75FC35C8-09DD-4186-8E0F-926D4B3B17A9}"/>
          </ac:cxnSpMkLst>
        </pc:cxnChg>
      </pc:sldChg>
      <pc:sldChg chg="new del">
        <pc:chgData name="Valentine MARTIN" userId="368f1771-3f08-4d68-9aa7-d209efa7ebf2" providerId="ADAL" clId="{6470EF26-A5F9-4538-8E4E-41DBA12F1199}" dt="2022-03-10T15:16:28.012" v="35" actId="47"/>
        <pc:sldMkLst>
          <pc:docMk/>
          <pc:sldMk cId="4093276907" sldId="2134805772"/>
        </pc:sldMkLst>
      </pc:sldChg>
    </pc:docChg>
  </pc:docChgLst>
  <pc:docChgLst>
    <pc:chgData name="Michiel DE KOSTER" userId="7d7c490e-1e4b-4bd1-978a-bd0aaf19c382" providerId="ADAL" clId="{051A3EEA-CA3C-440D-9F05-99C3EBBAF1F8}"/>
    <pc:docChg chg="undo custSel addSld delSld modSld sldOrd">
      <pc:chgData name="Michiel DE KOSTER" userId="7d7c490e-1e4b-4bd1-978a-bd0aaf19c382" providerId="ADAL" clId="{051A3EEA-CA3C-440D-9F05-99C3EBBAF1F8}" dt="2022-03-11T09:22:56.534" v="2146" actId="1076"/>
      <pc:docMkLst>
        <pc:docMk/>
      </pc:docMkLst>
      <pc:sldChg chg="addSp delSp modSp mod modTransition">
        <pc:chgData name="Michiel DE KOSTER" userId="7d7c490e-1e4b-4bd1-978a-bd0aaf19c382" providerId="ADAL" clId="{051A3EEA-CA3C-440D-9F05-99C3EBBAF1F8}" dt="2022-03-10T14:07:46.780" v="1539"/>
        <pc:sldMkLst>
          <pc:docMk/>
          <pc:sldMk cId="218576193" sldId="496"/>
        </pc:sldMkLst>
        <pc:spChg chg="mod">
          <ac:chgData name="Michiel DE KOSTER" userId="7d7c490e-1e4b-4bd1-978a-bd0aaf19c382" providerId="ADAL" clId="{051A3EEA-CA3C-440D-9F05-99C3EBBAF1F8}" dt="2022-03-10T08:56:48.248" v="3" actId="6549"/>
          <ac:spMkLst>
            <pc:docMk/>
            <pc:sldMk cId="218576193" sldId="496"/>
            <ac:spMk id="3" creationId="{54FE0618-2D57-1443-8ADE-D55C7794FBC8}"/>
          </ac:spMkLst>
        </pc:spChg>
        <pc:spChg chg="del mod">
          <ac:chgData name="Michiel DE KOSTER" userId="7d7c490e-1e4b-4bd1-978a-bd0aaf19c382" providerId="ADAL" clId="{051A3EEA-CA3C-440D-9F05-99C3EBBAF1F8}" dt="2022-03-10T09:13:53.206" v="313" actId="478"/>
          <ac:spMkLst>
            <pc:docMk/>
            <pc:sldMk cId="218576193" sldId="496"/>
            <ac:spMk id="4" creationId="{AFD2F450-4A03-1E4A-9D88-171302A276EF}"/>
          </ac:spMkLst>
        </pc:spChg>
        <pc:spChg chg="add del mod">
          <ac:chgData name="Michiel DE KOSTER" userId="7d7c490e-1e4b-4bd1-978a-bd0aaf19c382" providerId="ADAL" clId="{051A3EEA-CA3C-440D-9F05-99C3EBBAF1F8}" dt="2022-03-10T09:13:55.440" v="314" actId="478"/>
          <ac:spMkLst>
            <pc:docMk/>
            <pc:sldMk cId="218576193" sldId="496"/>
            <ac:spMk id="6" creationId="{035D42CF-CE47-4DF9-9D92-7518DE820336}"/>
          </ac:spMkLst>
        </pc:spChg>
      </pc:sldChg>
      <pc:sldChg chg="modSp mod ord">
        <pc:chgData name="Michiel DE KOSTER" userId="7d7c490e-1e4b-4bd1-978a-bd0aaf19c382" providerId="ADAL" clId="{051A3EEA-CA3C-440D-9F05-99C3EBBAF1F8}" dt="2022-03-10T14:07:19.824" v="1537" actId="20577"/>
        <pc:sldMkLst>
          <pc:docMk/>
          <pc:sldMk cId="1518666361" sldId="498"/>
        </pc:sldMkLst>
        <pc:spChg chg="mod">
          <ac:chgData name="Michiel DE KOSTER" userId="7d7c490e-1e4b-4bd1-978a-bd0aaf19c382" providerId="ADAL" clId="{051A3EEA-CA3C-440D-9F05-99C3EBBAF1F8}" dt="2022-03-10T14:07:19.824" v="1537" actId="20577"/>
          <ac:spMkLst>
            <pc:docMk/>
            <pc:sldMk cId="1518666361" sldId="498"/>
            <ac:spMk id="2" creationId="{3212CB5E-56FC-9043-88DA-6F775369D5F9}"/>
          </ac:spMkLst>
        </pc:spChg>
        <pc:spChg chg="mod">
          <ac:chgData name="Michiel DE KOSTER" userId="7d7c490e-1e4b-4bd1-978a-bd0aaf19c382" providerId="ADAL" clId="{051A3EEA-CA3C-440D-9F05-99C3EBBAF1F8}" dt="2022-03-10T08:59:39.778" v="17" actId="20577"/>
          <ac:spMkLst>
            <pc:docMk/>
            <pc:sldMk cId="1518666361" sldId="498"/>
            <ac:spMk id="3" creationId="{0C8A88FA-E18F-8849-990E-BBFE26C39C7C}"/>
          </ac:spMkLst>
        </pc:spChg>
      </pc:sldChg>
      <pc:sldChg chg="delSp modSp mod ord">
        <pc:chgData name="Michiel DE KOSTER" userId="7d7c490e-1e4b-4bd1-978a-bd0aaf19c382" providerId="ADAL" clId="{051A3EEA-CA3C-440D-9F05-99C3EBBAF1F8}" dt="2022-03-10T14:05:55.516" v="1528" actId="207"/>
        <pc:sldMkLst>
          <pc:docMk/>
          <pc:sldMk cId="728524330" sldId="500"/>
        </pc:sldMkLst>
        <pc:spChg chg="del">
          <ac:chgData name="Michiel DE KOSTER" userId="7d7c490e-1e4b-4bd1-978a-bd0aaf19c382" providerId="ADAL" clId="{051A3EEA-CA3C-440D-9F05-99C3EBBAF1F8}" dt="2022-03-10T13:30:42.625" v="1464" actId="478"/>
          <ac:spMkLst>
            <pc:docMk/>
            <pc:sldMk cId="728524330" sldId="500"/>
            <ac:spMk id="9" creationId="{8F01E422-6620-4323-B292-896CC7A90A9C}"/>
          </ac:spMkLst>
        </pc:spChg>
        <pc:spChg chg="del mod">
          <ac:chgData name="Michiel DE KOSTER" userId="7d7c490e-1e4b-4bd1-978a-bd0aaf19c382" providerId="ADAL" clId="{051A3EEA-CA3C-440D-9F05-99C3EBBAF1F8}" dt="2022-03-10T13:30:37.065" v="1463" actId="478"/>
          <ac:spMkLst>
            <pc:docMk/>
            <pc:sldMk cId="728524330" sldId="500"/>
            <ac:spMk id="25" creationId="{C21C68D4-EDD1-4905-BE0D-155C96CD047C}"/>
          </ac:spMkLst>
        </pc:spChg>
        <pc:spChg chg="mod">
          <ac:chgData name="Michiel DE KOSTER" userId="7d7c490e-1e4b-4bd1-978a-bd0aaf19c382" providerId="ADAL" clId="{051A3EEA-CA3C-440D-9F05-99C3EBBAF1F8}" dt="2022-03-10T14:05:50.822" v="1527" actId="207"/>
          <ac:spMkLst>
            <pc:docMk/>
            <pc:sldMk cId="728524330" sldId="500"/>
            <ac:spMk id="29" creationId="{165BDA23-D565-46EA-AF8B-E8F88527E190}"/>
          </ac:spMkLst>
        </pc:spChg>
        <pc:spChg chg="mod">
          <ac:chgData name="Michiel DE KOSTER" userId="7d7c490e-1e4b-4bd1-978a-bd0aaf19c382" providerId="ADAL" clId="{051A3EEA-CA3C-440D-9F05-99C3EBBAF1F8}" dt="2022-03-10T14:05:55.516" v="1528" actId="207"/>
          <ac:spMkLst>
            <pc:docMk/>
            <pc:sldMk cId="728524330" sldId="500"/>
            <ac:spMk id="30" creationId="{C3056BDE-3880-4162-BB3D-F8A489EB8618}"/>
          </ac:spMkLst>
        </pc:spChg>
      </pc:sldChg>
      <pc:sldChg chg="delSp modSp mod">
        <pc:chgData name="Michiel DE KOSTER" userId="7d7c490e-1e4b-4bd1-978a-bd0aaf19c382" providerId="ADAL" clId="{051A3EEA-CA3C-440D-9F05-99C3EBBAF1F8}" dt="2022-03-10T14:06:46.232" v="1533" actId="207"/>
        <pc:sldMkLst>
          <pc:docMk/>
          <pc:sldMk cId="1676841127" sldId="501"/>
        </pc:sldMkLst>
        <pc:spChg chg="del">
          <ac:chgData name="Michiel DE KOSTER" userId="7d7c490e-1e4b-4bd1-978a-bd0aaf19c382" providerId="ADAL" clId="{051A3EEA-CA3C-440D-9F05-99C3EBBAF1F8}" dt="2022-03-10T13:32:50.060" v="1515" actId="478"/>
          <ac:spMkLst>
            <pc:docMk/>
            <pc:sldMk cId="1676841127" sldId="501"/>
            <ac:spMk id="9" creationId="{8F01E422-6620-4323-B292-896CC7A90A9C}"/>
          </ac:spMkLst>
        </pc:spChg>
        <pc:spChg chg="mod">
          <ac:chgData name="Michiel DE KOSTER" userId="7d7c490e-1e4b-4bd1-978a-bd0aaf19c382" providerId="ADAL" clId="{051A3EEA-CA3C-440D-9F05-99C3EBBAF1F8}" dt="2022-03-10T14:06:46.232" v="1533" actId="207"/>
          <ac:spMkLst>
            <pc:docMk/>
            <pc:sldMk cId="1676841127" sldId="501"/>
            <ac:spMk id="29" creationId="{165BDA23-D565-46EA-AF8B-E8F88527E190}"/>
          </ac:spMkLst>
        </pc:spChg>
        <pc:spChg chg="mod">
          <ac:chgData name="Michiel DE KOSTER" userId="7d7c490e-1e4b-4bd1-978a-bd0aaf19c382" providerId="ADAL" clId="{051A3EEA-CA3C-440D-9F05-99C3EBBAF1F8}" dt="2022-03-10T14:06:42.540" v="1532" actId="207"/>
          <ac:spMkLst>
            <pc:docMk/>
            <pc:sldMk cId="1676841127" sldId="501"/>
            <ac:spMk id="30" creationId="{C3056BDE-3880-4162-BB3D-F8A489EB8618}"/>
          </ac:spMkLst>
        </pc:spChg>
      </pc:sldChg>
      <pc:sldChg chg="modSp mod modTransition">
        <pc:chgData name="Michiel DE KOSTER" userId="7d7c490e-1e4b-4bd1-978a-bd0aaf19c382" providerId="ADAL" clId="{051A3EEA-CA3C-440D-9F05-99C3EBBAF1F8}" dt="2022-03-11T08:03:18.873" v="1642" actId="20577"/>
        <pc:sldMkLst>
          <pc:docMk/>
          <pc:sldMk cId="1828061377" sldId="502"/>
        </pc:sldMkLst>
        <pc:spChg chg="mod">
          <ac:chgData name="Michiel DE KOSTER" userId="7d7c490e-1e4b-4bd1-978a-bd0aaf19c382" providerId="ADAL" clId="{051A3EEA-CA3C-440D-9F05-99C3EBBAF1F8}" dt="2022-03-11T08:03:18.873" v="1642" actId="20577"/>
          <ac:spMkLst>
            <pc:docMk/>
            <pc:sldMk cId="1828061377" sldId="502"/>
            <ac:spMk id="2" creationId="{12E2EBD8-D25B-4F5B-8B7F-1A73CB98F214}"/>
          </ac:spMkLst>
        </pc:spChg>
        <pc:spChg chg="mod">
          <ac:chgData name="Michiel DE KOSTER" userId="7d7c490e-1e4b-4bd1-978a-bd0aaf19c382" providerId="ADAL" clId="{051A3EEA-CA3C-440D-9F05-99C3EBBAF1F8}" dt="2022-03-11T08:03:09.379" v="1640" actId="20577"/>
          <ac:spMkLst>
            <pc:docMk/>
            <pc:sldMk cId="1828061377" sldId="502"/>
            <ac:spMk id="3" creationId="{F36E59DB-E109-4FDD-8721-426677807AD0}"/>
          </ac:spMkLst>
        </pc:spChg>
      </pc:sldChg>
      <pc:sldChg chg="addSp delSp modSp mod modTransition modAnim">
        <pc:chgData name="Michiel DE KOSTER" userId="7d7c490e-1e4b-4bd1-978a-bd0aaf19c382" providerId="ADAL" clId="{051A3EEA-CA3C-440D-9F05-99C3EBBAF1F8}" dt="2022-03-11T09:22:56.534" v="2146" actId="1076"/>
        <pc:sldMkLst>
          <pc:docMk/>
          <pc:sldMk cId="675544915" sldId="503"/>
        </pc:sldMkLst>
        <pc:spChg chg="del mod">
          <ac:chgData name="Michiel DE KOSTER" userId="7d7c490e-1e4b-4bd1-978a-bd0aaf19c382" providerId="ADAL" clId="{051A3EEA-CA3C-440D-9F05-99C3EBBAF1F8}" dt="2022-03-11T09:18:29.349" v="1744" actId="478"/>
          <ac:spMkLst>
            <pc:docMk/>
            <pc:sldMk cId="675544915" sldId="503"/>
            <ac:spMk id="2" creationId="{090A352D-76AD-43AA-A313-4576FB128180}"/>
          </ac:spMkLst>
        </pc:spChg>
        <pc:spChg chg="add del mod">
          <ac:chgData name="Michiel DE KOSTER" userId="7d7c490e-1e4b-4bd1-978a-bd0aaf19c382" providerId="ADAL" clId="{051A3EEA-CA3C-440D-9F05-99C3EBBAF1F8}" dt="2022-03-11T09:18:32.624" v="1745" actId="478"/>
          <ac:spMkLst>
            <pc:docMk/>
            <pc:sldMk cId="675544915" sldId="503"/>
            <ac:spMk id="5" creationId="{C579CD96-5B54-438F-9544-019EF4F7CD6B}"/>
          </ac:spMkLst>
        </pc:spChg>
        <pc:spChg chg="mod">
          <ac:chgData name="Michiel DE KOSTER" userId="7d7c490e-1e4b-4bd1-978a-bd0aaf19c382" providerId="ADAL" clId="{051A3EEA-CA3C-440D-9F05-99C3EBBAF1F8}" dt="2022-03-11T09:21:33.154" v="1942" actId="1076"/>
          <ac:spMkLst>
            <pc:docMk/>
            <pc:sldMk cId="675544915" sldId="503"/>
            <ac:spMk id="11" creationId="{371A1C81-1285-467B-8653-09BA27FC4800}"/>
          </ac:spMkLst>
        </pc:spChg>
        <pc:spChg chg="del mod">
          <ac:chgData name="Michiel DE KOSTER" userId="7d7c490e-1e4b-4bd1-978a-bd0aaf19c382" providerId="ADAL" clId="{051A3EEA-CA3C-440D-9F05-99C3EBBAF1F8}" dt="2022-03-11T09:19:12.027" v="1797" actId="478"/>
          <ac:spMkLst>
            <pc:docMk/>
            <pc:sldMk cId="675544915" sldId="503"/>
            <ac:spMk id="12" creationId="{CAC2FA05-C62F-41C9-9AF9-77E13A68ADF7}"/>
          </ac:spMkLst>
        </pc:spChg>
        <pc:spChg chg="mod">
          <ac:chgData name="Michiel DE KOSTER" userId="7d7c490e-1e4b-4bd1-978a-bd0aaf19c382" providerId="ADAL" clId="{051A3EEA-CA3C-440D-9F05-99C3EBBAF1F8}" dt="2022-03-11T09:21:36.562" v="1943" actId="1076"/>
          <ac:spMkLst>
            <pc:docMk/>
            <pc:sldMk cId="675544915" sldId="503"/>
            <ac:spMk id="16" creationId="{5877EF67-7D3A-42D4-A9B4-6D87F92BF6AF}"/>
          </ac:spMkLst>
        </pc:spChg>
        <pc:spChg chg="del">
          <ac:chgData name="Michiel DE KOSTER" userId="7d7c490e-1e4b-4bd1-978a-bd0aaf19c382" providerId="ADAL" clId="{051A3EEA-CA3C-440D-9F05-99C3EBBAF1F8}" dt="2022-03-11T09:20:46.067" v="1921" actId="478"/>
          <ac:spMkLst>
            <pc:docMk/>
            <pc:sldMk cId="675544915" sldId="503"/>
            <ac:spMk id="18" creationId="{9CEA25A3-D030-4957-8D49-47CA25F27096}"/>
          </ac:spMkLst>
        </pc:spChg>
        <pc:spChg chg="add mod">
          <ac:chgData name="Michiel DE KOSTER" userId="7d7c490e-1e4b-4bd1-978a-bd0aaf19c382" providerId="ADAL" clId="{051A3EEA-CA3C-440D-9F05-99C3EBBAF1F8}" dt="2022-03-11T09:20:28.727" v="1904" actId="1038"/>
          <ac:spMkLst>
            <pc:docMk/>
            <pc:sldMk cId="675544915" sldId="503"/>
            <ac:spMk id="20" creationId="{C1BE6C54-9476-4A61-804B-32B79DFB43C3}"/>
          </ac:spMkLst>
        </pc:spChg>
        <pc:spChg chg="mod">
          <ac:chgData name="Michiel DE KOSTER" userId="7d7c490e-1e4b-4bd1-978a-bd0aaf19c382" providerId="ADAL" clId="{051A3EEA-CA3C-440D-9F05-99C3EBBAF1F8}" dt="2022-03-11T09:20:28.727" v="1904" actId="1038"/>
          <ac:spMkLst>
            <pc:docMk/>
            <pc:sldMk cId="675544915" sldId="503"/>
            <ac:spMk id="23" creationId="{5641FD54-105D-4768-9630-1B65A0F9F5CB}"/>
          </ac:spMkLst>
        </pc:spChg>
        <pc:spChg chg="add mod">
          <ac:chgData name="Michiel DE KOSTER" userId="7d7c490e-1e4b-4bd1-978a-bd0aaf19c382" providerId="ADAL" clId="{051A3EEA-CA3C-440D-9F05-99C3EBBAF1F8}" dt="2022-03-11T09:20:28.727" v="1904" actId="1038"/>
          <ac:spMkLst>
            <pc:docMk/>
            <pc:sldMk cId="675544915" sldId="503"/>
            <ac:spMk id="24" creationId="{DA647025-B1A8-4864-B3E5-2D3B19E62408}"/>
          </ac:spMkLst>
        </pc:spChg>
        <pc:spChg chg="add mod">
          <ac:chgData name="Michiel DE KOSTER" userId="7d7c490e-1e4b-4bd1-978a-bd0aaf19c382" providerId="ADAL" clId="{051A3EEA-CA3C-440D-9F05-99C3EBBAF1F8}" dt="2022-03-11T09:21:47.740" v="1945" actId="1076"/>
          <ac:spMkLst>
            <pc:docMk/>
            <pc:sldMk cId="675544915" sldId="503"/>
            <ac:spMk id="25" creationId="{E1D3C6D1-009D-4E28-B30B-E1B7B57E19F2}"/>
          </ac:spMkLst>
        </pc:spChg>
        <pc:picChg chg="mod">
          <ac:chgData name="Michiel DE KOSTER" userId="7d7c490e-1e4b-4bd1-978a-bd0aaf19c382" providerId="ADAL" clId="{051A3EEA-CA3C-440D-9F05-99C3EBBAF1F8}" dt="2022-03-11T09:17:52.413" v="1724"/>
          <ac:picMkLst>
            <pc:docMk/>
            <pc:sldMk cId="675544915" sldId="503"/>
            <ac:picMk id="1028" creationId="{95F3BE93-73A2-4DD1-9FF9-0148C2345064}"/>
          </ac:picMkLst>
        </pc:picChg>
        <pc:cxnChg chg="add mod">
          <ac:chgData name="Michiel DE KOSTER" userId="7d7c490e-1e4b-4bd1-978a-bd0aaf19c382" providerId="ADAL" clId="{051A3EEA-CA3C-440D-9F05-99C3EBBAF1F8}" dt="2022-03-11T09:22:56.534" v="2146" actId="1076"/>
          <ac:cxnSpMkLst>
            <pc:docMk/>
            <pc:sldMk cId="675544915" sldId="503"/>
            <ac:cxnSpMk id="26" creationId="{A5090F97-5E9E-4F61-BC37-79338A54A009}"/>
          </ac:cxnSpMkLst>
        </pc:cxnChg>
      </pc:sldChg>
      <pc:sldChg chg="delSp del mod">
        <pc:chgData name="Michiel DE KOSTER" userId="7d7c490e-1e4b-4bd1-978a-bd0aaf19c382" providerId="ADAL" clId="{051A3EEA-CA3C-440D-9F05-99C3EBBAF1F8}" dt="2022-03-10T09:28:55.857" v="758" actId="47"/>
        <pc:sldMkLst>
          <pc:docMk/>
          <pc:sldMk cId="756066399" sldId="711"/>
        </pc:sldMkLst>
        <pc:spChg chg="del">
          <ac:chgData name="Michiel DE KOSTER" userId="7d7c490e-1e4b-4bd1-978a-bd0aaf19c382" providerId="ADAL" clId="{051A3EEA-CA3C-440D-9F05-99C3EBBAF1F8}" dt="2022-03-10T09:25:17.632" v="647" actId="478"/>
          <ac:spMkLst>
            <pc:docMk/>
            <pc:sldMk cId="756066399" sldId="711"/>
            <ac:spMk id="6" creationId="{CB3A57C9-731D-48FD-97BD-56849D0E0424}"/>
          </ac:spMkLst>
        </pc:spChg>
        <pc:spChg chg="del">
          <ac:chgData name="Michiel DE KOSTER" userId="7d7c490e-1e4b-4bd1-978a-bd0aaf19c382" providerId="ADAL" clId="{051A3EEA-CA3C-440D-9F05-99C3EBBAF1F8}" dt="2022-03-10T09:25:24.015" v="656" actId="478"/>
          <ac:spMkLst>
            <pc:docMk/>
            <pc:sldMk cId="756066399" sldId="711"/>
            <ac:spMk id="11" creationId="{DDCF9B47-CFFB-4DB9-8BED-B5AD71CA643C}"/>
          </ac:spMkLst>
        </pc:spChg>
        <pc:spChg chg="del">
          <ac:chgData name="Michiel DE KOSTER" userId="7d7c490e-1e4b-4bd1-978a-bd0aaf19c382" providerId="ADAL" clId="{051A3EEA-CA3C-440D-9F05-99C3EBBAF1F8}" dt="2022-03-10T09:25:19.436" v="649" actId="478"/>
          <ac:spMkLst>
            <pc:docMk/>
            <pc:sldMk cId="756066399" sldId="711"/>
            <ac:spMk id="12" creationId="{62534FF5-88DE-4378-A9DA-393198F2D91C}"/>
          </ac:spMkLst>
        </pc:spChg>
        <pc:spChg chg="del">
          <ac:chgData name="Michiel DE KOSTER" userId="7d7c490e-1e4b-4bd1-978a-bd0aaf19c382" providerId="ADAL" clId="{051A3EEA-CA3C-440D-9F05-99C3EBBAF1F8}" dt="2022-03-10T09:25:22.512" v="654" actId="478"/>
          <ac:spMkLst>
            <pc:docMk/>
            <pc:sldMk cId="756066399" sldId="711"/>
            <ac:spMk id="13" creationId="{5417D0F1-9905-46D2-A39E-3D3DB2FD474C}"/>
          </ac:spMkLst>
        </pc:spChg>
        <pc:spChg chg="del">
          <ac:chgData name="Michiel DE KOSTER" userId="7d7c490e-1e4b-4bd1-978a-bd0aaf19c382" providerId="ADAL" clId="{051A3EEA-CA3C-440D-9F05-99C3EBBAF1F8}" dt="2022-03-10T09:25:21.148" v="652" actId="478"/>
          <ac:spMkLst>
            <pc:docMk/>
            <pc:sldMk cId="756066399" sldId="711"/>
            <ac:spMk id="14" creationId="{045898BA-1B13-439C-A59A-D3934FEAC4E6}"/>
          </ac:spMkLst>
        </pc:spChg>
        <pc:spChg chg="del">
          <ac:chgData name="Michiel DE KOSTER" userId="7d7c490e-1e4b-4bd1-978a-bd0aaf19c382" providerId="ADAL" clId="{051A3EEA-CA3C-440D-9F05-99C3EBBAF1F8}" dt="2022-03-10T09:25:25.373" v="658" actId="478"/>
          <ac:spMkLst>
            <pc:docMk/>
            <pc:sldMk cId="756066399" sldId="711"/>
            <ac:spMk id="15" creationId="{B20E2F2A-5468-4369-B3F7-5F445E0CB1AC}"/>
          </ac:spMkLst>
        </pc:spChg>
        <pc:spChg chg="del">
          <ac:chgData name="Michiel DE KOSTER" userId="7d7c490e-1e4b-4bd1-978a-bd0aaf19c382" providerId="ADAL" clId="{051A3EEA-CA3C-440D-9F05-99C3EBBAF1F8}" dt="2022-03-10T09:25:18.572" v="648" actId="478"/>
          <ac:spMkLst>
            <pc:docMk/>
            <pc:sldMk cId="756066399" sldId="711"/>
            <ac:spMk id="16" creationId="{E2838D4D-C579-4C47-AAD0-D7B8562C13D7}"/>
          </ac:spMkLst>
        </pc:spChg>
        <pc:spChg chg="del">
          <ac:chgData name="Michiel DE KOSTER" userId="7d7c490e-1e4b-4bd1-978a-bd0aaf19c382" providerId="ADAL" clId="{051A3EEA-CA3C-440D-9F05-99C3EBBAF1F8}" dt="2022-03-10T09:25:24.618" v="657" actId="478"/>
          <ac:spMkLst>
            <pc:docMk/>
            <pc:sldMk cId="756066399" sldId="711"/>
            <ac:spMk id="18" creationId="{7FCA83F4-8819-41EB-BA98-8F9098C32046}"/>
          </ac:spMkLst>
        </pc:spChg>
        <pc:spChg chg="del">
          <ac:chgData name="Michiel DE KOSTER" userId="7d7c490e-1e4b-4bd1-978a-bd0aaf19c382" providerId="ADAL" clId="{051A3EEA-CA3C-440D-9F05-99C3EBBAF1F8}" dt="2022-03-10T09:25:14.589" v="645" actId="478"/>
          <ac:spMkLst>
            <pc:docMk/>
            <pc:sldMk cId="756066399" sldId="711"/>
            <ac:spMk id="19" creationId="{22DD078B-268D-4FA3-A697-C5478278BCFB}"/>
          </ac:spMkLst>
        </pc:spChg>
        <pc:spChg chg="del">
          <ac:chgData name="Michiel DE KOSTER" userId="7d7c490e-1e4b-4bd1-978a-bd0aaf19c382" providerId="ADAL" clId="{051A3EEA-CA3C-440D-9F05-99C3EBBAF1F8}" dt="2022-03-10T09:25:21.726" v="653" actId="478"/>
          <ac:spMkLst>
            <pc:docMk/>
            <pc:sldMk cId="756066399" sldId="711"/>
            <ac:spMk id="21" creationId="{5E4B1172-CEF8-4AA4-AA21-272626B03D49}"/>
          </ac:spMkLst>
        </pc:spChg>
        <pc:spChg chg="del">
          <ac:chgData name="Michiel DE KOSTER" userId="7d7c490e-1e4b-4bd1-978a-bd0aaf19c382" providerId="ADAL" clId="{051A3EEA-CA3C-440D-9F05-99C3EBBAF1F8}" dt="2022-03-10T09:25:16.754" v="646" actId="478"/>
          <ac:spMkLst>
            <pc:docMk/>
            <pc:sldMk cId="756066399" sldId="711"/>
            <ac:spMk id="22" creationId="{1171E4DA-7EAA-4E32-9B4C-D889ED6312BD}"/>
          </ac:spMkLst>
        </pc:spChg>
        <pc:spChg chg="del">
          <ac:chgData name="Michiel DE KOSTER" userId="7d7c490e-1e4b-4bd1-978a-bd0aaf19c382" providerId="ADAL" clId="{051A3EEA-CA3C-440D-9F05-99C3EBBAF1F8}" dt="2022-03-10T09:25:19.991" v="650" actId="478"/>
          <ac:spMkLst>
            <pc:docMk/>
            <pc:sldMk cId="756066399" sldId="711"/>
            <ac:spMk id="23" creationId="{4CA705B1-0134-4937-8564-D8B3740EC09A}"/>
          </ac:spMkLst>
        </pc:spChg>
        <pc:spChg chg="del">
          <ac:chgData name="Michiel DE KOSTER" userId="7d7c490e-1e4b-4bd1-978a-bd0aaf19c382" providerId="ADAL" clId="{051A3EEA-CA3C-440D-9F05-99C3EBBAF1F8}" dt="2022-03-10T09:25:23.399" v="655" actId="478"/>
          <ac:spMkLst>
            <pc:docMk/>
            <pc:sldMk cId="756066399" sldId="711"/>
            <ac:spMk id="25" creationId="{2EBCDB6E-4B2A-4B4E-94E1-EC1723F6023E}"/>
          </ac:spMkLst>
        </pc:spChg>
        <pc:spChg chg="del">
          <ac:chgData name="Michiel DE KOSTER" userId="7d7c490e-1e4b-4bd1-978a-bd0aaf19c382" providerId="ADAL" clId="{051A3EEA-CA3C-440D-9F05-99C3EBBAF1F8}" dt="2022-03-10T09:25:20.592" v="651" actId="478"/>
          <ac:spMkLst>
            <pc:docMk/>
            <pc:sldMk cId="756066399" sldId="711"/>
            <ac:spMk id="27" creationId="{5A4C3A9E-A7DF-4585-A020-BC4F5614C19B}"/>
          </ac:spMkLst>
        </pc:spChg>
      </pc:sldChg>
      <pc:sldChg chg="del modTransition">
        <pc:chgData name="Michiel DE KOSTER" userId="7d7c490e-1e4b-4bd1-978a-bd0aaf19c382" providerId="ADAL" clId="{051A3EEA-CA3C-440D-9F05-99C3EBBAF1F8}" dt="2022-03-10T14:21:30.208" v="1588" actId="47"/>
        <pc:sldMkLst>
          <pc:docMk/>
          <pc:sldMk cId="2208354446" sldId="2134805729"/>
        </pc:sldMkLst>
      </pc:sldChg>
      <pc:sldChg chg="addSp modSp mod modAnim">
        <pc:chgData name="Michiel DE KOSTER" userId="7d7c490e-1e4b-4bd1-978a-bd0aaf19c382" providerId="ADAL" clId="{051A3EEA-CA3C-440D-9F05-99C3EBBAF1F8}" dt="2022-03-11T09:02:52.970" v="1645" actId="1035"/>
        <pc:sldMkLst>
          <pc:docMk/>
          <pc:sldMk cId="3904813423" sldId="2134805754"/>
        </pc:sldMkLst>
        <pc:spChg chg="mod">
          <ac:chgData name="Michiel DE KOSTER" userId="7d7c490e-1e4b-4bd1-978a-bd0aaf19c382" providerId="ADAL" clId="{051A3EEA-CA3C-440D-9F05-99C3EBBAF1F8}" dt="2022-03-10T10:04:03.700" v="1000" actId="1035"/>
          <ac:spMkLst>
            <pc:docMk/>
            <pc:sldMk cId="3904813423" sldId="2134805754"/>
            <ac:spMk id="2" creationId="{329A73EF-2090-4774-928D-AAA134B6FCB0}"/>
          </ac:spMkLst>
        </pc:spChg>
        <pc:spChg chg="mod">
          <ac:chgData name="Michiel DE KOSTER" userId="7d7c490e-1e4b-4bd1-978a-bd0aaf19c382" providerId="ADAL" clId="{051A3EEA-CA3C-440D-9F05-99C3EBBAF1F8}" dt="2022-03-10T12:34:57.560" v="1376" actId="1076"/>
          <ac:spMkLst>
            <pc:docMk/>
            <pc:sldMk cId="3904813423" sldId="2134805754"/>
            <ac:spMk id="6" creationId="{9F5A0A7F-6DF6-4E8A-9ADD-8F03F16A5101}"/>
          </ac:spMkLst>
        </pc:spChg>
        <pc:spChg chg="mod ord">
          <ac:chgData name="Michiel DE KOSTER" userId="7d7c490e-1e4b-4bd1-978a-bd0aaf19c382" providerId="ADAL" clId="{051A3EEA-CA3C-440D-9F05-99C3EBBAF1F8}" dt="2022-03-10T10:10:52.600" v="1157" actId="164"/>
          <ac:spMkLst>
            <pc:docMk/>
            <pc:sldMk cId="3904813423" sldId="2134805754"/>
            <ac:spMk id="7" creationId="{8D647D88-3D3C-4BB1-8820-7AEC7358872F}"/>
          </ac:spMkLst>
        </pc:spChg>
        <pc:spChg chg="add mod">
          <ac:chgData name="Michiel DE KOSTER" userId="7d7c490e-1e4b-4bd1-978a-bd0aaf19c382" providerId="ADAL" clId="{051A3EEA-CA3C-440D-9F05-99C3EBBAF1F8}" dt="2022-03-10T10:10:52.600" v="1157" actId="164"/>
          <ac:spMkLst>
            <pc:docMk/>
            <pc:sldMk cId="3904813423" sldId="2134805754"/>
            <ac:spMk id="8" creationId="{BE07552A-9540-4D1B-8D3C-C07EF8115A39}"/>
          </ac:spMkLst>
        </pc:spChg>
        <pc:grpChg chg="add mod">
          <ac:chgData name="Michiel DE KOSTER" userId="7d7c490e-1e4b-4bd1-978a-bd0aaf19c382" providerId="ADAL" clId="{051A3EEA-CA3C-440D-9F05-99C3EBBAF1F8}" dt="2022-03-10T10:10:55.329" v="1174" actId="1035"/>
          <ac:grpSpMkLst>
            <pc:docMk/>
            <pc:sldMk cId="3904813423" sldId="2134805754"/>
            <ac:grpSpMk id="10" creationId="{ADA927AF-10B8-4F2D-9610-3369C9669440}"/>
          </ac:grpSpMkLst>
        </pc:grpChg>
        <pc:picChg chg="mod">
          <ac:chgData name="Michiel DE KOSTER" userId="7d7c490e-1e4b-4bd1-978a-bd0aaf19c382" providerId="ADAL" clId="{051A3EEA-CA3C-440D-9F05-99C3EBBAF1F8}" dt="2022-03-11T09:02:52.970" v="1645" actId="1035"/>
          <ac:picMkLst>
            <pc:docMk/>
            <pc:sldMk cId="3904813423" sldId="2134805754"/>
            <ac:picMk id="9" creationId="{07AA9E20-D0E1-4B98-B920-29A3F522297E}"/>
          </ac:picMkLst>
        </pc:picChg>
        <pc:picChg chg="mod">
          <ac:chgData name="Michiel DE KOSTER" userId="7d7c490e-1e4b-4bd1-978a-bd0aaf19c382" providerId="ADAL" clId="{051A3EEA-CA3C-440D-9F05-99C3EBBAF1F8}" dt="2022-03-11T09:02:50.555" v="1644" actId="1035"/>
          <ac:picMkLst>
            <pc:docMk/>
            <pc:sldMk cId="3904813423" sldId="2134805754"/>
            <ac:picMk id="11" creationId="{2FACE790-B94C-4A52-A1ED-F398FC8AC71B}"/>
          </ac:picMkLst>
        </pc:picChg>
      </pc:sldChg>
      <pc:sldChg chg="addSp delSp modSp mod delAnim modAnim">
        <pc:chgData name="Michiel DE KOSTER" userId="7d7c490e-1e4b-4bd1-978a-bd0aaf19c382" providerId="ADAL" clId="{051A3EEA-CA3C-440D-9F05-99C3EBBAF1F8}" dt="2022-03-10T14:13:47.735" v="1572"/>
        <pc:sldMkLst>
          <pc:docMk/>
          <pc:sldMk cId="60968716" sldId="2134805755"/>
        </pc:sldMkLst>
        <pc:spChg chg="mod">
          <ac:chgData name="Michiel DE KOSTER" userId="7d7c490e-1e4b-4bd1-978a-bd0aaf19c382" providerId="ADAL" clId="{051A3EEA-CA3C-440D-9F05-99C3EBBAF1F8}" dt="2022-03-10T10:08:40.832" v="1117" actId="404"/>
          <ac:spMkLst>
            <pc:docMk/>
            <pc:sldMk cId="60968716" sldId="2134805755"/>
            <ac:spMk id="2" creationId="{2E554407-49B2-41EB-A4AA-0F1F44FC4B05}"/>
          </ac:spMkLst>
        </pc:spChg>
        <pc:spChg chg="mod">
          <ac:chgData name="Michiel DE KOSTER" userId="7d7c490e-1e4b-4bd1-978a-bd0aaf19c382" providerId="ADAL" clId="{051A3EEA-CA3C-440D-9F05-99C3EBBAF1F8}" dt="2022-03-10T10:06:11.368" v="1089" actId="6549"/>
          <ac:spMkLst>
            <pc:docMk/>
            <pc:sldMk cId="60968716" sldId="2134805755"/>
            <ac:spMk id="3" creationId="{C3E6A098-B610-4685-99BF-9F0D89D10781}"/>
          </ac:spMkLst>
        </pc:spChg>
        <pc:spChg chg="mod ord">
          <ac:chgData name="Michiel DE KOSTER" userId="7d7c490e-1e4b-4bd1-978a-bd0aaf19c382" providerId="ADAL" clId="{051A3EEA-CA3C-440D-9F05-99C3EBBAF1F8}" dt="2022-03-10T14:12:52.821" v="1567" actId="164"/>
          <ac:spMkLst>
            <pc:docMk/>
            <pc:sldMk cId="60968716" sldId="2134805755"/>
            <ac:spMk id="6" creationId="{A0ABF080-F821-44DC-9AF7-66FECCEB48A1}"/>
          </ac:spMkLst>
        </pc:spChg>
        <pc:spChg chg="mod">
          <ac:chgData name="Michiel DE KOSTER" userId="7d7c490e-1e4b-4bd1-978a-bd0aaf19c382" providerId="ADAL" clId="{051A3EEA-CA3C-440D-9F05-99C3EBBAF1F8}" dt="2022-03-10T10:09:19.692" v="1122" actId="113"/>
          <ac:spMkLst>
            <pc:docMk/>
            <pc:sldMk cId="60968716" sldId="2134805755"/>
            <ac:spMk id="8" creationId="{45E0BEB2-95BE-405C-B77A-70C9C12E8FA4}"/>
          </ac:spMkLst>
        </pc:spChg>
        <pc:spChg chg="mod">
          <ac:chgData name="Michiel DE KOSTER" userId="7d7c490e-1e4b-4bd1-978a-bd0aaf19c382" providerId="ADAL" clId="{051A3EEA-CA3C-440D-9F05-99C3EBBAF1F8}" dt="2022-03-10T10:06:32.250" v="1090" actId="207"/>
          <ac:spMkLst>
            <pc:docMk/>
            <pc:sldMk cId="60968716" sldId="2134805755"/>
            <ac:spMk id="9" creationId="{4EAEB2AF-53ED-4FD9-A423-495AD5710A40}"/>
          </ac:spMkLst>
        </pc:spChg>
        <pc:spChg chg="mod">
          <ac:chgData name="Michiel DE KOSTER" userId="7d7c490e-1e4b-4bd1-978a-bd0aaf19c382" providerId="ADAL" clId="{051A3EEA-CA3C-440D-9F05-99C3EBBAF1F8}" dt="2022-03-10T10:08:21.476" v="1116" actId="207"/>
          <ac:spMkLst>
            <pc:docMk/>
            <pc:sldMk cId="60968716" sldId="2134805755"/>
            <ac:spMk id="12" creationId="{BFD246A6-F084-4120-8734-8EDD2174CF92}"/>
          </ac:spMkLst>
        </pc:spChg>
        <pc:spChg chg="add del mod">
          <ac:chgData name="Michiel DE KOSTER" userId="7d7c490e-1e4b-4bd1-978a-bd0aaf19c382" providerId="ADAL" clId="{051A3EEA-CA3C-440D-9F05-99C3EBBAF1F8}" dt="2022-03-10T10:05:04.875" v="1011" actId="478"/>
          <ac:spMkLst>
            <pc:docMk/>
            <pc:sldMk cId="60968716" sldId="2134805755"/>
            <ac:spMk id="13" creationId="{CA03C091-26C6-4284-8544-6D6BF88906E2}"/>
          </ac:spMkLst>
        </pc:spChg>
        <pc:spChg chg="mod">
          <ac:chgData name="Michiel DE KOSTER" userId="7d7c490e-1e4b-4bd1-978a-bd0aaf19c382" providerId="ADAL" clId="{051A3EEA-CA3C-440D-9F05-99C3EBBAF1F8}" dt="2022-03-10T10:08:11.628" v="1105" actId="207"/>
          <ac:spMkLst>
            <pc:docMk/>
            <pc:sldMk cId="60968716" sldId="2134805755"/>
            <ac:spMk id="15" creationId="{38C61B35-B902-4484-90DE-03038186E60C}"/>
          </ac:spMkLst>
        </pc:spChg>
        <pc:spChg chg="add del mod">
          <ac:chgData name="Michiel DE KOSTER" userId="7d7c490e-1e4b-4bd1-978a-bd0aaf19c382" providerId="ADAL" clId="{051A3EEA-CA3C-440D-9F05-99C3EBBAF1F8}" dt="2022-03-10T10:05:14.246" v="1013" actId="478"/>
          <ac:spMkLst>
            <pc:docMk/>
            <pc:sldMk cId="60968716" sldId="2134805755"/>
            <ac:spMk id="16" creationId="{83D9181A-C150-4D33-B662-FF37395DAE40}"/>
          </ac:spMkLst>
        </pc:spChg>
        <pc:spChg chg="add mod">
          <ac:chgData name="Michiel DE KOSTER" userId="7d7c490e-1e4b-4bd1-978a-bd0aaf19c382" providerId="ADAL" clId="{051A3EEA-CA3C-440D-9F05-99C3EBBAF1F8}" dt="2022-03-10T14:12:52.821" v="1567" actId="164"/>
          <ac:spMkLst>
            <pc:docMk/>
            <pc:sldMk cId="60968716" sldId="2134805755"/>
            <ac:spMk id="17" creationId="{C5AC5A9E-1CCE-4DC2-B448-96C7CA10D96E}"/>
          </ac:spMkLst>
        </pc:spChg>
        <pc:grpChg chg="add mod">
          <ac:chgData name="Michiel DE KOSTER" userId="7d7c490e-1e4b-4bd1-978a-bd0aaf19c382" providerId="ADAL" clId="{051A3EEA-CA3C-440D-9F05-99C3EBBAF1F8}" dt="2022-03-10T14:12:52.821" v="1567" actId="164"/>
          <ac:grpSpMkLst>
            <pc:docMk/>
            <pc:sldMk cId="60968716" sldId="2134805755"/>
            <ac:grpSpMk id="5" creationId="{456D7BD6-2CA3-4C9A-8ADB-138182913F5E}"/>
          </ac:grpSpMkLst>
        </pc:grpChg>
      </pc:sldChg>
      <pc:sldChg chg="addSp modSp mod modAnim">
        <pc:chgData name="Michiel DE KOSTER" userId="7d7c490e-1e4b-4bd1-978a-bd0aaf19c382" providerId="ADAL" clId="{051A3EEA-CA3C-440D-9F05-99C3EBBAF1F8}" dt="2022-03-11T09:22:02.910" v="1948" actId="692"/>
        <pc:sldMkLst>
          <pc:docMk/>
          <pc:sldMk cId="2805046540" sldId="2134805756"/>
        </pc:sldMkLst>
        <pc:spChg chg="mod">
          <ac:chgData name="Michiel DE KOSTER" userId="7d7c490e-1e4b-4bd1-978a-bd0aaf19c382" providerId="ADAL" clId="{051A3EEA-CA3C-440D-9F05-99C3EBBAF1F8}" dt="2022-03-10T10:15:01.769" v="1201" actId="12"/>
          <ac:spMkLst>
            <pc:docMk/>
            <pc:sldMk cId="2805046540" sldId="2134805756"/>
            <ac:spMk id="2" creationId="{329A73EF-2090-4774-928D-AAA134B6FCB0}"/>
          </ac:spMkLst>
        </pc:spChg>
        <pc:spChg chg="mod">
          <ac:chgData name="Michiel DE KOSTER" userId="7d7c490e-1e4b-4bd1-978a-bd0aaf19c382" providerId="ADAL" clId="{051A3EEA-CA3C-440D-9F05-99C3EBBAF1F8}" dt="2022-03-10T10:16:21.778" v="1214" actId="114"/>
          <ac:spMkLst>
            <pc:docMk/>
            <pc:sldMk cId="2805046540" sldId="2134805756"/>
            <ac:spMk id="6" creationId="{371202B2-5314-4ADE-8D21-06663A36B559}"/>
          </ac:spMkLst>
        </pc:spChg>
        <pc:spChg chg="mod">
          <ac:chgData name="Michiel DE KOSTER" userId="7d7c490e-1e4b-4bd1-978a-bd0aaf19c382" providerId="ADAL" clId="{051A3EEA-CA3C-440D-9F05-99C3EBBAF1F8}" dt="2022-03-11T09:07:18.301" v="1678" actId="1038"/>
          <ac:spMkLst>
            <pc:docMk/>
            <pc:sldMk cId="2805046540" sldId="2134805756"/>
            <ac:spMk id="12" creationId="{E6A04E1C-131E-465E-BAAD-1E58A1F01398}"/>
          </ac:spMkLst>
        </pc:spChg>
        <pc:spChg chg="add mod">
          <ac:chgData name="Michiel DE KOSTER" userId="7d7c490e-1e4b-4bd1-978a-bd0aaf19c382" providerId="ADAL" clId="{051A3EEA-CA3C-440D-9F05-99C3EBBAF1F8}" dt="2022-03-11T09:07:18.301" v="1678" actId="1038"/>
          <ac:spMkLst>
            <pc:docMk/>
            <pc:sldMk cId="2805046540" sldId="2134805756"/>
            <ac:spMk id="14" creationId="{8A98BB20-E8FF-4542-A39D-3F6FC965619E}"/>
          </ac:spMkLst>
        </pc:spChg>
        <pc:picChg chg="mod">
          <ac:chgData name="Michiel DE KOSTER" userId="7d7c490e-1e4b-4bd1-978a-bd0aaf19c382" providerId="ADAL" clId="{051A3EEA-CA3C-440D-9F05-99C3EBBAF1F8}" dt="2022-03-11T09:07:18.301" v="1678" actId="1038"/>
          <ac:picMkLst>
            <pc:docMk/>
            <pc:sldMk cId="2805046540" sldId="2134805756"/>
            <ac:picMk id="16" creationId="{5D0F5E6C-054E-46C5-9736-77AEFE6A1F90}"/>
          </ac:picMkLst>
        </pc:picChg>
        <pc:picChg chg="mod">
          <ac:chgData name="Michiel DE KOSTER" userId="7d7c490e-1e4b-4bd1-978a-bd0aaf19c382" providerId="ADAL" clId="{051A3EEA-CA3C-440D-9F05-99C3EBBAF1F8}" dt="2022-03-11T09:07:18.301" v="1678" actId="1038"/>
          <ac:picMkLst>
            <pc:docMk/>
            <pc:sldMk cId="2805046540" sldId="2134805756"/>
            <ac:picMk id="18" creationId="{4498D5EB-EC0D-4650-810D-FA0C55D0AAE4}"/>
          </ac:picMkLst>
        </pc:picChg>
        <pc:picChg chg="mod">
          <ac:chgData name="Michiel DE KOSTER" userId="7d7c490e-1e4b-4bd1-978a-bd0aaf19c382" providerId="ADAL" clId="{051A3EEA-CA3C-440D-9F05-99C3EBBAF1F8}" dt="2022-03-11T09:07:39.992" v="1706" actId="1037"/>
          <ac:picMkLst>
            <pc:docMk/>
            <pc:sldMk cId="2805046540" sldId="2134805756"/>
            <ac:picMk id="23" creationId="{CD5F239E-0014-4977-94C3-8BB5A386E14C}"/>
          </ac:picMkLst>
        </pc:picChg>
        <pc:cxnChg chg="mod">
          <ac:chgData name="Michiel DE KOSTER" userId="7d7c490e-1e4b-4bd1-978a-bd0aaf19c382" providerId="ADAL" clId="{051A3EEA-CA3C-440D-9F05-99C3EBBAF1F8}" dt="2022-03-11T09:22:02.910" v="1948" actId="692"/>
          <ac:cxnSpMkLst>
            <pc:docMk/>
            <pc:sldMk cId="2805046540" sldId="2134805756"/>
            <ac:cxnSpMk id="8" creationId="{BD2124F7-5BB1-4554-B1B8-044F950A16A0}"/>
          </ac:cxnSpMkLst>
        </pc:cxnChg>
      </pc:sldChg>
      <pc:sldChg chg="modTransition">
        <pc:chgData name="Michiel DE KOSTER" userId="7d7c490e-1e4b-4bd1-978a-bd0aaf19c382" providerId="ADAL" clId="{051A3EEA-CA3C-440D-9F05-99C3EBBAF1F8}" dt="2022-03-10T14:08:12.403" v="1547"/>
        <pc:sldMkLst>
          <pc:docMk/>
          <pc:sldMk cId="2430364279" sldId="2134805757"/>
        </pc:sldMkLst>
      </pc:sldChg>
      <pc:sldChg chg="modTransition">
        <pc:chgData name="Michiel DE KOSTER" userId="7d7c490e-1e4b-4bd1-978a-bd0aaf19c382" providerId="ADAL" clId="{051A3EEA-CA3C-440D-9F05-99C3EBBAF1F8}" dt="2022-03-10T14:08:14.082" v="1548"/>
        <pc:sldMkLst>
          <pc:docMk/>
          <pc:sldMk cId="586670734" sldId="2134805758"/>
        </pc:sldMkLst>
      </pc:sldChg>
      <pc:sldChg chg="delSp modSp mod">
        <pc:chgData name="Michiel DE KOSTER" userId="7d7c490e-1e4b-4bd1-978a-bd0aaf19c382" providerId="ADAL" clId="{051A3EEA-CA3C-440D-9F05-99C3EBBAF1F8}" dt="2022-03-10T14:06:58.408" v="1535" actId="207"/>
        <pc:sldMkLst>
          <pc:docMk/>
          <pc:sldMk cId="2395891307" sldId="2134805759"/>
        </pc:sldMkLst>
        <pc:spChg chg="mod">
          <ac:chgData name="Michiel DE KOSTER" userId="7d7c490e-1e4b-4bd1-978a-bd0aaf19c382" providerId="ADAL" clId="{051A3EEA-CA3C-440D-9F05-99C3EBBAF1F8}" dt="2022-03-10T14:06:58.408" v="1535" actId="207"/>
          <ac:spMkLst>
            <pc:docMk/>
            <pc:sldMk cId="2395891307" sldId="2134805759"/>
            <ac:spMk id="2" creationId="{72AEF961-547B-4418-A563-2A5017A8DA83}"/>
          </ac:spMkLst>
        </pc:spChg>
        <pc:spChg chg="del">
          <ac:chgData name="Michiel DE KOSTER" userId="7d7c490e-1e4b-4bd1-978a-bd0aaf19c382" providerId="ADAL" clId="{051A3EEA-CA3C-440D-9F05-99C3EBBAF1F8}" dt="2022-03-10T13:33:02.454" v="1516" actId="478"/>
          <ac:spMkLst>
            <pc:docMk/>
            <pc:sldMk cId="2395891307" sldId="2134805759"/>
            <ac:spMk id="9" creationId="{8F01E422-6620-4323-B292-896CC7A90A9C}"/>
          </ac:spMkLst>
        </pc:spChg>
        <pc:spChg chg="del mod">
          <ac:chgData name="Michiel DE KOSTER" userId="7d7c490e-1e4b-4bd1-978a-bd0aaf19c382" providerId="ADAL" clId="{051A3EEA-CA3C-440D-9F05-99C3EBBAF1F8}" dt="2022-03-10T14:05:12.831" v="1519" actId="478"/>
          <ac:spMkLst>
            <pc:docMk/>
            <pc:sldMk cId="2395891307" sldId="2134805759"/>
            <ac:spMk id="29" creationId="{165BDA23-D565-46EA-AF8B-E8F88527E190}"/>
          </ac:spMkLst>
        </pc:spChg>
        <pc:spChg chg="mod">
          <ac:chgData name="Michiel DE KOSTER" userId="7d7c490e-1e4b-4bd1-978a-bd0aaf19c382" providerId="ADAL" clId="{051A3EEA-CA3C-440D-9F05-99C3EBBAF1F8}" dt="2022-03-10T14:06:55.687" v="1534" actId="207"/>
          <ac:spMkLst>
            <pc:docMk/>
            <pc:sldMk cId="2395891307" sldId="2134805759"/>
            <ac:spMk id="30" creationId="{C3056BDE-3880-4162-BB3D-F8A489EB8618}"/>
          </ac:spMkLst>
        </pc:spChg>
      </pc:sldChg>
      <pc:sldChg chg="addSp delSp modSp mod modNotesTx">
        <pc:chgData name="Michiel DE KOSTER" userId="7d7c490e-1e4b-4bd1-978a-bd0aaf19c382" providerId="ADAL" clId="{051A3EEA-CA3C-440D-9F05-99C3EBBAF1F8}" dt="2022-03-11T09:11:51.084" v="1716" actId="6549"/>
        <pc:sldMkLst>
          <pc:docMk/>
          <pc:sldMk cId="3539680308" sldId="2134805760"/>
        </pc:sldMkLst>
        <pc:spChg chg="add del mod">
          <ac:chgData name="Michiel DE KOSTER" userId="7d7c490e-1e4b-4bd1-978a-bd0aaf19c382" providerId="ADAL" clId="{051A3EEA-CA3C-440D-9F05-99C3EBBAF1F8}" dt="2022-03-11T09:11:48.555" v="1715" actId="478"/>
          <ac:spMkLst>
            <pc:docMk/>
            <pc:sldMk cId="3539680308" sldId="2134805760"/>
            <ac:spMk id="5" creationId="{AD082D82-27BD-4920-AE0D-E3FBF4843A08}"/>
          </ac:spMkLst>
        </pc:spChg>
        <pc:spChg chg="mod">
          <ac:chgData name="Michiel DE KOSTER" userId="7d7c490e-1e4b-4bd1-978a-bd0aaf19c382" providerId="ADAL" clId="{051A3EEA-CA3C-440D-9F05-99C3EBBAF1F8}" dt="2022-03-10T12:30:35.276" v="1366" actId="207"/>
          <ac:spMkLst>
            <pc:docMk/>
            <pc:sldMk cId="3539680308" sldId="2134805760"/>
            <ac:spMk id="40" creationId="{F3A5EDDB-5119-4D6D-9E7D-430D374035F9}"/>
          </ac:spMkLst>
        </pc:spChg>
        <pc:spChg chg="mod">
          <ac:chgData name="Michiel DE KOSTER" userId="7d7c490e-1e4b-4bd1-978a-bd0aaf19c382" providerId="ADAL" clId="{051A3EEA-CA3C-440D-9F05-99C3EBBAF1F8}" dt="2022-03-11T09:11:51.084" v="1716" actId="6549"/>
          <ac:spMkLst>
            <pc:docMk/>
            <pc:sldMk cId="3539680308" sldId="2134805760"/>
            <ac:spMk id="41" creationId="{3022F103-0479-49E3-B58B-C9A01F39FBDA}"/>
          </ac:spMkLst>
        </pc:spChg>
        <pc:spChg chg="mod">
          <ac:chgData name="Michiel DE KOSTER" userId="7d7c490e-1e4b-4bd1-978a-bd0aaf19c382" providerId="ADAL" clId="{051A3EEA-CA3C-440D-9F05-99C3EBBAF1F8}" dt="2022-03-10T12:30:59.130" v="1371" actId="208"/>
          <ac:spMkLst>
            <pc:docMk/>
            <pc:sldMk cId="3539680308" sldId="2134805760"/>
            <ac:spMk id="63" creationId="{C4244BB3-0249-42D3-8CCC-C5E9E67FD8DD}"/>
          </ac:spMkLst>
        </pc:spChg>
        <pc:spChg chg="mod">
          <ac:chgData name="Michiel DE KOSTER" userId="7d7c490e-1e4b-4bd1-978a-bd0aaf19c382" providerId="ADAL" clId="{051A3EEA-CA3C-440D-9F05-99C3EBBAF1F8}" dt="2022-03-10T12:30:35.276" v="1366" actId="207"/>
          <ac:spMkLst>
            <pc:docMk/>
            <pc:sldMk cId="3539680308" sldId="2134805760"/>
            <ac:spMk id="73" creationId="{10CFF91D-AA5F-43F7-A463-D81671E0E9E1}"/>
          </ac:spMkLst>
        </pc:spChg>
        <pc:spChg chg="mod">
          <ac:chgData name="Michiel DE KOSTER" userId="7d7c490e-1e4b-4bd1-978a-bd0aaf19c382" providerId="ADAL" clId="{051A3EEA-CA3C-440D-9F05-99C3EBBAF1F8}" dt="2022-03-10T12:30:35.276" v="1366" actId="207"/>
          <ac:spMkLst>
            <pc:docMk/>
            <pc:sldMk cId="3539680308" sldId="2134805760"/>
            <ac:spMk id="78" creationId="{D8452557-6E0B-46CA-9303-F1D11C5C928D}"/>
          </ac:spMkLst>
        </pc:spChg>
        <pc:spChg chg="mod">
          <ac:chgData name="Michiel DE KOSTER" userId="7d7c490e-1e4b-4bd1-978a-bd0aaf19c382" providerId="ADAL" clId="{051A3EEA-CA3C-440D-9F05-99C3EBBAF1F8}" dt="2022-03-10T12:30:35.276" v="1366" actId="207"/>
          <ac:spMkLst>
            <pc:docMk/>
            <pc:sldMk cId="3539680308" sldId="2134805760"/>
            <ac:spMk id="80" creationId="{76D76060-84A8-4869-B1AD-7EFFB448F654}"/>
          </ac:spMkLst>
        </pc:spChg>
        <pc:spChg chg="mod">
          <ac:chgData name="Michiel DE KOSTER" userId="7d7c490e-1e4b-4bd1-978a-bd0aaf19c382" providerId="ADAL" clId="{051A3EEA-CA3C-440D-9F05-99C3EBBAF1F8}" dt="2022-03-10T12:30:35.276" v="1366" actId="207"/>
          <ac:spMkLst>
            <pc:docMk/>
            <pc:sldMk cId="3539680308" sldId="2134805760"/>
            <ac:spMk id="82" creationId="{073C021B-08C1-49B2-A7AB-A76BCC24CB31}"/>
          </ac:spMkLst>
        </pc:spChg>
        <pc:spChg chg="mod">
          <ac:chgData name="Michiel DE KOSTER" userId="7d7c490e-1e4b-4bd1-978a-bd0aaf19c382" providerId="ADAL" clId="{051A3EEA-CA3C-440D-9F05-99C3EBBAF1F8}" dt="2022-03-10T12:30:35.276" v="1366" actId="207"/>
          <ac:spMkLst>
            <pc:docMk/>
            <pc:sldMk cId="3539680308" sldId="2134805760"/>
            <ac:spMk id="84" creationId="{8C769E30-1B02-4835-AA2A-15AECBA2FAC8}"/>
          </ac:spMkLst>
        </pc:spChg>
        <pc:spChg chg="mod">
          <ac:chgData name="Michiel DE KOSTER" userId="7d7c490e-1e4b-4bd1-978a-bd0aaf19c382" providerId="ADAL" clId="{051A3EEA-CA3C-440D-9F05-99C3EBBAF1F8}" dt="2022-03-10T12:30:35.276" v="1366" actId="207"/>
          <ac:spMkLst>
            <pc:docMk/>
            <pc:sldMk cId="3539680308" sldId="2134805760"/>
            <ac:spMk id="87" creationId="{BC78FDB6-3099-4741-AE96-851D77F97842}"/>
          </ac:spMkLst>
        </pc:spChg>
        <pc:cxnChg chg="mod">
          <ac:chgData name="Michiel DE KOSTER" userId="7d7c490e-1e4b-4bd1-978a-bd0aaf19c382" providerId="ADAL" clId="{051A3EEA-CA3C-440D-9F05-99C3EBBAF1F8}" dt="2022-03-10T12:31:05.500" v="1372" actId="1038"/>
          <ac:cxnSpMkLst>
            <pc:docMk/>
            <pc:sldMk cId="3539680308" sldId="2134805760"/>
            <ac:cxnSpMk id="44" creationId="{BD0CA0F5-ED91-4058-BF54-67FB8E8AF7F3}"/>
          </ac:cxnSpMkLst>
        </pc:cxnChg>
        <pc:cxnChg chg="mod">
          <ac:chgData name="Michiel DE KOSTER" userId="7d7c490e-1e4b-4bd1-978a-bd0aaf19c382" providerId="ADAL" clId="{051A3EEA-CA3C-440D-9F05-99C3EBBAF1F8}" dt="2022-03-10T12:28:44.054" v="1364" actId="1038"/>
          <ac:cxnSpMkLst>
            <pc:docMk/>
            <pc:sldMk cId="3539680308" sldId="2134805760"/>
            <ac:cxnSpMk id="60" creationId="{BFA56059-5E63-4D18-AB43-CF9DD8CCD429}"/>
          </ac:cxnSpMkLst>
        </pc:cxnChg>
        <pc:cxnChg chg="mod">
          <ac:chgData name="Michiel DE KOSTER" userId="7d7c490e-1e4b-4bd1-978a-bd0aaf19c382" providerId="ADAL" clId="{051A3EEA-CA3C-440D-9F05-99C3EBBAF1F8}" dt="2022-03-10T12:30:56.508" v="1370" actId="208"/>
          <ac:cxnSpMkLst>
            <pc:docMk/>
            <pc:sldMk cId="3539680308" sldId="2134805760"/>
            <ac:cxnSpMk id="61" creationId="{1ED26D33-A9BC-4D78-A09F-87AED6B91C68}"/>
          </ac:cxnSpMkLst>
        </pc:cxnChg>
      </pc:sldChg>
      <pc:sldChg chg="addSp delSp modSp mod modTransition">
        <pc:chgData name="Michiel DE KOSTER" userId="7d7c490e-1e4b-4bd1-978a-bd0aaf19c382" providerId="ADAL" clId="{051A3EEA-CA3C-440D-9F05-99C3EBBAF1F8}" dt="2022-03-10T14:07:50.283" v="1540"/>
        <pc:sldMkLst>
          <pc:docMk/>
          <pc:sldMk cId="1166734383" sldId="2134805761"/>
        </pc:sldMkLst>
        <pc:spChg chg="add del mod">
          <ac:chgData name="Michiel DE KOSTER" userId="7d7c490e-1e4b-4bd1-978a-bd0aaf19c382" providerId="ADAL" clId="{051A3EEA-CA3C-440D-9F05-99C3EBBAF1F8}" dt="2022-03-10T09:20:18.561" v="565" actId="478"/>
          <ac:spMkLst>
            <pc:docMk/>
            <pc:sldMk cId="1166734383" sldId="2134805761"/>
            <ac:spMk id="4" creationId="{B38E205E-FA2E-4F54-9009-23E1D32FE770}"/>
          </ac:spMkLst>
        </pc:spChg>
        <pc:spChg chg="add del">
          <ac:chgData name="Michiel DE KOSTER" userId="7d7c490e-1e4b-4bd1-978a-bd0aaf19c382" providerId="ADAL" clId="{051A3EEA-CA3C-440D-9F05-99C3EBBAF1F8}" dt="2022-03-10T09:07:18.570" v="203" actId="478"/>
          <ac:spMkLst>
            <pc:docMk/>
            <pc:sldMk cId="1166734383" sldId="2134805761"/>
            <ac:spMk id="8" creationId="{5DCE00E1-09C4-4F23-998C-61D7B966B18D}"/>
          </ac:spMkLst>
        </pc:spChg>
        <pc:spChg chg="add del mod">
          <ac:chgData name="Michiel DE KOSTER" userId="7d7c490e-1e4b-4bd1-978a-bd0aaf19c382" providerId="ADAL" clId="{051A3EEA-CA3C-440D-9F05-99C3EBBAF1F8}" dt="2022-03-10T09:07:18.570" v="203" actId="478"/>
          <ac:spMkLst>
            <pc:docMk/>
            <pc:sldMk cId="1166734383" sldId="2134805761"/>
            <ac:spMk id="10" creationId="{D488ACF5-77D8-4E9C-8122-7AC8DA9E3ECE}"/>
          </ac:spMkLst>
        </pc:spChg>
        <pc:spChg chg="mod">
          <ac:chgData name="Michiel DE KOSTER" userId="7d7c490e-1e4b-4bd1-978a-bd0aaf19c382" providerId="ADAL" clId="{051A3EEA-CA3C-440D-9F05-99C3EBBAF1F8}" dt="2022-03-10T14:06:30.687" v="1531" actId="207"/>
          <ac:spMkLst>
            <pc:docMk/>
            <pc:sldMk cId="1166734383" sldId="2134805761"/>
            <ac:spMk id="11" creationId="{CFB5A6B4-6B31-428E-8565-0FC4889A9769}"/>
          </ac:spMkLst>
        </pc:spChg>
        <pc:spChg chg="mod">
          <ac:chgData name="Michiel DE KOSTER" userId="7d7c490e-1e4b-4bd1-978a-bd0aaf19c382" providerId="ADAL" clId="{051A3EEA-CA3C-440D-9F05-99C3EBBAF1F8}" dt="2022-03-10T14:06:25.110" v="1529" actId="207"/>
          <ac:spMkLst>
            <pc:docMk/>
            <pc:sldMk cId="1166734383" sldId="2134805761"/>
            <ac:spMk id="12" creationId="{26DB9B1F-95B0-4288-BC24-8562EFBA0967}"/>
          </ac:spMkLst>
        </pc:spChg>
        <pc:picChg chg="add del mod">
          <ac:chgData name="Michiel DE KOSTER" userId="7d7c490e-1e4b-4bd1-978a-bd0aaf19c382" providerId="ADAL" clId="{051A3EEA-CA3C-440D-9F05-99C3EBBAF1F8}" dt="2022-03-10T09:20:17.144" v="564" actId="478"/>
          <ac:picMkLst>
            <pc:docMk/>
            <pc:sldMk cId="1166734383" sldId="2134805761"/>
            <ac:picMk id="3" creationId="{8DB5C421-5D3A-4B09-9B48-C56611538060}"/>
          </ac:picMkLst>
        </pc:picChg>
      </pc:sldChg>
      <pc:sldChg chg="addSp delSp modSp mod modTransition modAnim">
        <pc:chgData name="Michiel DE KOSTER" userId="7d7c490e-1e4b-4bd1-978a-bd0aaf19c382" providerId="ADAL" clId="{051A3EEA-CA3C-440D-9F05-99C3EBBAF1F8}" dt="2022-03-10T14:07:57.989" v="1542"/>
        <pc:sldMkLst>
          <pc:docMk/>
          <pc:sldMk cId="2596240322" sldId="2134805764"/>
        </pc:sldMkLst>
        <pc:spChg chg="del">
          <ac:chgData name="Michiel DE KOSTER" userId="7d7c490e-1e4b-4bd1-978a-bd0aaf19c382" providerId="ADAL" clId="{051A3EEA-CA3C-440D-9F05-99C3EBBAF1F8}" dt="2022-03-10T09:40:14.204" v="842" actId="478"/>
          <ac:spMkLst>
            <pc:docMk/>
            <pc:sldMk cId="2596240322" sldId="2134805764"/>
            <ac:spMk id="2" creationId="{732D4938-4C00-40C4-8055-8EE18D5EE5DF}"/>
          </ac:spMkLst>
        </pc:spChg>
        <pc:spChg chg="mod">
          <ac:chgData name="Michiel DE KOSTER" userId="7d7c490e-1e4b-4bd1-978a-bd0aaf19c382" providerId="ADAL" clId="{051A3EEA-CA3C-440D-9F05-99C3EBBAF1F8}" dt="2022-03-10T09:39:16.723" v="841"/>
          <ac:spMkLst>
            <pc:docMk/>
            <pc:sldMk cId="2596240322" sldId="2134805764"/>
            <ac:spMk id="3" creationId="{E842800B-347F-4F44-8C18-84783271821C}"/>
          </ac:spMkLst>
        </pc:spChg>
        <pc:spChg chg="add del mod">
          <ac:chgData name="Michiel DE KOSTER" userId="7d7c490e-1e4b-4bd1-978a-bd0aaf19c382" providerId="ADAL" clId="{051A3EEA-CA3C-440D-9F05-99C3EBBAF1F8}" dt="2022-03-10T09:40:15.370" v="843" actId="478"/>
          <ac:spMkLst>
            <pc:docMk/>
            <pc:sldMk cId="2596240322" sldId="2134805764"/>
            <ac:spMk id="7" creationId="{35ECE712-3685-4BEA-85C6-CD0668E9E645}"/>
          </ac:spMkLst>
        </pc:spChg>
        <pc:grpChg chg="add mod">
          <ac:chgData name="Michiel DE KOSTER" userId="7d7c490e-1e4b-4bd1-978a-bd0aaf19c382" providerId="ADAL" clId="{051A3EEA-CA3C-440D-9F05-99C3EBBAF1F8}" dt="2022-03-10T12:01:22.038" v="1359" actId="1076"/>
          <ac:grpSpMkLst>
            <pc:docMk/>
            <pc:sldMk cId="2596240322" sldId="2134805764"/>
            <ac:grpSpMk id="18" creationId="{047A9A12-F9F9-443F-B5DF-09D8260713CF}"/>
          </ac:grpSpMkLst>
        </pc:grpChg>
        <pc:picChg chg="add del mod">
          <ac:chgData name="Michiel DE KOSTER" userId="7d7c490e-1e4b-4bd1-978a-bd0aaf19c382" providerId="ADAL" clId="{051A3EEA-CA3C-440D-9F05-99C3EBBAF1F8}" dt="2022-03-10T09:40:50.299" v="846" actId="478"/>
          <ac:picMkLst>
            <pc:docMk/>
            <pc:sldMk cId="2596240322" sldId="2134805764"/>
            <ac:picMk id="9" creationId="{8746DBA0-C4D4-47CD-90BC-D2E6EB8356E2}"/>
          </ac:picMkLst>
        </pc:picChg>
        <pc:picChg chg="add del mod">
          <ac:chgData name="Michiel DE KOSTER" userId="7d7c490e-1e4b-4bd1-978a-bd0aaf19c382" providerId="ADAL" clId="{051A3EEA-CA3C-440D-9F05-99C3EBBAF1F8}" dt="2022-03-10T11:59:49.990" v="1217" actId="478"/>
          <ac:picMkLst>
            <pc:docMk/>
            <pc:sldMk cId="2596240322" sldId="2134805764"/>
            <ac:picMk id="11" creationId="{F48F274F-9901-4482-BE1D-783E0FDFC600}"/>
          </ac:picMkLst>
        </pc:picChg>
        <pc:picChg chg="add mod">
          <ac:chgData name="Michiel DE KOSTER" userId="7d7c490e-1e4b-4bd1-978a-bd0aaf19c382" providerId="ADAL" clId="{051A3EEA-CA3C-440D-9F05-99C3EBBAF1F8}" dt="2022-03-10T12:01:22.038" v="1359" actId="1076"/>
          <ac:picMkLst>
            <pc:docMk/>
            <pc:sldMk cId="2596240322" sldId="2134805764"/>
            <ac:picMk id="12" creationId="{E1DD4DD7-BE2C-49BF-9624-858A950A5A75}"/>
          </ac:picMkLst>
        </pc:picChg>
        <pc:picChg chg="add mod">
          <ac:chgData name="Michiel DE KOSTER" userId="7d7c490e-1e4b-4bd1-978a-bd0aaf19c382" providerId="ADAL" clId="{051A3EEA-CA3C-440D-9F05-99C3EBBAF1F8}" dt="2022-03-10T12:01:22.038" v="1359" actId="1076"/>
          <ac:picMkLst>
            <pc:docMk/>
            <pc:sldMk cId="2596240322" sldId="2134805764"/>
            <ac:picMk id="13" creationId="{DB079745-8B69-416A-ACB5-0B8216F01940}"/>
          </ac:picMkLst>
        </pc:picChg>
        <pc:picChg chg="add mod">
          <ac:chgData name="Michiel DE KOSTER" userId="7d7c490e-1e4b-4bd1-978a-bd0aaf19c382" providerId="ADAL" clId="{051A3EEA-CA3C-440D-9F05-99C3EBBAF1F8}" dt="2022-03-10T12:01:22.038" v="1359" actId="1076"/>
          <ac:picMkLst>
            <pc:docMk/>
            <pc:sldMk cId="2596240322" sldId="2134805764"/>
            <ac:picMk id="15" creationId="{AF2D0476-4F4E-46FE-964D-63117F153A25}"/>
          </ac:picMkLst>
        </pc:picChg>
        <pc:picChg chg="add mod">
          <ac:chgData name="Michiel DE KOSTER" userId="7d7c490e-1e4b-4bd1-978a-bd0aaf19c382" providerId="ADAL" clId="{051A3EEA-CA3C-440D-9F05-99C3EBBAF1F8}" dt="2022-03-10T12:01:22.038" v="1359" actId="1076"/>
          <ac:picMkLst>
            <pc:docMk/>
            <pc:sldMk cId="2596240322" sldId="2134805764"/>
            <ac:picMk id="17" creationId="{1049B4EF-8AC5-443D-B0E2-19AA4B24ED47}"/>
          </ac:picMkLst>
        </pc:picChg>
      </pc:sldChg>
      <pc:sldChg chg="modTransition">
        <pc:chgData name="Michiel DE KOSTER" userId="7d7c490e-1e4b-4bd1-978a-bd0aaf19c382" providerId="ADAL" clId="{051A3EEA-CA3C-440D-9F05-99C3EBBAF1F8}" dt="2022-03-10T14:08:00.535" v="1543"/>
        <pc:sldMkLst>
          <pc:docMk/>
          <pc:sldMk cId="1725674561" sldId="2134805765"/>
        </pc:sldMkLst>
      </pc:sldChg>
      <pc:sldChg chg="modTransition">
        <pc:chgData name="Michiel DE KOSTER" userId="7d7c490e-1e4b-4bd1-978a-bd0aaf19c382" providerId="ADAL" clId="{051A3EEA-CA3C-440D-9F05-99C3EBBAF1F8}" dt="2022-03-10T14:08:17.839" v="1549"/>
        <pc:sldMkLst>
          <pc:docMk/>
          <pc:sldMk cId="1131484089" sldId="2134805766"/>
        </pc:sldMkLst>
      </pc:sldChg>
      <pc:sldChg chg="modSp del mod">
        <pc:chgData name="Michiel DE KOSTER" userId="7d7c490e-1e4b-4bd1-978a-bd0aaf19c382" providerId="ADAL" clId="{051A3EEA-CA3C-440D-9F05-99C3EBBAF1F8}" dt="2022-03-10T09:07:16.521" v="201"/>
        <pc:sldMkLst>
          <pc:docMk/>
          <pc:sldMk cId="1288045866" sldId="2134805767"/>
        </pc:sldMkLst>
        <pc:spChg chg="mod">
          <ac:chgData name="Michiel DE KOSTER" userId="7d7c490e-1e4b-4bd1-978a-bd0aaf19c382" providerId="ADAL" clId="{051A3EEA-CA3C-440D-9F05-99C3EBBAF1F8}" dt="2022-03-10T09:07:15.005" v="200" actId="20577"/>
          <ac:spMkLst>
            <pc:docMk/>
            <pc:sldMk cId="1288045866" sldId="2134805767"/>
            <ac:spMk id="3" creationId="{0C8A88FA-E18F-8849-990E-BBFE26C39C7C}"/>
          </ac:spMkLst>
        </pc:spChg>
      </pc:sldChg>
      <pc:sldChg chg="addSp delSp modSp new mod ord modTransition">
        <pc:chgData name="Michiel DE KOSTER" userId="7d7c490e-1e4b-4bd1-978a-bd0aaf19c382" providerId="ADAL" clId="{051A3EEA-CA3C-440D-9F05-99C3EBBAF1F8}" dt="2022-03-10T14:07:44.623" v="1538"/>
        <pc:sldMkLst>
          <pc:docMk/>
          <pc:sldMk cId="2402677985" sldId="2134805767"/>
        </pc:sldMkLst>
        <pc:spChg chg="del">
          <ac:chgData name="Michiel DE KOSTER" userId="7d7c490e-1e4b-4bd1-978a-bd0aaf19c382" providerId="ADAL" clId="{051A3EEA-CA3C-440D-9F05-99C3EBBAF1F8}" dt="2022-03-10T09:09:55.585" v="229" actId="478"/>
          <ac:spMkLst>
            <pc:docMk/>
            <pc:sldMk cId="2402677985" sldId="2134805767"/>
            <ac:spMk id="2" creationId="{17C6882D-0121-40AD-8677-55E1D7D89E8E}"/>
          </ac:spMkLst>
        </pc:spChg>
        <pc:spChg chg="mod">
          <ac:chgData name="Michiel DE KOSTER" userId="7d7c490e-1e4b-4bd1-978a-bd0aaf19c382" providerId="ADAL" clId="{051A3EEA-CA3C-440D-9F05-99C3EBBAF1F8}" dt="2022-03-10T09:09:42.210" v="228" actId="20577"/>
          <ac:spMkLst>
            <pc:docMk/>
            <pc:sldMk cId="2402677985" sldId="2134805767"/>
            <ac:spMk id="3" creationId="{484DEAD6-EDFA-4CC9-80E5-6D2C3B3223D8}"/>
          </ac:spMkLst>
        </pc:spChg>
        <pc:spChg chg="add mod">
          <ac:chgData name="Michiel DE KOSTER" userId="7d7c490e-1e4b-4bd1-978a-bd0aaf19c382" providerId="ADAL" clId="{051A3EEA-CA3C-440D-9F05-99C3EBBAF1F8}" dt="2022-03-10T09:33:16.980" v="807" actId="1036"/>
          <ac:spMkLst>
            <pc:docMk/>
            <pc:sldMk cId="2402677985" sldId="2134805767"/>
            <ac:spMk id="7" creationId="{655BF085-AA17-4213-B45B-BDD34C4CC187}"/>
          </ac:spMkLst>
        </pc:spChg>
        <pc:spChg chg="add mod">
          <ac:chgData name="Michiel DE KOSTER" userId="7d7c490e-1e4b-4bd1-978a-bd0aaf19c382" providerId="ADAL" clId="{051A3EEA-CA3C-440D-9F05-99C3EBBAF1F8}" dt="2022-03-10T09:58:24.563" v="917" actId="113"/>
          <ac:spMkLst>
            <pc:docMk/>
            <pc:sldMk cId="2402677985" sldId="2134805767"/>
            <ac:spMk id="10" creationId="{4773D110-04C1-43BA-9DE1-C5301EC83C39}"/>
          </ac:spMkLst>
        </pc:spChg>
        <pc:spChg chg="add del mod">
          <ac:chgData name="Michiel DE KOSTER" userId="7d7c490e-1e4b-4bd1-978a-bd0aaf19c382" providerId="ADAL" clId="{051A3EEA-CA3C-440D-9F05-99C3EBBAF1F8}" dt="2022-03-10T09:34:19.729" v="819" actId="478"/>
          <ac:spMkLst>
            <pc:docMk/>
            <pc:sldMk cId="2402677985" sldId="2134805767"/>
            <ac:spMk id="14" creationId="{ADD1A0C9-3887-4C24-AAF2-972F895058F6}"/>
          </ac:spMkLst>
        </pc:spChg>
        <pc:spChg chg="add del mod ord">
          <ac:chgData name="Michiel DE KOSTER" userId="7d7c490e-1e4b-4bd1-978a-bd0aaf19c382" providerId="ADAL" clId="{051A3EEA-CA3C-440D-9F05-99C3EBBAF1F8}" dt="2022-03-10T09:55:20.851" v="894" actId="478"/>
          <ac:spMkLst>
            <pc:docMk/>
            <pc:sldMk cId="2402677985" sldId="2134805767"/>
            <ac:spMk id="15" creationId="{E07744D2-DA76-4A16-B867-8630590BD379}"/>
          </ac:spMkLst>
        </pc:spChg>
        <pc:spChg chg="add del mod">
          <ac:chgData name="Michiel DE KOSTER" userId="7d7c490e-1e4b-4bd1-978a-bd0aaf19c382" providerId="ADAL" clId="{051A3EEA-CA3C-440D-9F05-99C3EBBAF1F8}" dt="2022-03-10T09:55:19.934" v="893" actId="478"/>
          <ac:spMkLst>
            <pc:docMk/>
            <pc:sldMk cId="2402677985" sldId="2134805767"/>
            <ac:spMk id="17" creationId="{6FC2C084-0852-416E-AF4B-7F3C08211908}"/>
          </ac:spMkLst>
        </pc:spChg>
        <pc:picChg chg="add del mod">
          <ac:chgData name="Michiel DE KOSTER" userId="7d7c490e-1e4b-4bd1-978a-bd0aaf19c382" providerId="ADAL" clId="{051A3EEA-CA3C-440D-9F05-99C3EBBAF1F8}" dt="2022-03-10T09:32:55.188" v="781" actId="478"/>
          <ac:picMkLst>
            <pc:docMk/>
            <pc:sldMk cId="2402677985" sldId="2134805767"/>
            <ac:picMk id="6" creationId="{94C77298-2014-4271-B8C0-5357D3343400}"/>
          </ac:picMkLst>
        </pc:picChg>
        <pc:picChg chg="add del mod">
          <ac:chgData name="Michiel DE KOSTER" userId="7d7c490e-1e4b-4bd1-978a-bd0aaf19c382" providerId="ADAL" clId="{051A3EEA-CA3C-440D-9F05-99C3EBBAF1F8}" dt="2022-03-10T09:12:05.047" v="246" actId="478"/>
          <ac:picMkLst>
            <pc:docMk/>
            <pc:sldMk cId="2402677985" sldId="2134805767"/>
            <ac:picMk id="9" creationId="{35DCC0D0-83AD-414E-9118-6D4C29867950}"/>
          </ac:picMkLst>
        </pc:picChg>
        <pc:picChg chg="add del mod">
          <ac:chgData name="Michiel DE KOSTER" userId="7d7c490e-1e4b-4bd1-978a-bd0aaf19c382" providerId="ADAL" clId="{051A3EEA-CA3C-440D-9F05-99C3EBBAF1F8}" dt="2022-03-10T09:22:46.602" v="639" actId="478"/>
          <ac:picMkLst>
            <pc:docMk/>
            <pc:sldMk cId="2402677985" sldId="2134805767"/>
            <ac:picMk id="12" creationId="{7DC2D4B0-257D-420B-A7B6-28C19E721944}"/>
          </ac:picMkLst>
        </pc:picChg>
        <pc:picChg chg="add del mod">
          <ac:chgData name="Michiel DE KOSTER" userId="7d7c490e-1e4b-4bd1-978a-bd0aaf19c382" providerId="ADAL" clId="{051A3EEA-CA3C-440D-9F05-99C3EBBAF1F8}" dt="2022-03-10T09:57:02.205" v="905" actId="478"/>
          <ac:picMkLst>
            <pc:docMk/>
            <pc:sldMk cId="2402677985" sldId="2134805767"/>
            <ac:picMk id="13" creationId="{43FFECB7-86AA-41EC-B74A-B8535C723B7D}"/>
          </ac:picMkLst>
        </pc:picChg>
        <pc:picChg chg="add mod">
          <ac:chgData name="Michiel DE KOSTER" userId="7d7c490e-1e4b-4bd1-978a-bd0aaf19c382" providerId="ADAL" clId="{051A3EEA-CA3C-440D-9F05-99C3EBBAF1F8}" dt="2022-03-10T09:58:16.078" v="916" actId="1076"/>
          <ac:picMkLst>
            <pc:docMk/>
            <pc:sldMk cId="2402677985" sldId="2134805767"/>
            <ac:picMk id="18" creationId="{CE7FCB5F-4C5E-4969-8FDE-22DBB81FD151}"/>
          </ac:picMkLst>
        </pc:picChg>
        <pc:picChg chg="add del mod">
          <ac:chgData name="Michiel DE KOSTER" userId="7d7c490e-1e4b-4bd1-978a-bd0aaf19c382" providerId="ADAL" clId="{051A3EEA-CA3C-440D-9F05-99C3EBBAF1F8}" dt="2022-03-10T09:22:48.976" v="640" actId="478"/>
          <ac:picMkLst>
            <pc:docMk/>
            <pc:sldMk cId="2402677985" sldId="2134805767"/>
            <ac:picMk id="1026" creationId="{D38666B8-0F87-4B26-B5DE-B5C24F760194}"/>
          </ac:picMkLst>
        </pc:picChg>
      </pc:sldChg>
      <pc:sldChg chg="addSp delSp modSp new mod modTransition">
        <pc:chgData name="Michiel DE KOSTER" userId="7d7c490e-1e4b-4bd1-978a-bd0aaf19c382" providerId="ADAL" clId="{051A3EEA-CA3C-440D-9F05-99C3EBBAF1F8}" dt="2022-03-10T14:07:54.233" v="1541"/>
        <pc:sldMkLst>
          <pc:docMk/>
          <pc:sldMk cId="3378274954" sldId="2134805768"/>
        </pc:sldMkLst>
        <pc:spChg chg="del">
          <ac:chgData name="Michiel DE KOSTER" userId="7d7c490e-1e4b-4bd1-978a-bd0aaf19c382" providerId="ADAL" clId="{051A3EEA-CA3C-440D-9F05-99C3EBBAF1F8}" dt="2022-03-10T09:26:02.874" v="660" actId="478"/>
          <ac:spMkLst>
            <pc:docMk/>
            <pc:sldMk cId="3378274954" sldId="2134805768"/>
            <ac:spMk id="2" creationId="{895C711A-CF2C-420A-A6B9-FFC66B45756E}"/>
          </ac:spMkLst>
        </pc:spChg>
        <pc:spChg chg="mod">
          <ac:chgData name="Michiel DE KOSTER" userId="7d7c490e-1e4b-4bd1-978a-bd0aaf19c382" providerId="ADAL" clId="{051A3EEA-CA3C-440D-9F05-99C3EBBAF1F8}" dt="2022-03-10T09:26:19.372" v="696" actId="20577"/>
          <ac:spMkLst>
            <pc:docMk/>
            <pc:sldMk cId="3378274954" sldId="2134805768"/>
            <ac:spMk id="3" creationId="{5558FE8E-DD9B-45D1-8712-D09923AAD10F}"/>
          </ac:spMkLst>
        </pc:spChg>
        <pc:spChg chg="add mod">
          <ac:chgData name="Michiel DE KOSTER" userId="7d7c490e-1e4b-4bd1-978a-bd0aaf19c382" providerId="ADAL" clId="{051A3EEA-CA3C-440D-9F05-99C3EBBAF1F8}" dt="2022-03-10T13:31:20.760" v="1480" actId="14100"/>
          <ac:spMkLst>
            <pc:docMk/>
            <pc:sldMk cId="3378274954" sldId="2134805768"/>
            <ac:spMk id="6" creationId="{E9B3CE63-C47E-4C93-8D23-EEEF107CE73B}"/>
          </ac:spMkLst>
        </pc:spChg>
        <pc:spChg chg="add del mod">
          <ac:chgData name="Michiel DE KOSTER" userId="7d7c490e-1e4b-4bd1-978a-bd0aaf19c382" providerId="ADAL" clId="{051A3EEA-CA3C-440D-9F05-99C3EBBAF1F8}" dt="2022-03-10T09:32:10.342" v="777" actId="478"/>
          <ac:spMkLst>
            <pc:docMk/>
            <pc:sldMk cId="3378274954" sldId="2134805768"/>
            <ac:spMk id="7" creationId="{D1D05785-204D-43E0-AC97-410913985852}"/>
          </ac:spMkLst>
        </pc:spChg>
        <pc:spChg chg="add del mod">
          <ac:chgData name="Michiel DE KOSTER" userId="7d7c490e-1e4b-4bd1-978a-bd0aaf19c382" providerId="ADAL" clId="{051A3EEA-CA3C-440D-9F05-99C3EBBAF1F8}" dt="2022-03-10T09:29:32.454" v="763" actId="478"/>
          <ac:spMkLst>
            <pc:docMk/>
            <pc:sldMk cId="3378274954" sldId="2134805768"/>
            <ac:spMk id="8" creationId="{56F01F4E-88C1-421D-BBFB-D32A3DF3DFF3}"/>
          </ac:spMkLst>
        </pc:spChg>
        <pc:spChg chg="add del mod">
          <ac:chgData name="Michiel DE KOSTER" userId="7d7c490e-1e4b-4bd1-978a-bd0aaf19c382" providerId="ADAL" clId="{051A3EEA-CA3C-440D-9F05-99C3EBBAF1F8}" dt="2022-03-10T09:27:11.494" v="752" actId="478"/>
          <ac:spMkLst>
            <pc:docMk/>
            <pc:sldMk cId="3378274954" sldId="2134805768"/>
            <ac:spMk id="9" creationId="{8EAF94A2-873F-46A6-97B9-FF8EB204DAB3}"/>
          </ac:spMkLst>
        </pc:spChg>
        <pc:spChg chg="add del mod">
          <ac:chgData name="Michiel DE KOSTER" userId="7d7c490e-1e4b-4bd1-978a-bd0aaf19c382" providerId="ADAL" clId="{051A3EEA-CA3C-440D-9F05-99C3EBBAF1F8}" dt="2022-03-10T09:29:17.958" v="761" actId="478"/>
          <ac:spMkLst>
            <pc:docMk/>
            <pc:sldMk cId="3378274954" sldId="2134805768"/>
            <ac:spMk id="10" creationId="{FE42FE3A-C65F-477B-8AB5-5EFD47AD9137}"/>
          </ac:spMkLst>
        </pc:spChg>
        <pc:spChg chg="add del mod">
          <ac:chgData name="Michiel DE KOSTER" userId="7d7c490e-1e4b-4bd1-978a-bd0aaf19c382" providerId="ADAL" clId="{051A3EEA-CA3C-440D-9F05-99C3EBBAF1F8}" dt="2022-03-10T09:27:14.313" v="753" actId="478"/>
          <ac:spMkLst>
            <pc:docMk/>
            <pc:sldMk cId="3378274954" sldId="2134805768"/>
            <ac:spMk id="11" creationId="{A7FC1359-735E-4987-974B-68DD3469EBC0}"/>
          </ac:spMkLst>
        </pc:spChg>
        <pc:spChg chg="add mod">
          <ac:chgData name="Michiel DE KOSTER" userId="7d7c490e-1e4b-4bd1-978a-bd0aaf19c382" providerId="ADAL" clId="{051A3EEA-CA3C-440D-9F05-99C3EBBAF1F8}" dt="2022-03-10T13:31:15.631" v="1479" actId="1076"/>
          <ac:spMkLst>
            <pc:docMk/>
            <pc:sldMk cId="3378274954" sldId="2134805768"/>
            <ac:spMk id="12" creationId="{50DA6547-9995-4834-B699-0A0FE9E9443F}"/>
          </ac:spMkLst>
        </pc:spChg>
        <pc:spChg chg="add mod">
          <ac:chgData name="Michiel DE KOSTER" userId="7d7c490e-1e4b-4bd1-978a-bd0aaf19c382" providerId="ADAL" clId="{051A3EEA-CA3C-440D-9F05-99C3EBBAF1F8}" dt="2022-03-10T13:32:15.838" v="1514" actId="20577"/>
          <ac:spMkLst>
            <pc:docMk/>
            <pc:sldMk cId="3378274954" sldId="2134805768"/>
            <ac:spMk id="13" creationId="{8A389857-CCEE-4F23-9DFD-688B850EC6AE}"/>
          </ac:spMkLst>
        </pc:spChg>
        <pc:spChg chg="add del mod">
          <ac:chgData name="Michiel DE KOSTER" userId="7d7c490e-1e4b-4bd1-978a-bd0aaf19c382" providerId="ADAL" clId="{051A3EEA-CA3C-440D-9F05-99C3EBBAF1F8}" dt="2022-03-10T13:14:47.916" v="1461" actId="478"/>
          <ac:spMkLst>
            <pc:docMk/>
            <pc:sldMk cId="3378274954" sldId="2134805768"/>
            <ac:spMk id="14" creationId="{B0FF3391-582D-4986-BEF0-2304827B516F}"/>
          </ac:spMkLst>
        </pc:spChg>
        <pc:spChg chg="add mod">
          <ac:chgData name="Michiel DE KOSTER" userId="7d7c490e-1e4b-4bd1-978a-bd0aaf19c382" providerId="ADAL" clId="{051A3EEA-CA3C-440D-9F05-99C3EBBAF1F8}" dt="2022-03-10T13:31:38.720" v="1489" actId="1035"/>
          <ac:spMkLst>
            <pc:docMk/>
            <pc:sldMk cId="3378274954" sldId="2134805768"/>
            <ac:spMk id="15" creationId="{5BC51AAA-9F99-43BF-A36D-0FE20BF4DEC6}"/>
          </ac:spMkLst>
        </pc:spChg>
        <pc:spChg chg="add mod">
          <ac:chgData name="Michiel DE KOSTER" userId="7d7c490e-1e4b-4bd1-978a-bd0aaf19c382" providerId="ADAL" clId="{051A3EEA-CA3C-440D-9F05-99C3EBBAF1F8}" dt="2022-03-10T13:31:48.597" v="1496" actId="1037"/>
          <ac:spMkLst>
            <pc:docMk/>
            <pc:sldMk cId="3378274954" sldId="2134805768"/>
            <ac:spMk id="16" creationId="{659335F8-A86A-4F39-8D89-A5AC1856EE52}"/>
          </ac:spMkLst>
        </pc:spChg>
        <pc:spChg chg="add del mod">
          <ac:chgData name="Michiel DE KOSTER" userId="7d7c490e-1e4b-4bd1-978a-bd0aaf19c382" providerId="ADAL" clId="{051A3EEA-CA3C-440D-9F05-99C3EBBAF1F8}" dt="2022-03-10T09:27:09.845" v="751" actId="478"/>
          <ac:spMkLst>
            <pc:docMk/>
            <pc:sldMk cId="3378274954" sldId="2134805768"/>
            <ac:spMk id="17" creationId="{1BEF22BA-CD9D-42DB-B1F6-6C124D373161}"/>
          </ac:spMkLst>
        </pc:spChg>
        <pc:spChg chg="add mod">
          <ac:chgData name="Michiel DE KOSTER" userId="7d7c490e-1e4b-4bd1-978a-bd0aaf19c382" providerId="ADAL" clId="{051A3EEA-CA3C-440D-9F05-99C3EBBAF1F8}" dt="2022-03-10T13:31:29.362" v="1482" actId="1076"/>
          <ac:spMkLst>
            <pc:docMk/>
            <pc:sldMk cId="3378274954" sldId="2134805768"/>
            <ac:spMk id="18" creationId="{98948CE0-5C45-43DD-82D8-825C0806D1B3}"/>
          </ac:spMkLst>
        </pc:spChg>
        <pc:spChg chg="add mod">
          <ac:chgData name="Michiel DE KOSTER" userId="7d7c490e-1e4b-4bd1-978a-bd0aaf19c382" providerId="ADAL" clId="{051A3EEA-CA3C-440D-9F05-99C3EBBAF1F8}" dt="2022-03-10T13:30:55.790" v="1469" actId="20577"/>
          <ac:spMkLst>
            <pc:docMk/>
            <pc:sldMk cId="3378274954" sldId="2134805768"/>
            <ac:spMk id="21" creationId="{68BF7C59-44CE-4B43-A1F4-60DA0A569BA4}"/>
          </ac:spMkLst>
        </pc:spChg>
        <pc:picChg chg="add del mod">
          <ac:chgData name="Michiel DE KOSTER" userId="7d7c490e-1e4b-4bd1-978a-bd0aaf19c382" providerId="ADAL" clId="{051A3EEA-CA3C-440D-9F05-99C3EBBAF1F8}" dt="2022-03-10T09:31:46.756" v="774" actId="478"/>
          <ac:picMkLst>
            <pc:docMk/>
            <pc:sldMk cId="3378274954" sldId="2134805768"/>
            <ac:picMk id="20" creationId="{F61A1D0D-3BD5-4103-9452-134BF265CD12}"/>
          </ac:picMkLst>
        </pc:picChg>
      </pc:sldChg>
      <pc:sldChg chg="addSp delSp modSp mod modTransition">
        <pc:chgData name="Michiel DE KOSTER" userId="7d7c490e-1e4b-4bd1-978a-bd0aaf19c382" providerId="ADAL" clId="{051A3EEA-CA3C-440D-9F05-99C3EBBAF1F8}" dt="2022-03-10T14:24:27.135" v="1633" actId="1076"/>
        <pc:sldMkLst>
          <pc:docMk/>
          <pc:sldMk cId="3808228901" sldId="2134805769"/>
        </pc:sldMkLst>
        <pc:picChg chg="del">
          <ac:chgData name="Michiel DE KOSTER" userId="7d7c490e-1e4b-4bd1-978a-bd0aaf19c382" providerId="ADAL" clId="{051A3EEA-CA3C-440D-9F05-99C3EBBAF1F8}" dt="2022-03-10T14:24:01.586" v="1598" actId="478"/>
          <ac:picMkLst>
            <pc:docMk/>
            <pc:sldMk cId="3808228901" sldId="2134805769"/>
            <ac:picMk id="16" creationId="{0AC5E231-19A0-46C5-A340-82C384B361A1}"/>
          </ac:picMkLst>
        </pc:picChg>
        <pc:picChg chg="del">
          <ac:chgData name="Michiel DE KOSTER" userId="7d7c490e-1e4b-4bd1-978a-bd0aaf19c382" providerId="ADAL" clId="{051A3EEA-CA3C-440D-9F05-99C3EBBAF1F8}" dt="2022-03-10T14:23:00.508" v="1591" actId="478"/>
          <ac:picMkLst>
            <pc:docMk/>
            <pc:sldMk cId="3808228901" sldId="2134805769"/>
            <ac:picMk id="18" creationId="{6E1CD48D-36F5-4615-AB9C-14CA4571DD8A}"/>
          </ac:picMkLst>
        </pc:picChg>
        <pc:picChg chg="add mod">
          <ac:chgData name="Michiel DE KOSTER" userId="7d7c490e-1e4b-4bd1-978a-bd0aaf19c382" providerId="ADAL" clId="{051A3EEA-CA3C-440D-9F05-99C3EBBAF1F8}" dt="2022-03-10T14:24:27.135" v="1633" actId="1076"/>
          <ac:picMkLst>
            <pc:docMk/>
            <pc:sldMk cId="3808228901" sldId="2134805769"/>
            <ac:picMk id="32" creationId="{6A7D6B73-499D-4EDD-8D2E-B007238BA052}"/>
          </ac:picMkLst>
        </pc:picChg>
        <pc:picChg chg="add mod">
          <ac:chgData name="Michiel DE KOSTER" userId="7d7c490e-1e4b-4bd1-978a-bd0aaf19c382" providerId="ADAL" clId="{051A3EEA-CA3C-440D-9F05-99C3EBBAF1F8}" dt="2022-03-10T14:24:18.975" v="1632" actId="1037"/>
          <ac:picMkLst>
            <pc:docMk/>
            <pc:sldMk cId="3808228901" sldId="2134805769"/>
            <ac:picMk id="2050" creationId="{E563FAF0-6568-4538-843D-DC211F545F2A}"/>
          </ac:picMkLst>
        </pc:picChg>
      </pc:sldChg>
      <pc:sldChg chg="modSp mod modAnim">
        <pc:chgData name="Michiel DE KOSTER" userId="7d7c490e-1e4b-4bd1-978a-bd0aaf19c382" providerId="ADAL" clId="{051A3EEA-CA3C-440D-9F05-99C3EBBAF1F8}" dt="2022-03-10T14:16:45.575" v="1575"/>
        <pc:sldMkLst>
          <pc:docMk/>
          <pc:sldMk cId="636008993" sldId="2134805770"/>
        </pc:sldMkLst>
        <pc:spChg chg="mod">
          <ac:chgData name="Michiel DE KOSTER" userId="7d7c490e-1e4b-4bd1-978a-bd0aaf19c382" providerId="ADAL" clId="{051A3EEA-CA3C-440D-9F05-99C3EBBAF1F8}" dt="2022-03-10T12:36:06.550" v="1388" actId="6549"/>
          <ac:spMkLst>
            <pc:docMk/>
            <pc:sldMk cId="636008993" sldId="2134805770"/>
            <ac:spMk id="7" creationId="{9D484B69-274A-416E-996D-424619DB1D96}"/>
          </ac:spMkLst>
        </pc:spChg>
      </pc:sldChg>
      <pc:sldChg chg="addSp delSp modSp mod delAnim modAnim">
        <pc:chgData name="Michiel DE KOSTER" userId="7d7c490e-1e4b-4bd1-978a-bd0aaf19c382" providerId="ADAL" clId="{051A3EEA-CA3C-440D-9F05-99C3EBBAF1F8}" dt="2022-03-11T07:53:26.638" v="1638" actId="478"/>
        <pc:sldMkLst>
          <pc:docMk/>
          <pc:sldMk cId="3842200572" sldId="2134805771"/>
        </pc:sldMkLst>
        <pc:spChg chg="mod">
          <ac:chgData name="Michiel DE KOSTER" userId="7d7c490e-1e4b-4bd1-978a-bd0aaf19c382" providerId="ADAL" clId="{051A3EEA-CA3C-440D-9F05-99C3EBBAF1F8}" dt="2022-03-11T07:53:21.830" v="1636" actId="5793"/>
          <ac:spMkLst>
            <pc:docMk/>
            <pc:sldMk cId="3842200572" sldId="2134805771"/>
            <ac:spMk id="9" creationId="{8F8D8783-BF4A-434D-AE35-D5DBFA3FA559}"/>
          </ac:spMkLst>
        </pc:spChg>
        <pc:spChg chg="add del mod">
          <ac:chgData name="Michiel DE KOSTER" userId="7d7c490e-1e4b-4bd1-978a-bd0aaf19c382" providerId="ADAL" clId="{051A3EEA-CA3C-440D-9F05-99C3EBBAF1F8}" dt="2022-03-11T07:53:26.638" v="1638" actId="478"/>
          <ac:spMkLst>
            <pc:docMk/>
            <pc:sldMk cId="3842200572" sldId="2134805771"/>
            <ac:spMk id="15" creationId="{B1CD826D-837F-4016-A3E4-D38F80AD8FD0}"/>
          </ac:spMkLst>
        </pc:spChg>
        <pc:spChg chg="add del mod">
          <ac:chgData name="Michiel DE KOSTER" userId="7d7c490e-1e4b-4bd1-978a-bd0aaf19c382" providerId="ADAL" clId="{051A3EEA-CA3C-440D-9F05-99C3EBBAF1F8}" dt="2022-03-11T07:53:24.942" v="1637" actId="478"/>
          <ac:spMkLst>
            <pc:docMk/>
            <pc:sldMk cId="3842200572" sldId="2134805771"/>
            <ac:spMk id="16" creationId="{8F50FD1E-4B8D-47F0-A406-AD3D2ABE1940}"/>
          </ac:spMkLst>
        </pc:spChg>
        <pc:spChg chg="mod">
          <ac:chgData name="Michiel DE KOSTER" userId="7d7c490e-1e4b-4bd1-978a-bd0aaf19c382" providerId="ADAL" clId="{051A3EEA-CA3C-440D-9F05-99C3EBBAF1F8}" dt="2022-03-10T14:19:43.942" v="1578" actId="207"/>
          <ac:spMkLst>
            <pc:docMk/>
            <pc:sldMk cId="3842200572" sldId="2134805771"/>
            <ac:spMk id="22" creationId="{CA9A0FC6-18B7-4FDE-917B-EFDF947F288C}"/>
          </ac:spMkLst>
        </pc:spChg>
        <pc:spChg chg="mod">
          <ac:chgData name="Michiel DE KOSTER" userId="7d7c490e-1e4b-4bd1-978a-bd0aaf19c382" providerId="ADAL" clId="{051A3EEA-CA3C-440D-9F05-99C3EBBAF1F8}" dt="2022-03-10T14:19:43.942" v="1578" actId="207"/>
          <ac:spMkLst>
            <pc:docMk/>
            <pc:sldMk cId="3842200572" sldId="2134805771"/>
            <ac:spMk id="24" creationId="{82F732A5-DF3F-4BB6-BBF0-2A052E51E79D}"/>
          </ac:spMkLst>
        </pc:spChg>
        <pc:spChg chg="mod">
          <ac:chgData name="Michiel DE KOSTER" userId="7d7c490e-1e4b-4bd1-978a-bd0aaf19c382" providerId="ADAL" clId="{051A3EEA-CA3C-440D-9F05-99C3EBBAF1F8}" dt="2022-03-10T14:19:58.907" v="1581" actId="1037"/>
          <ac:spMkLst>
            <pc:docMk/>
            <pc:sldMk cId="3842200572" sldId="2134805771"/>
            <ac:spMk id="32" creationId="{1D99D8C3-A206-4B96-A89D-87A9151C5C5A}"/>
          </ac:spMkLst>
        </pc:spChg>
        <pc:spChg chg="mod">
          <ac:chgData name="Michiel DE KOSTER" userId="7d7c490e-1e4b-4bd1-978a-bd0aaf19c382" providerId="ADAL" clId="{051A3EEA-CA3C-440D-9F05-99C3EBBAF1F8}" dt="2022-03-10T14:20:02.231" v="1582" actId="1037"/>
          <ac:spMkLst>
            <pc:docMk/>
            <pc:sldMk cId="3842200572" sldId="2134805771"/>
            <ac:spMk id="33" creationId="{859CCEAF-15D7-4197-8807-D55AEEFF42AA}"/>
          </ac:spMkLst>
        </pc:spChg>
        <pc:cxnChg chg="mod">
          <ac:chgData name="Michiel DE KOSTER" userId="7d7c490e-1e4b-4bd1-978a-bd0aaf19c382" providerId="ADAL" clId="{051A3EEA-CA3C-440D-9F05-99C3EBBAF1F8}" dt="2022-03-10T14:19:37.670" v="1576" actId="208"/>
          <ac:cxnSpMkLst>
            <pc:docMk/>
            <pc:sldMk cId="3842200572" sldId="2134805771"/>
            <ac:cxnSpMk id="28" creationId="{E65DE9A8-8803-46F7-8270-8EFF48427E2D}"/>
          </ac:cxnSpMkLst>
        </pc:cxnChg>
        <pc:cxnChg chg="mod">
          <ac:chgData name="Michiel DE KOSTER" userId="7d7c490e-1e4b-4bd1-978a-bd0aaf19c382" providerId="ADAL" clId="{051A3EEA-CA3C-440D-9F05-99C3EBBAF1F8}" dt="2022-03-10T14:19:37.670" v="1576" actId="208"/>
          <ac:cxnSpMkLst>
            <pc:docMk/>
            <pc:sldMk cId="3842200572" sldId="2134805771"/>
            <ac:cxnSpMk id="29" creationId="{75FC35C8-09DD-4186-8E0F-926D4B3B17A9}"/>
          </ac:cxnSpMkLst>
        </pc:cxnChg>
      </pc:sldChg>
      <pc:sldMasterChg chg="delSldLayout">
        <pc:chgData name="Michiel DE KOSTER" userId="7d7c490e-1e4b-4bd1-978a-bd0aaf19c382" providerId="ADAL" clId="{051A3EEA-CA3C-440D-9F05-99C3EBBAF1F8}" dt="2022-03-10T09:28:55.857" v="758" actId="47"/>
        <pc:sldMasterMkLst>
          <pc:docMk/>
          <pc:sldMasterMk cId="350701416" sldId="2147483660"/>
        </pc:sldMasterMkLst>
        <pc:sldLayoutChg chg="del">
          <pc:chgData name="Michiel DE KOSTER" userId="7d7c490e-1e4b-4bd1-978a-bd0aaf19c382" providerId="ADAL" clId="{051A3EEA-CA3C-440D-9F05-99C3EBBAF1F8}" dt="2022-03-10T09:28:55.857" v="758" actId="47"/>
          <pc:sldLayoutMkLst>
            <pc:docMk/>
            <pc:sldMasterMk cId="350701416" sldId="2147483660"/>
            <pc:sldLayoutMk cId="1165039972" sldId="2147483680"/>
          </pc:sldLayoutMkLst>
        </pc:sldLayoutChg>
      </pc:sldMasterChg>
    </pc:docChg>
  </pc:docChgLst>
  <pc:docChgLst>
    <pc:chgData name="Michiel DE KOSTER" userId="7d7c490e-1e4b-4bd1-978a-bd0aaf19c382" providerId="ADAL" clId="{B7C576EA-1A6C-4818-B235-AC104E2AF88E}"/>
    <pc:docChg chg="undo custSel modSld">
      <pc:chgData name="Michiel DE KOSTER" userId="7d7c490e-1e4b-4bd1-978a-bd0aaf19c382" providerId="ADAL" clId="{B7C576EA-1A6C-4818-B235-AC104E2AF88E}" dt="2022-03-11T13:38:42.473" v="84"/>
      <pc:docMkLst>
        <pc:docMk/>
      </pc:docMkLst>
      <pc:sldChg chg="modSp mod">
        <pc:chgData name="Michiel DE KOSTER" userId="7d7c490e-1e4b-4bd1-978a-bd0aaf19c382" providerId="ADAL" clId="{B7C576EA-1A6C-4818-B235-AC104E2AF88E}" dt="2022-03-11T13:38:42.473" v="84"/>
        <pc:sldMkLst>
          <pc:docMk/>
          <pc:sldMk cId="4236555090" sldId="492"/>
        </pc:sldMkLst>
        <pc:spChg chg="mod">
          <ac:chgData name="Michiel DE KOSTER" userId="7d7c490e-1e4b-4bd1-978a-bd0aaf19c382" providerId="ADAL" clId="{B7C576EA-1A6C-4818-B235-AC104E2AF88E}" dt="2022-03-11T13:38:42.473" v="84"/>
          <ac:spMkLst>
            <pc:docMk/>
            <pc:sldMk cId="4236555090" sldId="492"/>
            <ac:spMk id="13" creationId="{3F419CEB-5076-42B1-A95D-B97001188E32}"/>
          </ac:spMkLst>
        </pc:spChg>
      </pc:sldChg>
      <pc:sldChg chg="modSp mod">
        <pc:chgData name="Michiel DE KOSTER" userId="7d7c490e-1e4b-4bd1-978a-bd0aaf19c382" providerId="ADAL" clId="{B7C576EA-1A6C-4818-B235-AC104E2AF88E}" dt="2022-03-11T12:27:13.435" v="0" actId="20577"/>
        <pc:sldMkLst>
          <pc:docMk/>
          <pc:sldMk cId="675544915" sldId="503"/>
        </pc:sldMkLst>
        <pc:spChg chg="mod">
          <ac:chgData name="Michiel DE KOSTER" userId="7d7c490e-1e4b-4bd1-978a-bd0aaf19c382" providerId="ADAL" clId="{B7C576EA-1A6C-4818-B235-AC104E2AF88E}" dt="2022-03-11T12:27:13.435" v="0" actId="20577"/>
          <ac:spMkLst>
            <pc:docMk/>
            <pc:sldMk cId="675544915" sldId="503"/>
            <ac:spMk id="11" creationId="{371A1C81-1285-467B-8653-09BA27FC4800}"/>
          </ac:spMkLst>
        </pc:spChg>
      </pc:sldChg>
      <pc:sldChg chg="modSp mod">
        <pc:chgData name="Michiel DE KOSTER" userId="7d7c490e-1e4b-4bd1-978a-bd0aaf19c382" providerId="ADAL" clId="{B7C576EA-1A6C-4818-B235-AC104E2AF88E}" dt="2022-03-11T13:22:37.352" v="57" actId="20577"/>
        <pc:sldMkLst>
          <pc:docMk/>
          <pc:sldMk cId="3539680308" sldId="2134805760"/>
        </pc:sldMkLst>
        <pc:spChg chg="mod">
          <ac:chgData name="Michiel DE KOSTER" userId="7d7c490e-1e4b-4bd1-978a-bd0aaf19c382" providerId="ADAL" clId="{B7C576EA-1A6C-4818-B235-AC104E2AF88E}" dt="2022-03-11T13:22:37.352" v="57" actId="20577"/>
          <ac:spMkLst>
            <pc:docMk/>
            <pc:sldMk cId="3539680308" sldId="2134805760"/>
            <ac:spMk id="41" creationId="{3022F103-0479-49E3-B58B-C9A01F39FBDA}"/>
          </ac:spMkLst>
        </pc:spChg>
        <pc:spChg chg="mod">
          <ac:chgData name="Michiel DE KOSTER" userId="7d7c490e-1e4b-4bd1-978a-bd0aaf19c382" providerId="ADAL" clId="{B7C576EA-1A6C-4818-B235-AC104E2AF88E}" dt="2022-03-11T13:13:14.305" v="23" actId="1038"/>
          <ac:spMkLst>
            <pc:docMk/>
            <pc:sldMk cId="3539680308" sldId="2134805760"/>
            <ac:spMk id="45" creationId="{651EF676-BCB2-46C6-B43C-A357DF742B3B}"/>
          </ac:spMkLst>
        </pc:spChg>
        <pc:spChg chg="mod">
          <ac:chgData name="Michiel DE KOSTER" userId="7d7c490e-1e4b-4bd1-978a-bd0aaf19c382" providerId="ADAL" clId="{B7C576EA-1A6C-4818-B235-AC104E2AF88E}" dt="2022-03-11T13:17:06.968" v="27" actId="20577"/>
          <ac:spMkLst>
            <pc:docMk/>
            <pc:sldMk cId="3539680308" sldId="2134805760"/>
            <ac:spMk id="52" creationId="{E49208B1-79EB-4931-BE27-619C8AD0CC39}"/>
          </ac:spMkLst>
        </pc:spChg>
        <pc:spChg chg="mod">
          <ac:chgData name="Michiel DE KOSTER" userId="7d7c490e-1e4b-4bd1-978a-bd0aaf19c382" providerId="ADAL" clId="{B7C576EA-1A6C-4818-B235-AC104E2AF88E}" dt="2022-03-11T13:22:25.224" v="56" actId="14100"/>
          <ac:spMkLst>
            <pc:docMk/>
            <pc:sldMk cId="3539680308" sldId="2134805760"/>
            <ac:spMk id="64" creationId="{72AAA856-6B40-4A54-9891-895C8B8BD753}"/>
          </ac:spMkLst>
        </pc:spChg>
        <pc:cxnChg chg="mod">
          <ac:chgData name="Michiel DE KOSTER" userId="7d7c490e-1e4b-4bd1-978a-bd0aaf19c382" providerId="ADAL" clId="{B7C576EA-1A6C-4818-B235-AC104E2AF88E}" dt="2022-03-11T13:13:16.058" v="24" actId="1038"/>
          <ac:cxnSpMkLst>
            <pc:docMk/>
            <pc:sldMk cId="3539680308" sldId="2134805760"/>
            <ac:cxnSpMk id="44" creationId="{BD0CA0F5-ED91-4058-BF54-67FB8E8AF7F3}"/>
          </ac:cxnSpMkLst>
        </pc:cxnChg>
      </pc:sldChg>
      <pc:sldChg chg="modSp mod">
        <pc:chgData name="Michiel DE KOSTER" userId="7d7c490e-1e4b-4bd1-978a-bd0aaf19c382" providerId="ADAL" clId="{B7C576EA-1A6C-4818-B235-AC104E2AF88E}" dt="2022-03-11T13:30:18.588" v="83" actId="20577"/>
        <pc:sldMkLst>
          <pc:docMk/>
          <pc:sldMk cId="1131484089" sldId="2134805766"/>
        </pc:sldMkLst>
        <pc:spChg chg="mod">
          <ac:chgData name="Michiel DE KOSTER" userId="7d7c490e-1e4b-4bd1-978a-bd0aaf19c382" providerId="ADAL" clId="{B7C576EA-1A6C-4818-B235-AC104E2AF88E}" dt="2022-03-11T13:30:18.588" v="83" actId="20577"/>
          <ac:spMkLst>
            <pc:docMk/>
            <pc:sldMk cId="1131484089" sldId="2134805766"/>
            <ac:spMk id="2" creationId="{0DD2BFFA-5AA1-457C-BA4D-2C9E7C8A93D7}"/>
          </ac:spMkLst>
        </pc:spChg>
      </pc:sldChg>
      <pc:sldChg chg="modSp mod">
        <pc:chgData name="Michiel DE KOSTER" userId="7d7c490e-1e4b-4bd1-978a-bd0aaf19c382" providerId="ADAL" clId="{B7C576EA-1A6C-4818-B235-AC104E2AF88E}" dt="2022-03-11T12:27:51.110" v="18" actId="1037"/>
        <pc:sldMkLst>
          <pc:docMk/>
          <pc:sldMk cId="3808228901" sldId="2134805769"/>
        </pc:sldMkLst>
        <pc:spChg chg="mod">
          <ac:chgData name="Michiel DE KOSTER" userId="7d7c490e-1e4b-4bd1-978a-bd0aaf19c382" providerId="ADAL" clId="{B7C576EA-1A6C-4818-B235-AC104E2AF88E}" dt="2022-03-11T12:27:51.110" v="18" actId="1037"/>
          <ac:spMkLst>
            <pc:docMk/>
            <pc:sldMk cId="3808228901" sldId="2134805769"/>
            <ac:spMk id="20" creationId="{F5DB9CC0-71ED-4470-ABA1-EA7B514105DE}"/>
          </ac:spMkLst>
        </pc:spChg>
        <pc:picChg chg="mod">
          <ac:chgData name="Michiel DE KOSTER" userId="7d7c490e-1e4b-4bd1-978a-bd0aaf19c382" providerId="ADAL" clId="{B7C576EA-1A6C-4818-B235-AC104E2AF88E}" dt="2022-03-11T12:27:46.081" v="9" actId="1035"/>
          <ac:picMkLst>
            <pc:docMk/>
            <pc:sldMk cId="3808228901" sldId="2134805769"/>
            <ac:picMk id="2050" creationId="{E563FAF0-6568-4538-843D-DC211F545F2A}"/>
          </ac:picMkLst>
        </pc:picChg>
      </pc:sldChg>
    </pc:docChg>
  </pc:docChgLst>
  <pc:docChgLst>
    <pc:chgData name="Valentine MARTIN" userId="S::valentine.martin@totalenergies.com::368f1771-3f08-4d68-9aa7-d209efa7ebf2" providerId="AD" clId="Web-{F26E13AE-EFC2-42EB-A3C8-0562E7236D7E}"/>
    <pc:docChg chg="modSld">
      <pc:chgData name="Valentine MARTIN" userId="S::valentine.martin@totalenergies.com::368f1771-3f08-4d68-9aa7-d209efa7ebf2" providerId="AD" clId="Web-{F26E13AE-EFC2-42EB-A3C8-0562E7236D7E}" dt="2022-03-18T15:23:46.066" v="0" actId="20577"/>
      <pc:docMkLst>
        <pc:docMk/>
      </pc:docMkLst>
      <pc:sldChg chg="modSp">
        <pc:chgData name="Valentine MARTIN" userId="S::valentine.martin@totalenergies.com::368f1771-3f08-4d68-9aa7-d209efa7ebf2" providerId="AD" clId="Web-{F26E13AE-EFC2-42EB-A3C8-0562E7236D7E}" dt="2022-03-18T15:23:46.066" v="0" actId="20577"/>
        <pc:sldMkLst>
          <pc:docMk/>
          <pc:sldMk cId="3904813423" sldId="2134805754"/>
        </pc:sldMkLst>
        <pc:spChg chg="mod">
          <ac:chgData name="Valentine MARTIN" userId="S::valentine.martin@totalenergies.com::368f1771-3f08-4d68-9aa7-d209efa7ebf2" providerId="AD" clId="Web-{F26E13AE-EFC2-42EB-A3C8-0562E7236D7E}" dt="2022-03-18T15:23:46.066" v="0" actId="20577"/>
          <ac:spMkLst>
            <pc:docMk/>
            <pc:sldMk cId="3904813423" sldId="2134805754"/>
            <ac:spMk id="6" creationId="{9F5A0A7F-6DF6-4E8A-9ADD-8F03F16A5101}"/>
          </ac:spMkLst>
        </pc:spChg>
      </pc:sldChg>
    </pc:docChg>
  </pc:docChgLst>
  <pc:docChgLst>
    <pc:chgData name="Michiel DE KOSTER" userId="S::michiel.de-koster@totalenergies.com::7d7c490e-1e4b-4bd1-978a-bd0aaf19c382" providerId="AD" clId="Web-{618EA3AF-094A-41B9-A7D4-E7E41A448422}"/>
    <pc:docChg chg="modSld">
      <pc:chgData name="Michiel DE KOSTER" userId="S::michiel.de-koster@totalenergies.com::7d7c490e-1e4b-4bd1-978a-bd0aaf19c382" providerId="AD" clId="Web-{618EA3AF-094A-41B9-A7D4-E7E41A448422}" dt="2022-03-11T13:09:36.335" v="7" actId="20577"/>
      <pc:docMkLst>
        <pc:docMk/>
      </pc:docMkLst>
      <pc:sldChg chg="modSp">
        <pc:chgData name="Michiel DE KOSTER" userId="S::michiel.de-koster@totalenergies.com::7d7c490e-1e4b-4bd1-978a-bd0aaf19c382" providerId="AD" clId="Web-{618EA3AF-094A-41B9-A7D4-E7E41A448422}" dt="2022-03-11T13:09:36.335" v="7" actId="20577"/>
        <pc:sldMkLst>
          <pc:docMk/>
          <pc:sldMk cId="3539680308" sldId="2134805760"/>
        </pc:sldMkLst>
        <pc:spChg chg="mod">
          <ac:chgData name="Michiel DE KOSTER" userId="S::michiel.de-koster@totalenergies.com::7d7c490e-1e4b-4bd1-978a-bd0aaf19c382" providerId="AD" clId="Web-{618EA3AF-094A-41B9-A7D4-E7E41A448422}" dt="2022-03-11T13:09:36.335" v="7" actId="20577"/>
          <ac:spMkLst>
            <pc:docMk/>
            <pc:sldMk cId="3539680308" sldId="2134805760"/>
            <ac:spMk id="41" creationId="{3022F103-0479-49E3-B58B-C9A01F39FBDA}"/>
          </ac:spMkLst>
        </pc:spChg>
      </pc:sldChg>
    </pc:docChg>
  </pc:docChgLst>
  <pc:docChgLst>
    <pc:chgData name="Valentine MARTIN" userId="S::valentine.martin@totalenergies.com::368f1771-3f08-4d68-9aa7-d209efa7ebf2" providerId="AD" clId="Web-{EAFC461B-AC5C-4349-843C-004ADB590A13}"/>
    <pc:docChg chg="modSld">
      <pc:chgData name="Valentine MARTIN" userId="S::valentine.martin@totalenergies.com::368f1771-3f08-4d68-9aa7-d209efa7ebf2" providerId="AD" clId="Web-{EAFC461B-AC5C-4349-843C-004ADB590A13}" dt="2022-03-10T16:33:44.220" v="1"/>
      <pc:docMkLst>
        <pc:docMk/>
      </pc:docMkLst>
      <pc:sldChg chg="addSp delSp">
        <pc:chgData name="Valentine MARTIN" userId="S::valentine.martin@totalenergies.com::368f1771-3f08-4d68-9aa7-d209efa7ebf2" providerId="AD" clId="Web-{EAFC461B-AC5C-4349-843C-004ADB590A13}" dt="2022-03-10T16:33:44.220" v="1"/>
        <pc:sldMkLst>
          <pc:docMk/>
          <pc:sldMk cId="675544915" sldId="503"/>
        </pc:sldMkLst>
        <pc:spChg chg="add del">
          <ac:chgData name="Valentine MARTIN" userId="S::valentine.martin@totalenergies.com::368f1771-3f08-4d68-9aa7-d209efa7ebf2" providerId="AD" clId="Web-{EAFC461B-AC5C-4349-843C-004ADB590A13}" dt="2022-03-10T16:33:44.220" v="1"/>
          <ac:spMkLst>
            <pc:docMk/>
            <pc:sldMk cId="675544915" sldId="503"/>
            <ac:spMk id="33" creationId="{36E366FB-1B17-4348-B02C-75AE1083E905}"/>
          </ac:spMkLst>
        </pc:spChg>
      </pc:sldChg>
    </pc:docChg>
  </pc:docChgLst>
  <pc:docChgLst>
    <pc:chgData name="Michiel DE KOSTER" userId="7d7c490e-1e4b-4bd1-978a-bd0aaf19c382" providerId="ADAL" clId="{BCDFEBB4-17CB-424A-AE36-0205D35F556A}"/>
    <pc:docChg chg="delSld modSld">
      <pc:chgData name="Michiel DE KOSTER" userId="7d7c490e-1e4b-4bd1-978a-bd0aaf19c382" providerId="ADAL" clId="{BCDFEBB4-17CB-424A-AE36-0205D35F556A}" dt="2022-03-11T14:41:00.055" v="10" actId="20577"/>
      <pc:docMkLst>
        <pc:docMk/>
      </pc:docMkLst>
      <pc:sldChg chg="modSp mod">
        <pc:chgData name="Michiel DE KOSTER" userId="7d7c490e-1e4b-4bd1-978a-bd0aaf19c382" providerId="ADAL" clId="{BCDFEBB4-17CB-424A-AE36-0205D35F556A}" dt="2022-03-11T14:41:00.055" v="10" actId="20577"/>
        <pc:sldMkLst>
          <pc:docMk/>
          <pc:sldMk cId="1113038443" sldId="491"/>
        </pc:sldMkLst>
        <pc:spChg chg="mod">
          <ac:chgData name="Michiel DE KOSTER" userId="7d7c490e-1e4b-4bd1-978a-bd0aaf19c382" providerId="ADAL" clId="{BCDFEBB4-17CB-424A-AE36-0205D35F556A}" dt="2022-03-11T14:41:00.055" v="10" actId="20577"/>
          <ac:spMkLst>
            <pc:docMk/>
            <pc:sldMk cId="1113038443" sldId="491"/>
            <ac:spMk id="2" creationId="{60176EB1-E45B-4878-A58C-9C7D25274687}"/>
          </ac:spMkLst>
        </pc:spChg>
      </pc:sldChg>
      <pc:sldChg chg="modSp">
        <pc:chgData name="Michiel DE KOSTER" userId="7d7c490e-1e4b-4bd1-978a-bd0aaf19c382" providerId="ADAL" clId="{BCDFEBB4-17CB-424A-AE36-0205D35F556A}" dt="2022-03-11T14:36:45.532" v="2" actId="207"/>
        <pc:sldMkLst>
          <pc:docMk/>
          <pc:sldMk cId="60968716" sldId="2134805755"/>
        </pc:sldMkLst>
        <pc:spChg chg="mod">
          <ac:chgData name="Michiel DE KOSTER" userId="7d7c490e-1e4b-4bd1-978a-bd0aaf19c382" providerId="ADAL" clId="{BCDFEBB4-17CB-424A-AE36-0205D35F556A}" dt="2022-03-11T14:36:41.226" v="1" actId="207"/>
          <ac:spMkLst>
            <pc:docMk/>
            <pc:sldMk cId="60968716" sldId="2134805755"/>
            <ac:spMk id="12" creationId="{BFD246A6-F084-4120-8734-8EDD2174CF92}"/>
          </ac:spMkLst>
        </pc:spChg>
        <pc:spChg chg="mod">
          <ac:chgData name="Michiel DE KOSTER" userId="7d7c490e-1e4b-4bd1-978a-bd0aaf19c382" providerId="ADAL" clId="{BCDFEBB4-17CB-424A-AE36-0205D35F556A}" dt="2022-03-11T14:36:45.532" v="2" actId="207"/>
          <ac:spMkLst>
            <pc:docMk/>
            <pc:sldMk cId="60968716" sldId="2134805755"/>
            <ac:spMk id="15" creationId="{38C61B35-B902-4484-90DE-03038186E60C}"/>
          </ac:spMkLst>
        </pc:spChg>
      </pc:sldChg>
      <pc:sldChg chg="modSp mod">
        <pc:chgData name="Michiel DE KOSTER" userId="7d7c490e-1e4b-4bd1-978a-bd0aaf19c382" providerId="ADAL" clId="{BCDFEBB4-17CB-424A-AE36-0205D35F556A}" dt="2022-03-11T14:38:33.942" v="4" actId="6549"/>
        <pc:sldMkLst>
          <pc:docMk/>
          <pc:sldMk cId="2430364279" sldId="2134805757"/>
        </pc:sldMkLst>
        <pc:spChg chg="mod">
          <ac:chgData name="Michiel DE KOSTER" userId="7d7c490e-1e4b-4bd1-978a-bd0aaf19c382" providerId="ADAL" clId="{BCDFEBB4-17CB-424A-AE36-0205D35F556A}" dt="2022-03-11T14:38:33.942" v="4" actId="6549"/>
          <ac:spMkLst>
            <pc:docMk/>
            <pc:sldMk cId="2430364279" sldId="2134805757"/>
            <ac:spMk id="2" creationId="{2C0401F1-A642-4595-91D7-C044A3870E09}"/>
          </ac:spMkLst>
        </pc:spChg>
        <pc:spChg chg="mod">
          <ac:chgData name="Michiel DE KOSTER" userId="7d7c490e-1e4b-4bd1-978a-bd0aaf19c382" providerId="ADAL" clId="{BCDFEBB4-17CB-424A-AE36-0205D35F556A}" dt="2022-03-11T14:38:01.131" v="3" actId="20577"/>
          <ac:spMkLst>
            <pc:docMk/>
            <pc:sldMk cId="2430364279" sldId="2134805757"/>
            <ac:spMk id="3" creationId="{2ED80D5A-4F85-4EF6-B814-7D07CE806CE6}"/>
          </ac:spMkLst>
        </pc:spChg>
      </pc:sldChg>
      <pc:sldChg chg="modSp mod">
        <pc:chgData name="Michiel DE KOSTER" userId="7d7c490e-1e4b-4bd1-978a-bd0aaf19c382" providerId="ADAL" clId="{BCDFEBB4-17CB-424A-AE36-0205D35F556A}" dt="2022-03-11T14:40:07.248" v="9" actId="403"/>
        <pc:sldMkLst>
          <pc:docMk/>
          <pc:sldMk cId="586670734" sldId="2134805758"/>
        </pc:sldMkLst>
        <pc:spChg chg="mod">
          <ac:chgData name="Michiel DE KOSTER" userId="7d7c490e-1e4b-4bd1-978a-bd0aaf19c382" providerId="ADAL" clId="{BCDFEBB4-17CB-424A-AE36-0205D35F556A}" dt="2022-03-11T14:40:07.248" v="9" actId="403"/>
          <ac:spMkLst>
            <pc:docMk/>
            <pc:sldMk cId="586670734" sldId="2134805758"/>
            <ac:spMk id="2" creationId="{5C4B7FFB-1F90-4D2C-A39F-496E59B818F7}"/>
          </ac:spMkLst>
        </pc:spChg>
      </pc:sldChg>
      <pc:sldChg chg="del">
        <pc:chgData name="Michiel DE KOSTER" userId="7d7c490e-1e4b-4bd1-978a-bd0aaf19c382" providerId="ADAL" clId="{BCDFEBB4-17CB-424A-AE36-0205D35F556A}" dt="2022-03-11T14:27:46.556" v="0" actId="47"/>
        <pc:sldMkLst>
          <pc:docMk/>
          <pc:sldMk cId="1725674561" sldId="2134805765"/>
        </pc:sldMkLst>
      </pc:sldChg>
    </pc:docChg>
  </pc:docChgLst>
  <pc:docChgLst>
    <pc:chgData name="Claire MAIRET" userId="S::claire.mairet@totalenergies.com::b91d9db2-e41b-4c98-9525-27312980cc2f" providerId="AD" clId="Web-{5565D186-9CD3-4ABF-A893-E55FC80E7749}"/>
    <pc:docChg chg="modSld">
      <pc:chgData name="Claire MAIRET" userId="S::claire.mairet@totalenergies.com::b91d9db2-e41b-4c98-9525-27312980cc2f" providerId="AD" clId="Web-{5565D186-9CD3-4ABF-A893-E55FC80E7749}" dt="2022-03-21T08:30:18.040" v="2" actId="20577"/>
      <pc:docMkLst>
        <pc:docMk/>
      </pc:docMkLst>
      <pc:sldChg chg="modSp">
        <pc:chgData name="Claire MAIRET" userId="S::claire.mairet@totalenergies.com::b91d9db2-e41b-4c98-9525-27312980cc2f" providerId="AD" clId="Web-{5565D186-9CD3-4ABF-A893-E55FC80E7749}" dt="2022-03-21T08:30:18.040" v="2" actId="20577"/>
        <pc:sldMkLst>
          <pc:docMk/>
          <pc:sldMk cId="1131484089" sldId="2134805766"/>
        </pc:sldMkLst>
        <pc:spChg chg="mod">
          <ac:chgData name="Claire MAIRET" userId="S::claire.mairet@totalenergies.com::b91d9db2-e41b-4c98-9525-27312980cc2f" providerId="AD" clId="Web-{5565D186-9CD3-4ABF-A893-E55FC80E7749}" dt="2022-03-21T08:30:18.040" v="2" actId="20577"/>
          <ac:spMkLst>
            <pc:docMk/>
            <pc:sldMk cId="1131484089" sldId="2134805766"/>
            <ac:spMk id="2" creationId="{0DD2BFFA-5AA1-457C-BA4D-2C9E7C8A93D7}"/>
          </ac:spMkLst>
        </pc:spChg>
      </pc:sldChg>
    </pc:docChg>
  </pc:docChgLst>
  <pc:docChgLst>
    <pc:chgData name="Michiel DE KOSTER" userId="7d7c490e-1e4b-4bd1-978a-bd0aaf19c382" providerId="ADAL" clId="{21149B5C-0CC3-4F83-A31C-D4340D7B6B2F}"/>
    <pc:docChg chg="modSld">
      <pc:chgData name="Michiel DE KOSTER" userId="7d7c490e-1e4b-4bd1-978a-bd0aaf19c382" providerId="ADAL" clId="{21149B5C-0CC3-4F83-A31C-D4340D7B6B2F}" dt="2022-03-16T17:21:11.654" v="6"/>
      <pc:docMkLst>
        <pc:docMk/>
      </pc:docMkLst>
      <pc:sldChg chg="modAnim">
        <pc:chgData name="Michiel DE KOSTER" userId="7d7c490e-1e4b-4bd1-978a-bd0aaf19c382" providerId="ADAL" clId="{21149B5C-0CC3-4F83-A31C-D4340D7B6B2F}" dt="2022-03-16T17:21:11.654" v="6"/>
        <pc:sldMkLst>
          <pc:docMk/>
          <pc:sldMk cId="3378274954" sldId="2134805768"/>
        </pc:sldMkLst>
      </pc:sldChg>
    </pc:docChg>
  </pc:docChgLst>
  <pc:docChgLst>
    <pc:chgData name="Nicolas FOREST" userId="74d7feb1-6457-475c-bfcc-0f29457bb0a4" providerId="ADAL" clId="{E33BA6C4-1C93-4F7F-8D3E-B89D9B7154BA}"/>
    <pc:docChg chg="undo custSel addSld delSld modSld sldOrd">
      <pc:chgData name="Nicolas FOREST" userId="74d7feb1-6457-475c-bfcc-0f29457bb0a4" providerId="ADAL" clId="{E33BA6C4-1C93-4F7F-8D3E-B89D9B7154BA}" dt="2022-03-11T08:45:54.809" v="1786"/>
      <pc:docMkLst>
        <pc:docMk/>
      </pc:docMkLst>
      <pc:sldChg chg="modSp add mod">
        <pc:chgData name="Nicolas FOREST" userId="74d7feb1-6457-475c-bfcc-0f29457bb0a4" providerId="ADAL" clId="{E33BA6C4-1C93-4F7F-8D3E-B89D9B7154BA}" dt="2022-03-11T08:20:38.335" v="1734" actId="6549"/>
        <pc:sldMkLst>
          <pc:docMk/>
          <pc:sldMk cId="1113038443" sldId="491"/>
        </pc:sldMkLst>
        <pc:spChg chg="mod">
          <ac:chgData name="Nicolas FOREST" userId="74d7feb1-6457-475c-bfcc-0f29457bb0a4" providerId="ADAL" clId="{E33BA6C4-1C93-4F7F-8D3E-B89D9B7154BA}" dt="2022-03-11T08:20:38.335" v="1734" actId="6549"/>
          <ac:spMkLst>
            <pc:docMk/>
            <pc:sldMk cId="1113038443" sldId="491"/>
            <ac:spMk id="2" creationId="{60176EB1-E45B-4878-A58C-9C7D25274687}"/>
          </ac:spMkLst>
        </pc:spChg>
      </pc:sldChg>
      <pc:sldChg chg="del mod ord modShow">
        <pc:chgData name="Nicolas FOREST" userId="74d7feb1-6457-475c-bfcc-0f29457bb0a4" providerId="ADAL" clId="{E33BA6C4-1C93-4F7F-8D3E-B89D9B7154BA}" dt="2022-03-10T13:28:08.718" v="1441" actId="47"/>
        <pc:sldMkLst>
          <pc:docMk/>
          <pc:sldMk cId="1542450638" sldId="495"/>
        </pc:sldMkLst>
      </pc:sldChg>
      <pc:sldChg chg="del">
        <pc:chgData name="Nicolas FOREST" userId="74d7feb1-6457-475c-bfcc-0f29457bb0a4" providerId="ADAL" clId="{E33BA6C4-1C93-4F7F-8D3E-B89D9B7154BA}" dt="2022-03-10T14:44:39.238" v="1581" actId="2696"/>
        <pc:sldMkLst>
          <pc:docMk/>
          <pc:sldMk cId="1518666361" sldId="498"/>
        </pc:sldMkLst>
      </pc:sldChg>
      <pc:sldChg chg="modSp mod">
        <pc:chgData name="Nicolas FOREST" userId="74d7feb1-6457-475c-bfcc-0f29457bb0a4" providerId="ADAL" clId="{E33BA6C4-1C93-4F7F-8D3E-B89D9B7154BA}" dt="2022-03-11T07:43:11.003" v="1583" actId="20577"/>
        <pc:sldMkLst>
          <pc:docMk/>
          <pc:sldMk cId="728524330" sldId="500"/>
        </pc:sldMkLst>
        <pc:spChg chg="mod">
          <ac:chgData name="Nicolas FOREST" userId="74d7feb1-6457-475c-bfcc-0f29457bb0a4" providerId="ADAL" clId="{E33BA6C4-1C93-4F7F-8D3E-B89D9B7154BA}" dt="2022-03-11T07:43:11.003" v="1583" actId="20577"/>
          <ac:spMkLst>
            <pc:docMk/>
            <pc:sldMk cId="728524330" sldId="500"/>
            <ac:spMk id="24" creationId="{56C28A9D-2CBB-4FE1-BA7F-BA3CC496CD60}"/>
          </ac:spMkLst>
        </pc:spChg>
      </pc:sldChg>
      <pc:sldChg chg="addSp modSp mod">
        <pc:chgData name="Nicolas FOREST" userId="74d7feb1-6457-475c-bfcc-0f29457bb0a4" providerId="ADAL" clId="{E33BA6C4-1C93-4F7F-8D3E-B89D9B7154BA}" dt="2022-03-11T08:05:18.831" v="1629" actId="20577"/>
        <pc:sldMkLst>
          <pc:docMk/>
          <pc:sldMk cId="1828061377" sldId="502"/>
        </pc:sldMkLst>
        <pc:spChg chg="add mod">
          <ac:chgData name="Nicolas FOREST" userId="74d7feb1-6457-475c-bfcc-0f29457bb0a4" providerId="ADAL" clId="{E33BA6C4-1C93-4F7F-8D3E-B89D9B7154BA}" dt="2022-03-11T08:05:18.831" v="1629" actId="20577"/>
          <ac:spMkLst>
            <pc:docMk/>
            <pc:sldMk cId="1828061377" sldId="502"/>
            <ac:spMk id="2" creationId="{12E2EBD8-D25B-4F5B-8B7F-1A73CB98F214}"/>
          </ac:spMkLst>
        </pc:spChg>
        <pc:spChg chg="add mod">
          <ac:chgData name="Nicolas FOREST" userId="74d7feb1-6457-475c-bfcc-0f29457bb0a4" providerId="ADAL" clId="{E33BA6C4-1C93-4F7F-8D3E-B89D9B7154BA}" dt="2022-03-11T08:04:05.472" v="1600" actId="790"/>
          <ac:spMkLst>
            <pc:docMk/>
            <pc:sldMk cId="1828061377" sldId="502"/>
            <ac:spMk id="3" creationId="{F36E59DB-E109-4FDD-8721-426677807AD0}"/>
          </ac:spMkLst>
        </pc:spChg>
        <pc:spChg chg="mod">
          <ac:chgData name="Nicolas FOREST" userId="74d7feb1-6457-475c-bfcc-0f29457bb0a4" providerId="ADAL" clId="{E33BA6C4-1C93-4F7F-8D3E-B89D9B7154BA}" dt="2022-03-11T08:03:56.230" v="1598" actId="790"/>
          <ac:spMkLst>
            <pc:docMk/>
            <pc:sldMk cId="1828061377" sldId="502"/>
            <ac:spMk id="6" creationId="{0599F82A-CF14-42A3-ACAD-E0B8F71E450C}"/>
          </ac:spMkLst>
        </pc:spChg>
      </pc:sldChg>
      <pc:sldChg chg="addSp modSp mod">
        <pc:chgData name="Nicolas FOREST" userId="74d7feb1-6457-475c-bfcc-0f29457bb0a4" providerId="ADAL" clId="{E33BA6C4-1C93-4F7F-8D3E-B89D9B7154BA}" dt="2022-03-11T08:01:45.884" v="1597" actId="20577"/>
        <pc:sldMkLst>
          <pc:docMk/>
          <pc:sldMk cId="675544915" sldId="503"/>
        </pc:sldMkLst>
        <pc:spChg chg="mod">
          <ac:chgData name="Nicolas FOREST" userId="74d7feb1-6457-475c-bfcc-0f29457bb0a4" providerId="ADAL" clId="{E33BA6C4-1C93-4F7F-8D3E-B89D9B7154BA}" dt="2022-03-10T10:39:03.545" v="1054" actId="1037"/>
          <ac:spMkLst>
            <pc:docMk/>
            <pc:sldMk cId="675544915" sldId="503"/>
            <ac:spMk id="2" creationId="{090A352D-76AD-43AA-A313-4576FB128180}"/>
          </ac:spMkLst>
        </pc:spChg>
        <pc:spChg chg="add mod">
          <ac:chgData name="Nicolas FOREST" userId="74d7feb1-6457-475c-bfcc-0f29457bb0a4" providerId="ADAL" clId="{E33BA6C4-1C93-4F7F-8D3E-B89D9B7154BA}" dt="2022-03-10T14:44:17.614" v="1580" actId="6549"/>
          <ac:spMkLst>
            <pc:docMk/>
            <pc:sldMk cId="675544915" sldId="503"/>
            <ac:spMk id="11" creationId="{371A1C81-1285-467B-8653-09BA27FC4800}"/>
          </ac:spMkLst>
        </pc:spChg>
        <pc:spChg chg="mod">
          <ac:chgData name="Nicolas FOREST" userId="74d7feb1-6457-475c-bfcc-0f29457bb0a4" providerId="ADAL" clId="{E33BA6C4-1C93-4F7F-8D3E-B89D9B7154BA}" dt="2022-03-11T08:00:49.086" v="1591" actId="20577"/>
          <ac:spMkLst>
            <pc:docMk/>
            <pc:sldMk cId="675544915" sldId="503"/>
            <ac:spMk id="12" creationId="{CAC2FA05-C62F-41C9-9AF9-77E13A68ADF7}"/>
          </ac:spMkLst>
        </pc:spChg>
        <pc:spChg chg="mod">
          <ac:chgData name="Nicolas FOREST" userId="74d7feb1-6457-475c-bfcc-0f29457bb0a4" providerId="ADAL" clId="{E33BA6C4-1C93-4F7F-8D3E-B89D9B7154BA}" dt="2022-03-11T08:01:45.884" v="1597" actId="20577"/>
          <ac:spMkLst>
            <pc:docMk/>
            <pc:sldMk cId="675544915" sldId="503"/>
            <ac:spMk id="23" creationId="{5641FD54-105D-4768-9630-1B65A0F9F5CB}"/>
          </ac:spMkLst>
        </pc:spChg>
        <pc:picChg chg="add mod">
          <ac:chgData name="Nicolas FOREST" userId="74d7feb1-6457-475c-bfcc-0f29457bb0a4" providerId="ADAL" clId="{E33BA6C4-1C93-4F7F-8D3E-B89D9B7154BA}" dt="2022-03-10T10:57:47.970" v="1272" actId="692"/>
          <ac:picMkLst>
            <pc:docMk/>
            <pc:sldMk cId="675544915" sldId="503"/>
            <ac:picMk id="4" creationId="{3156186A-B662-4640-BC05-16056EA79A7A}"/>
          </ac:picMkLst>
        </pc:picChg>
        <pc:picChg chg="add mod">
          <ac:chgData name="Nicolas FOREST" userId="74d7feb1-6457-475c-bfcc-0f29457bb0a4" providerId="ADAL" clId="{E33BA6C4-1C93-4F7F-8D3E-B89D9B7154BA}" dt="2022-03-10T10:58:03.298" v="1276" actId="1076"/>
          <ac:picMkLst>
            <pc:docMk/>
            <pc:sldMk cId="675544915" sldId="503"/>
            <ac:picMk id="1026" creationId="{5D9E0E45-5656-47BC-AA5A-DEC1112A14FE}"/>
          </ac:picMkLst>
        </pc:picChg>
        <pc:picChg chg="add mod">
          <ac:chgData name="Nicolas FOREST" userId="74d7feb1-6457-475c-bfcc-0f29457bb0a4" providerId="ADAL" clId="{E33BA6C4-1C93-4F7F-8D3E-B89D9B7154BA}" dt="2022-03-10T10:39:03.545" v="1054" actId="1037"/>
          <ac:picMkLst>
            <pc:docMk/>
            <pc:sldMk cId="675544915" sldId="503"/>
            <ac:picMk id="1028" creationId="{95F3BE93-73A2-4DD1-9FF9-0148C2345064}"/>
          </ac:picMkLst>
        </pc:picChg>
        <pc:picChg chg="add mod">
          <ac:chgData name="Nicolas FOREST" userId="74d7feb1-6457-475c-bfcc-0f29457bb0a4" providerId="ADAL" clId="{E33BA6C4-1C93-4F7F-8D3E-B89D9B7154BA}" dt="2022-03-10T10:38:51.191" v="1039" actId="1076"/>
          <ac:picMkLst>
            <pc:docMk/>
            <pc:sldMk cId="675544915" sldId="503"/>
            <ac:picMk id="1030" creationId="{36F6FF4D-57CE-4332-A1C0-5A27F32B51B6}"/>
          </ac:picMkLst>
        </pc:picChg>
      </pc:sldChg>
      <pc:sldChg chg="addSp delSp modSp mod">
        <pc:chgData name="Nicolas FOREST" userId="74d7feb1-6457-475c-bfcc-0f29457bb0a4" providerId="ADAL" clId="{E33BA6C4-1C93-4F7F-8D3E-B89D9B7154BA}" dt="2022-03-11T08:08:14.084" v="1663" actId="1035"/>
        <pc:sldMkLst>
          <pc:docMk/>
          <pc:sldMk cId="2430364279" sldId="2134805757"/>
        </pc:sldMkLst>
        <pc:spChg chg="mod">
          <ac:chgData name="Nicolas FOREST" userId="74d7feb1-6457-475c-bfcc-0f29457bb0a4" providerId="ADAL" clId="{E33BA6C4-1C93-4F7F-8D3E-B89D9B7154BA}" dt="2022-03-11T08:08:14.084" v="1663" actId="1035"/>
          <ac:spMkLst>
            <pc:docMk/>
            <pc:sldMk cId="2430364279" sldId="2134805757"/>
            <ac:spMk id="2" creationId="{2C0401F1-A642-4595-91D7-C044A3870E09}"/>
          </ac:spMkLst>
        </pc:spChg>
        <pc:spChg chg="mod">
          <ac:chgData name="Nicolas FOREST" userId="74d7feb1-6457-475c-bfcc-0f29457bb0a4" providerId="ADAL" clId="{E33BA6C4-1C93-4F7F-8D3E-B89D9B7154BA}" dt="2022-03-10T10:40:06.785" v="1110" actId="20577"/>
          <ac:spMkLst>
            <pc:docMk/>
            <pc:sldMk cId="2430364279" sldId="2134805757"/>
            <ac:spMk id="3" creationId="{2ED80D5A-4F85-4EF6-B814-7D07CE806CE6}"/>
          </ac:spMkLst>
        </pc:spChg>
        <pc:grpChg chg="add mod">
          <ac:chgData name="Nicolas FOREST" userId="74d7feb1-6457-475c-bfcc-0f29457bb0a4" providerId="ADAL" clId="{E33BA6C4-1C93-4F7F-8D3E-B89D9B7154BA}" dt="2022-03-11T08:08:14.084" v="1663" actId="1035"/>
          <ac:grpSpMkLst>
            <pc:docMk/>
            <pc:sldMk cId="2430364279" sldId="2134805757"/>
            <ac:grpSpMk id="17" creationId="{16FD0D11-BD1D-4B7E-B489-609B5C5C4486}"/>
          </ac:grpSpMkLst>
        </pc:grpChg>
        <pc:picChg chg="add mod modCrop">
          <ac:chgData name="Nicolas FOREST" userId="74d7feb1-6457-475c-bfcc-0f29457bb0a4" providerId="ADAL" clId="{E33BA6C4-1C93-4F7F-8D3E-B89D9B7154BA}" dt="2022-03-10T13:23:54.450" v="1406" actId="1037"/>
          <ac:picMkLst>
            <pc:docMk/>
            <pc:sldMk cId="2430364279" sldId="2134805757"/>
            <ac:picMk id="6" creationId="{9AB41D52-F123-42CC-B474-FEDB7049DF67}"/>
          </ac:picMkLst>
        </pc:picChg>
        <pc:picChg chg="add del mod">
          <ac:chgData name="Nicolas FOREST" userId="74d7feb1-6457-475c-bfcc-0f29457bb0a4" providerId="ADAL" clId="{E33BA6C4-1C93-4F7F-8D3E-B89D9B7154BA}" dt="2022-03-10T13:18:57.346" v="1284" actId="478"/>
          <ac:picMkLst>
            <pc:docMk/>
            <pc:sldMk cId="2430364279" sldId="2134805757"/>
            <ac:picMk id="8" creationId="{03D3C4A2-0724-49DC-A0B8-EC3858BAEF94}"/>
          </ac:picMkLst>
        </pc:picChg>
        <pc:picChg chg="add mod">
          <ac:chgData name="Nicolas FOREST" userId="74d7feb1-6457-475c-bfcc-0f29457bb0a4" providerId="ADAL" clId="{E33BA6C4-1C93-4F7F-8D3E-B89D9B7154BA}" dt="2022-03-10T13:20:53.868" v="1295" actId="164"/>
          <ac:picMkLst>
            <pc:docMk/>
            <pc:sldMk cId="2430364279" sldId="2134805757"/>
            <ac:picMk id="10" creationId="{7BA210E4-9F6E-4C6E-B98C-90887924D0EA}"/>
          </ac:picMkLst>
        </pc:picChg>
        <pc:picChg chg="add mod">
          <ac:chgData name="Nicolas FOREST" userId="74d7feb1-6457-475c-bfcc-0f29457bb0a4" providerId="ADAL" clId="{E33BA6C4-1C93-4F7F-8D3E-B89D9B7154BA}" dt="2022-03-10T13:20:53.868" v="1295" actId="164"/>
          <ac:picMkLst>
            <pc:docMk/>
            <pc:sldMk cId="2430364279" sldId="2134805757"/>
            <ac:picMk id="12" creationId="{C0A42B3D-4CEB-49A2-826D-FF02728E1608}"/>
          </ac:picMkLst>
        </pc:picChg>
        <pc:picChg chg="add mod">
          <ac:chgData name="Nicolas FOREST" userId="74d7feb1-6457-475c-bfcc-0f29457bb0a4" providerId="ADAL" clId="{E33BA6C4-1C93-4F7F-8D3E-B89D9B7154BA}" dt="2022-03-10T13:20:53.868" v="1295" actId="164"/>
          <ac:picMkLst>
            <pc:docMk/>
            <pc:sldMk cId="2430364279" sldId="2134805757"/>
            <ac:picMk id="14" creationId="{43425A17-46F4-48AC-8143-F38FC1BAC21F}"/>
          </ac:picMkLst>
        </pc:picChg>
        <pc:picChg chg="add mod">
          <ac:chgData name="Nicolas FOREST" userId="74d7feb1-6457-475c-bfcc-0f29457bb0a4" providerId="ADAL" clId="{E33BA6C4-1C93-4F7F-8D3E-B89D9B7154BA}" dt="2022-03-10T13:20:53.868" v="1295" actId="164"/>
          <ac:picMkLst>
            <pc:docMk/>
            <pc:sldMk cId="2430364279" sldId="2134805757"/>
            <ac:picMk id="16" creationId="{CEC9B35A-E44D-4544-AAB4-163D31676D6C}"/>
          </ac:picMkLst>
        </pc:picChg>
      </pc:sldChg>
      <pc:sldChg chg="addSp modSp mod">
        <pc:chgData name="Nicolas FOREST" userId="74d7feb1-6457-475c-bfcc-0f29457bb0a4" providerId="ADAL" clId="{E33BA6C4-1C93-4F7F-8D3E-B89D9B7154BA}" dt="2022-03-10T13:26:08.260" v="1434" actId="12"/>
        <pc:sldMkLst>
          <pc:docMk/>
          <pc:sldMk cId="586670734" sldId="2134805758"/>
        </pc:sldMkLst>
        <pc:spChg chg="mod">
          <ac:chgData name="Nicolas FOREST" userId="74d7feb1-6457-475c-bfcc-0f29457bb0a4" providerId="ADAL" clId="{E33BA6C4-1C93-4F7F-8D3E-B89D9B7154BA}" dt="2022-03-10T13:26:08.260" v="1434" actId="12"/>
          <ac:spMkLst>
            <pc:docMk/>
            <pc:sldMk cId="586670734" sldId="2134805758"/>
            <ac:spMk id="2" creationId="{5C4B7FFB-1F90-4D2C-A39F-496E59B818F7}"/>
          </ac:spMkLst>
        </pc:spChg>
        <pc:picChg chg="add mod">
          <ac:chgData name="Nicolas FOREST" userId="74d7feb1-6457-475c-bfcc-0f29457bb0a4" providerId="ADAL" clId="{E33BA6C4-1C93-4F7F-8D3E-B89D9B7154BA}" dt="2022-03-10T13:26:00.431" v="1433" actId="1076"/>
          <ac:picMkLst>
            <pc:docMk/>
            <pc:sldMk cId="586670734" sldId="2134805758"/>
            <ac:picMk id="7" creationId="{30518D4C-01FD-4465-82C0-7A82F3BFF2B2}"/>
          </ac:picMkLst>
        </pc:picChg>
      </pc:sldChg>
      <pc:sldChg chg="addSp delSp modSp mod">
        <pc:chgData name="Nicolas FOREST" userId="74d7feb1-6457-475c-bfcc-0f29457bb0a4" providerId="ADAL" clId="{E33BA6C4-1C93-4F7F-8D3E-B89D9B7154BA}" dt="2022-03-10T13:43:54.967" v="1542" actId="1036"/>
        <pc:sldMkLst>
          <pc:docMk/>
          <pc:sldMk cId="1166734383" sldId="2134805761"/>
        </pc:sldMkLst>
        <pc:graphicFrameChg chg="add mod">
          <ac:chgData name="Nicolas FOREST" userId="74d7feb1-6457-475c-bfcc-0f29457bb0a4" providerId="ADAL" clId="{E33BA6C4-1C93-4F7F-8D3E-B89D9B7154BA}" dt="2022-03-10T13:43:54.967" v="1542" actId="1036"/>
          <ac:graphicFrameMkLst>
            <pc:docMk/>
            <pc:sldMk cId="1166734383" sldId="2134805761"/>
            <ac:graphicFrameMk id="4" creationId="{A6286597-F4A0-4B02-872F-251517E42CB4}"/>
          </ac:graphicFrameMkLst>
        </pc:graphicFrameChg>
        <pc:picChg chg="add del mod">
          <ac:chgData name="Nicolas FOREST" userId="74d7feb1-6457-475c-bfcc-0f29457bb0a4" providerId="ADAL" clId="{E33BA6C4-1C93-4F7F-8D3E-B89D9B7154BA}" dt="2022-03-10T09:43:52.389" v="2" actId="478"/>
          <ac:picMkLst>
            <pc:docMk/>
            <pc:sldMk cId="1166734383" sldId="2134805761"/>
            <ac:picMk id="3" creationId="{F27484E7-FAEF-46C3-8F1E-AB540AED6611}"/>
          </ac:picMkLst>
        </pc:picChg>
      </pc:sldChg>
      <pc:sldChg chg="del ord">
        <pc:chgData name="Nicolas FOREST" userId="74d7feb1-6457-475c-bfcc-0f29457bb0a4" providerId="ADAL" clId="{E33BA6C4-1C93-4F7F-8D3E-B89D9B7154BA}" dt="2022-03-10T13:28:08.718" v="1441" actId="47"/>
        <pc:sldMkLst>
          <pc:docMk/>
          <pc:sldMk cId="3625080168" sldId="2134805762"/>
        </pc:sldMkLst>
      </pc:sldChg>
      <pc:sldChg chg="modSp mod">
        <pc:chgData name="Nicolas FOREST" userId="74d7feb1-6457-475c-bfcc-0f29457bb0a4" providerId="ADAL" clId="{E33BA6C4-1C93-4F7F-8D3E-B89D9B7154BA}" dt="2022-03-10T09:53:36.598" v="72" actId="1036"/>
        <pc:sldMkLst>
          <pc:docMk/>
          <pc:sldMk cId="2596240322" sldId="2134805764"/>
        </pc:sldMkLst>
        <pc:spChg chg="mod">
          <ac:chgData name="Nicolas FOREST" userId="74d7feb1-6457-475c-bfcc-0f29457bb0a4" providerId="ADAL" clId="{E33BA6C4-1C93-4F7F-8D3E-B89D9B7154BA}" dt="2022-03-10T09:53:10.196" v="46" actId="20577"/>
          <ac:spMkLst>
            <pc:docMk/>
            <pc:sldMk cId="2596240322" sldId="2134805764"/>
            <ac:spMk id="3" creationId="{E842800B-347F-4F44-8C18-84783271821C}"/>
          </ac:spMkLst>
        </pc:spChg>
        <pc:picChg chg="mod">
          <ac:chgData name="Nicolas FOREST" userId="74d7feb1-6457-475c-bfcc-0f29457bb0a4" providerId="ADAL" clId="{E33BA6C4-1C93-4F7F-8D3E-B89D9B7154BA}" dt="2022-03-10T09:53:27.220" v="50" actId="1076"/>
          <ac:picMkLst>
            <pc:docMk/>
            <pc:sldMk cId="2596240322" sldId="2134805764"/>
            <ac:picMk id="11" creationId="{F48F274F-9901-4482-BE1D-783E0FDFC600}"/>
          </ac:picMkLst>
        </pc:picChg>
        <pc:picChg chg="mod">
          <ac:chgData name="Nicolas FOREST" userId="74d7feb1-6457-475c-bfcc-0f29457bb0a4" providerId="ADAL" clId="{E33BA6C4-1C93-4F7F-8D3E-B89D9B7154BA}" dt="2022-03-10T09:53:33.314" v="69" actId="1036"/>
          <ac:picMkLst>
            <pc:docMk/>
            <pc:sldMk cId="2596240322" sldId="2134805764"/>
            <ac:picMk id="12" creationId="{E1DD4DD7-BE2C-49BF-9624-858A950A5A75}"/>
          </ac:picMkLst>
        </pc:picChg>
        <pc:picChg chg="mod">
          <ac:chgData name="Nicolas FOREST" userId="74d7feb1-6457-475c-bfcc-0f29457bb0a4" providerId="ADAL" clId="{E33BA6C4-1C93-4F7F-8D3E-B89D9B7154BA}" dt="2022-03-10T09:53:36.598" v="72" actId="1036"/>
          <ac:picMkLst>
            <pc:docMk/>
            <pc:sldMk cId="2596240322" sldId="2134805764"/>
            <ac:picMk id="13" creationId="{DB079745-8B69-416A-ACB5-0B8216F01940}"/>
          </ac:picMkLst>
        </pc:picChg>
      </pc:sldChg>
      <pc:sldChg chg="addSp modSp mod modAnim">
        <pc:chgData name="Nicolas FOREST" userId="74d7feb1-6457-475c-bfcc-0f29457bb0a4" providerId="ADAL" clId="{E33BA6C4-1C93-4F7F-8D3E-B89D9B7154BA}" dt="2022-03-11T08:43:15.420" v="1760"/>
        <pc:sldMkLst>
          <pc:docMk/>
          <pc:sldMk cId="1725674561" sldId="2134805765"/>
        </pc:sldMkLst>
        <pc:spChg chg="mod">
          <ac:chgData name="Nicolas FOREST" userId="74d7feb1-6457-475c-bfcc-0f29457bb0a4" providerId="ADAL" clId="{E33BA6C4-1C93-4F7F-8D3E-B89D9B7154BA}" dt="2022-03-11T08:39:16.510" v="1749" actId="20577"/>
          <ac:spMkLst>
            <pc:docMk/>
            <pc:sldMk cId="1725674561" sldId="2134805765"/>
            <ac:spMk id="2" creationId="{99D62611-7FC2-4816-9F0C-79CF43DACFBC}"/>
          </ac:spMkLst>
        </pc:spChg>
        <pc:spChg chg="add mod">
          <ac:chgData name="Nicolas FOREST" userId="74d7feb1-6457-475c-bfcc-0f29457bb0a4" providerId="ADAL" clId="{E33BA6C4-1C93-4F7F-8D3E-B89D9B7154BA}" dt="2022-03-11T08:43:00.409" v="1758" actId="207"/>
          <ac:spMkLst>
            <pc:docMk/>
            <pc:sldMk cId="1725674561" sldId="2134805765"/>
            <ac:spMk id="9" creationId="{8B4E5D29-463C-46FD-A7B8-99652F5FA9C3}"/>
          </ac:spMkLst>
        </pc:spChg>
        <pc:spChg chg="mod">
          <ac:chgData name="Nicolas FOREST" userId="74d7feb1-6457-475c-bfcc-0f29457bb0a4" providerId="ADAL" clId="{E33BA6C4-1C93-4F7F-8D3E-B89D9B7154BA}" dt="2022-03-11T08:37:26.051" v="1736" actId="164"/>
          <ac:spMkLst>
            <pc:docMk/>
            <pc:sldMk cId="1725674561" sldId="2134805765"/>
            <ac:spMk id="14" creationId="{93D26F1B-6830-48DE-9A6E-7CFDD8E9CAF0}"/>
          </ac:spMkLst>
        </pc:spChg>
        <pc:spChg chg="add mod">
          <ac:chgData name="Nicolas FOREST" userId="74d7feb1-6457-475c-bfcc-0f29457bb0a4" providerId="ADAL" clId="{E33BA6C4-1C93-4F7F-8D3E-B89D9B7154BA}" dt="2022-03-11T08:38:35.865" v="1742" actId="14100"/>
          <ac:spMkLst>
            <pc:docMk/>
            <pc:sldMk cId="1725674561" sldId="2134805765"/>
            <ac:spMk id="20" creationId="{93E1E077-11D8-469A-954B-2AEA037C039F}"/>
          </ac:spMkLst>
        </pc:spChg>
        <pc:spChg chg="add mod">
          <ac:chgData name="Nicolas FOREST" userId="74d7feb1-6457-475c-bfcc-0f29457bb0a4" providerId="ADAL" clId="{E33BA6C4-1C93-4F7F-8D3E-B89D9B7154BA}" dt="2022-03-11T08:38:35.865" v="1742" actId="14100"/>
          <ac:spMkLst>
            <pc:docMk/>
            <pc:sldMk cId="1725674561" sldId="2134805765"/>
            <ac:spMk id="21" creationId="{67BE1D3B-9CD3-4A09-97D3-36C2875A7831}"/>
          </ac:spMkLst>
        </pc:spChg>
        <pc:spChg chg="mod">
          <ac:chgData name="Nicolas FOREST" userId="74d7feb1-6457-475c-bfcc-0f29457bb0a4" providerId="ADAL" clId="{E33BA6C4-1C93-4F7F-8D3E-B89D9B7154BA}" dt="2022-03-11T08:37:18.566" v="1735" actId="164"/>
          <ac:spMkLst>
            <pc:docMk/>
            <pc:sldMk cId="1725674561" sldId="2134805765"/>
            <ac:spMk id="24" creationId="{2C2CFD10-88B6-4770-A841-1BE0FF2C8F09}"/>
          </ac:spMkLst>
        </pc:spChg>
        <pc:grpChg chg="add mod">
          <ac:chgData name="Nicolas FOREST" userId="74d7feb1-6457-475c-bfcc-0f29457bb0a4" providerId="ADAL" clId="{E33BA6C4-1C93-4F7F-8D3E-B89D9B7154BA}" dt="2022-03-11T08:37:18.566" v="1735" actId="164"/>
          <ac:grpSpMkLst>
            <pc:docMk/>
            <pc:sldMk cId="1725674561" sldId="2134805765"/>
            <ac:grpSpMk id="6" creationId="{FCEE5256-3F6A-48F3-AAA0-75F8C9056C2C}"/>
          </ac:grpSpMkLst>
        </pc:grpChg>
        <pc:grpChg chg="add mod">
          <ac:chgData name="Nicolas FOREST" userId="74d7feb1-6457-475c-bfcc-0f29457bb0a4" providerId="ADAL" clId="{E33BA6C4-1C93-4F7F-8D3E-B89D9B7154BA}" dt="2022-03-11T08:37:26.051" v="1736" actId="164"/>
          <ac:grpSpMkLst>
            <pc:docMk/>
            <pc:sldMk cId="1725674561" sldId="2134805765"/>
            <ac:grpSpMk id="8" creationId="{8D983D98-FCA0-452D-8398-F007827A87F0}"/>
          </ac:grpSpMkLst>
        </pc:grpChg>
        <pc:picChg chg="mod">
          <ac:chgData name="Nicolas FOREST" userId="74d7feb1-6457-475c-bfcc-0f29457bb0a4" providerId="ADAL" clId="{E33BA6C4-1C93-4F7F-8D3E-B89D9B7154BA}" dt="2022-03-11T08:37:40.152" v="1738" actId="1076"/>
          <ac:picMkLst>
            <pc:docMk/>
            <pc:sldMk cId="1725674561" sldId="2134805765"/>
            <ac:picMk id="7" creationId="{72953E2C-93B1-4A9C-85E2-4769DE1B7674}"/>
          </ac:picMkLst>
        </pc:picChg>
        <pc:picChg chg="mod">
          <ac:chgData name="Nicolas FOREST" userId="74d7feb1-6457-475c-bfcc-0f29457bb0a4" providerId="ADAL" clId="{E33BA6C4-1C93-4F7F-8D3E-B89D9B7154BA}" dt="2022-03-11T08:37:26.051" v="1736" actId="164"/>
          <ac:picMkLst>
            <pc:docMk/>
            <pc:sldMk cId="1725674561" sldId="2134805765"/>
            <ac:picMk id="16" creationId="{3581349F-E83B-48FE-ABF5-BB7CC074F346}"/>
          </ac:picMkLst>
        </pc:picChg>
        <pc:picChg chg="mod">
          <ac:chgData name="Nicolas FOREST" userId="74d7feb1-6457-475c-bfcc-0f29457bb0a4" providerId="ADAL" clId="{E33BA6C4-1C93-4F7F-8D3E-B89D9B7154BA}" dt="2022-03-11T08:37:18.566" v="1735" actId="164"/>
          <ac:picMkLst>
            <pc:docMk/>
            <pc:sldMk cId="1725674561" sldId="2134805765"/>
            <ac:picMk id="17" creationId="{4B31B201-4F81-439A-BC74-5586CD15333D}"/>
          </ac:picMkLst>
        </pc:picChg>
        <pc:picChg chg="mod">
          <ac:chgData name="Nicolas FOREST" userId="74d7feb1-6457-475c-bfcc-0f29457bb0a4" providerId="ADAL" clId="{E33BA6C4-1C93-4F7F-8D3E-B89D9B7154BA}" dt="2022-03-11T08:37:18.566" v="1735" actId="164"/>
          <ac:picMkLst>
            <pc:docMk/>
            <pc:sldMk cId="1725674561" sldId="2134805765"/>
            <ac:picMk id="18" creationId="{8C7A64B7-0115-4F22-865D-132A1CFACC25}"/>
          </ac:picMkLst>
        </pc:picChg>
        <pc:picChg chg="mod">
          <ac:chgData name="Nicolas FOREST" userId="74d7feb1-6457-475c-bfcc-0f29457bb0a4" providerId="ADAL" clId="{E33BA6C4-1C93-4F7F-8D3E-B89D9B7154BA}" dt="2022-03-10T09:57:03.444" v="168" actId="1037"/>
          <ac:picMkLst>
            <pc:docMk/>
            <pc:sldMk cId="1725674561" sldId="2134805765"/>
            <ac:picMk id="19" creationId="{CBF68006-59E3-4220-B178-C32CD4B01252}"/>
          </ac:picMkLst>
        </pc:picChg>
        <pc:picChg chg="mod">
          <ac:chgData name="Nicolas FOREST" userId="74d7feb1-6457-475c-bfcc-0f29457bb0a4" providerId="ADAL" clId="{E33BA6C4-1C93-4F7F-8D3E-B89D9B7154BA}" dt="2022-03-11T08:37:26.051" v="1736" actId="164"/>
          <ac:picMkLst>
            <pc:docMk/>
            <pc:sldMk cId="1725674561" sldId="2134805765"/>
            <ac:picMk id="23" creationId="{FA97FC0E-FEF5-46FB-9CB7-13E7AEBCEEFA}"/>
          </ac:picMkLst>
        </pc:picChg>
        <pc:picChg chg="mod">
          <ac:chgData name="Nicolas FOREST" userId="74d7feb1-6457-475c-bfcc-0f29457bb0a4" providerId="ADAL" clId="{E33BA6C4-1C93-4F7F-8D3E-B89D9B7154BA}" dt="2022-03-10T09:57:03.444" v="168" actId="1037"/>
          <ac:picMkLst>
            <pc:docMk/>
            <pc:sldMk cId="1725674561" sldId="2134805765"/>
            <ac:picMk id="25" creationId="{A59ACA68-6D3D-4918-AD11-D9749B50D766}"/>
          </ac:picMkLst>
        </pc:picChg>
        <pc:picChg chg="mod">
          <ac:chgData name="Nicolas FOREST" userId="74d7feb1-6457-475c-bfcc-0f29457bb0a4" providerId="ADAL" clId="{E33BA6C4-1C93-4F7F-8D3E-B89D9B7154BA}" dt="2022-03-11T08:37:18.566" v="1735" actId="164"/>
          <ac:picMkLst>
            <pc:docMk/>
            <pc:sldMk cId="1725674561" sldId="2134805765"/>
            <ac:picMk id="27" creationId="{9B44C18B-A5B9-494F-BB5C-4C1D80576A6E}"/>
          </ac:picMkLst>
        </pc:picChg>
      </pc:sldChg>
      <pc:sldChg chg="addSp modSp mod">
        <pc:chgData name="Nicolas FOREST" userId="74d7feb1-6457-475c-bfcc-0f29457bb0a4" providerId="ADAL" clId="{E33BA6C4-1C93-4F7F-8D3E-B89D9B7154BA}" dt="2022-03-11T08:12:19.122" v="1729" actId="20577"/>
        <pc:sldMkLst>
          <pc:docMk/>
          <pc:sldMk cId="1131484089" sldId="2134805766"/>
        </pc:sldMkLst>
        <pc:spChg chg="mod">
          <ac:chgData name="Nicolas FOREST" userId="74d7feb1-6457-475c-bfcc-0f29457bb0a4" providerId="ADAL" clId="{E33BA6C4-1C93-4F7F-8D3E-B89D9B7154BA}" dt="2022-03-11T08:12:19.122" v="1729" actId="20577"/>
          <ac:spMkLst>
            <pc:docMk/>
            <pc:sldMk cId="1131484089" sldId="2134805766"/>
            <ac:spMk id="2" creationId="{0DD2BFFA-5AA1-457C-BA4D-2C9E7C8A93D7}"/>
          </ac:spMkLst>
        </pc:spChg>
        <pc:spChg chg="mod">
          <ac:chgData name="Nicolas FOREST" userId="74d7feb1-6457-475c-bfcc-0f29457bb0a4" providerId="ADAL" clId="{E33BA6C4-1C93-4F7F-8D3E-B89D9B7154BA}" dt="2022-03-11T08:10:29.377" v="1673" actId="20577"/>
          <ac:spMkLst>
            <pc:docMk/>
            <pc:sldMk cId="1131484089" sldId="2134805766"/>
            <ac:spMk id="3" creationId="{401A3CE4-53B2-43F1-8609-9CC61A88B485}"/>
          </ac:spMkLst>
        </pc:spChg>
        <pc:picChg chg="add mod">
          <ac:chgData name="Nicolas FOREST" userId="74d7feb1-6457-475c-bfcc-0f29457bb0a4" providerId="ADAL" clId="{E33BA6C4-1C93-4F7F-8D3E-B89D9B7154BA}" dt="2022-03-10T13:33:33.652" v="1531" actId="1076"/>
          <ac:picMkLst>
            <pc:docMk/>
            <pc:sldMk cId="1131484089" sldId="2134805766"/>
            <ac:picMk id="7" creationId="{1B829C30-602D-4510-92B0-189DDF335C73}"/>
          </ac:picMkLst>
        </pc:picChg>
        <pc:picChg chg="add mod">
          <ac:chgData name="Nicolas FOREST" userId="74d7feb1-6457-475c-bfcc-0f29457bb0a4" providerId="ADAL" clId="{E33BA6C4-1C93-4F7F-8D3E-B89D9B7154BA}" dt="2022-03-10T13:33:08.213" v="1525" actId="1037"/>
          <ac:picMkLst>
            <pc:docMk/>
            <pc:sldMk cId="1131484089" sldId="2134805766"/>
            <ac:picMk id="8" creationId="{CF5496D4-0D2D-4DCB-B2D6-D4F241E21991}"/>
          </ac:picMkLst>
        </pc:picChg>
        <pc:picChg chg="add mod">
          <ac:chgData name="Nicolas FOREST" userId="74d7feb1-6457-475c-bfcc-0f29457bb0a4" providerId="ADAL" clId="{E33BA6C4-1C93-4F7F-8D3E-B89D9B7154BA}" dt="2022-03-10T13:33:35.962" v="1532" actId="1076"/>
          <ac:picMkLst>
            <pc:docMk/>
            <pc:sldMk cId="1131484089" sldId="2134805766"/>
            <ac:picMk id="10" creationId="{C0703C46-9001-4957-A56E-241232744271}"/>
          </ac:picMkLst>
        </pc:picChg>
        <pc:picChg chg="add mod">
          <ac:chgData name="Nicolas FOREST" userId="74d7feb1-6457-475c-bfcc-0f29457bb0a4" providerId="ADAL" clId="{E33BA6C4-1C93-4F7F-8D3E-B89D9B7154BA}" dt="2022-03-10T13:33:29.178" v="1529" actId="1076"/>
          <ac:picMkLst>
            <pc:docMk/>
            <pc:sldMk cId="1131484089" sldId="2134805766"/>
            <ac:picMk id="11" creationId="{32ED70E8-4355-4CA5-A3A6-C4CFED5C27CD}"/>
          </ac:picMkLst>
        </pc:picChg>
      </pc:sldChg>
      <pc:sldChg chg="del">
        <pc:chgData name="Nicolas FOREST" userId="74d7feb1-6457-475c-bfcc-0f29457bb0a4" providerId="ADAL" clId="{E33BA6C4-1C93-4F7F-8D3E-B89D9B7154BA}" dt="2022-03-10T14:44:39.238" v="1581" actId="2696"/>
        <pc:sldMkLst>
          <pc:docMk/>
          <pc:sldMk cId="2402677985" sldId="2134805767"/>
        </pc:sldMkLst>
      </pc:sldChg>
      <pc:sldChg chg="modSp mod modAnim">
        <pc:chgData name="Nicolas FOREST" userId="74d7feb1-6457-475c-bfcc-0f29457bb0a4" providerId="ADAL" clId="{E33BA6C4-1C93-4F7F-8D3E-B89D9B7154BA}" dt="2022-03-10T13:36:01.619" v="1536"/>
        <pc:sldMkLst>
          <pc:docMk/>
          <pc:sldMk cId="3378274954" sldId="2134805768"/>
        </pc:sldMkLst>
        <pc:spChg chg="mod">
          <ac:chgData name="Nicolas FOREST" userId="74d7feb1-6457-475c-bfcc-0f29457bb0a4" providerId="ADAL" clId="{E33BA6C4-1C93-4F7F-8D3E-B89D9B7154BA}" dt="2022-03-10T09:45:34.515" v="10" actId="1076"/>
          <ac:spMkLst>
            <pc:docMk/>
            <pc:sldMk cId="3378274954" sldId="2134805768"/>
            <ac:spMk id="12" creationId="{50DA6547-9995-4834-B699-0A0FE9E9443F}"/>
          </ac:spMkLst>
        </pc:spChg>
        <pc:spChg chg="mod">
          <ac:chgData name="Nicolas FOREST" userId="74d7feb1-6457-475c-bfcc-0f29457bb0a4" providerId="ADAL" clId="{E33BA6C4-1C93-4F7F-8D3E-B89D9B7154BA}" dt="2022-03-10T09:49:14.949" v="21" actId="207"/>
          <ac:spMkLst>
            <pc:docMk/>
            <pc:sldMk cId="3378274954" sldId="2134805768"/>
            <ac:spMk id="13" creationId="{8A389857-CCEE-4F23-9DFD-688B850EC6AE}"/>
          </ac:spMkLst>
        </pc:spChg>
        <pc:spChg chg="mod">
          <ac:chgData name="Nicolas FOREST" userId="74d7feb1-6457-475c-bfcc-0f29457bb0a4" providerId="ADAL" clId="{E33BA6C4-1C93-4F7F-8D3E-B89D9B7154BA}" dt="2022-03-10T09:48:24.423" v="19" actId="207"/>
          <ac:spMkLst>
            <pc:docMk/>
            <pc:sldMk cId="3378274954" sldId="2134805768"/>
            <ac:spMk id="14" creationId="{B0FF3391-582D-4986-BEF0-2304827B516F}"/>
          </ac:spMkLst>
        </pc:spChg>
        <pc:spChg chg="mod">
          <ac:chgData name="Nicolas FOREST" userId="74d7feb1-6457-475c-bfcc-0f29457bb0a4" providerId="ADAL" clId="{E33BA6C4-1C93-4F7F-8D3E-B89D9B7154BA}" dt="2022-03-10T09:48:57.156" v="20" actId="207"/>
          <ac:spMkLst>
            <pc:docMk/>
            <pc:sldMk cId="3378274954" sldId="2134805768"/>
            <ac:spMk id="15" creationId="{5BC51AAA-9F99-43BF-A36D-0FE20BF4DEC6}"/>
          </ac:spMkLst>
        </pc:spChg>
        <pc:spChg chg="mod">
          <ac:chgData name="Nicolas FOREST" userId="74d7feb1-6457-475c-bfcc-0f29457bb0a4" providerId="ADAL" clId="{E33BA6C4-1C93-4F7F-8D3E-B89D9B7154BA}" dt="2022-03-10T09:48:05.763" v="18" actId="207"/>
          <ac:spMkLst>
            <pc:docMk/>
            <pc:sldMk cId="3378274954" sldId="2134805768"/>
            <ac:spMk id="16" creationId="{659335F8-A86A-4F39-8D89-A5AC1856EE52}"/>
          </ac:spMkLst>
        </pc:spChg>
        <pc:spChg chg="mod">
          <ac:chgData name="Nicolas FOREST" userId="74d7feb1-6457-475c-bfcc-0f29457bb0a4" providerId="ADAL" clId="{E33BA6C4-1C93-4F7F-8D3E-B89D9B7154BA}" dt="2022-03-10T09:45:44.791" v="16" actId="20577"/>
          <ac:spMkLst>
            <pc:docMk/>
            <pc:sldMk cId="3378274954" sldId="2134805768"/>
            <ac:spMk id="18" creationId="{98948CE0-5C45-43DD-82D8-825C0806D1B3}"/>
          </ac:spMkLst>
        </pc:spChg>
      </pc:sldChg>
      <pc:sldChg chg="addSp delSp modSp add mod modAnim">
        <pc:chgData name="Nicolas FOREST" userId="74d7feb1-6457-475c-bfcc-0f29457bb0a4" providerId="ADAL" clId="{E33BA6C4-1C93-4F7F-8D3E-B89D9B7154BA}" dt="2022-03-11T08:45:54.809" v="1786"/>
        <pc:sldMkLst>
          <pc:docMk/>
          <pc:sldMk cId="3808228901" sldId="2134805769"/>
        </pc:sldMkLst>
        <pc:spChg chg="mod">
          <ac:chgData name="Nicolas FOREST" userId="74d7feb1-6457-475c-bfcc-0f29457bb0a4" providerId="ADAL" clId="{E33BA6C4-1C93-4F7F-8D3E-B89D9B7154BA}" dt="2022-03-10T10:25:29.138" v="918" actId="207"/>
          <ac:spMkLst>
            <pc:docMk/>
            <pc:sldMk cId="3808228901" sldId="2134805769"/>
            <ac:spMk id="2" creationId="{7455B6FF-E632-415F-8548-CB67378BAA0A}"/>
          </ac:spMkLst>
        </pc:spChg>
        <pc:spChg chg="add mod">
          <ac:chgData name="Nicolas FOREST" userId="74d7feb1-6457-475c-bfcc-0f29457bb0a4" providerId="ADAL" clId="{E33BA6C4-1C93-4F7F-8D3E-B89D9B7154BA}" dt="2022-03-10T14:41:53.767" v="1565" actId="1076"/>
          <ac:spMkLst>
            <pc:docMk/>
            <pc:sldMk cId="3808228901" sldId="2134805769"/>
            <ac:spMk id="6" creationId="{F9279A19-B96A-4C4D-B4DD-6BB254D72A9E}"/>
          </ac:spMkLst>
        </pc:spChg>
        <pc:spChg chg="del mod">
          <ac:chgData name="Nicolas FOREST" userId="74d7feb1-6457-475c-bfcc-0f29457bb0a4" providerId="ADAL" clId="{E33BA6C4-1C93-4F7F-8D3E-B89D9B7154BA}" dt="2022-03-10T10:03:46.553" v="293" actId="478"/>
          <ac:spMkLst>
            <pc:docMk/>
            <pc:sldMk cId="3808228901" sldId="2134805769"/>
            <ac:spMk id="8" creationId="{FAFD5AB5-BAD8-4C50-924E-6B5D57AF3B45}"/>
          </ac:spMkLst>
        </pc:spChg>
        <pc:spChg chg="del">
          <ac:chgData name="Nicolas FOREST" userId="74d7feb1-6457-475c-bfcc-0f29457bb0a4" providerId="ADAL" clId="{E33BA6C4-1C93-4F7F-8D3E-B89D9B7154BA}" dt="2022-03-10T10:01:43.632" v="209" actId="478"/>
          <ac:spMkLst>
            <pc:docMk/>
            <pc:sldMk cId="3808228901" sldId="2134805769"/>
            <ac:spMk id="10" creationId="{580BE94A-971B-4B0E-BB51-B976A97C4C5A}"/>
          </ac:spMkLst>
        </pc:spChg>
        <pc:spChg chg="del mod">
          <ac:chgData name="Nicolas FOREST" userId="74d7feb1-6457-475c-bfcc-0f29457bb0a4" providerId="ADAL" clId="{E33BA6C4-1C93-4F7F-8D3E-B89D9B7154BA}" dt="2022-03-10T10:01:46.663" v="212" actId="478"/>
          <ac:spMkLst>
            <pc:docMk/>
            <pc:sldMk cId="3808228901" sldId="2134805769"/>
            <ac:spMk id="11" creationId="{D4AFFDE7-3231-444B-AD07-A254ED9F5A0E}"/>
          </ac:spMkLst>
        </pc:spChg>
        <pc:spChg chg="del mod">
          <ac:chgData name="Nicolas FOREST" userId="74d7feb1-6457-475c-bfcc-0f29457bb0a4" providerId="ADAL" clId="{E33BA6C4-1C93-4F7F-8D3E-B89D9B7154BA}" dt="2022-03-10T10:02:05.652" v="219" actId="478"/>
          <ac:spMkLst>
            <pc:docMk/>
            <pc:sldMk cId="3808228901" sldId="2134805769"/>
            <ac:spMk id="14" creationId="{08935C9F-E338-4627-B405-C579E07F2A74}"/>
          </ac:spMkLst>
        </pc:spChg>
        <pc:spChg chg="del">
          <ac:chgData name="Nicolas FOREST" userId="74d7feb1-6457-475c-bfcc-0f29457bb0a4" providerId="ADAL" clId="{E33BA6C4-1C93-4F7F-8D3E-B89D9B7154BA}" dt="2022-03-10T10:01:44.470" v="210" actId="478"/>
          <ac:spMkLst>
            <pc:docMk/>
            <pc:sldMk cId="3808228901" sldId="2134805769"/>
            <ac:spMk id="15" creationId="{77B443FC-DCDF-4FBC-B59F-0DF8187A1B4B}"/>
          </ac:spMkLst>
        </pc:spChg>
        <pc:spChg chg="del mod">
          <ac:chgData name="Nicolas FOREST" userId="74d7feb1-6457-475c-bfcc-0f29457bb0a4" providerId="ADAL" clId="{E33BA6C4-1C93-4F7F-8D3E-B89D9B7154BA}" dt="2022-03-10T10:03:46.553" v="293" actId="478"/>
          <ac:spMkLst>
            <pc:docMk/>
            <pc:sldMk cId="3808228901" sldId="2134805769"/>
            <ac:spMk id="17" creationId="{BF02D5FE-541D-4898-B954-B92286C794BF}"/>
          </ac:spMkLst>
        </pc:spChg>
        <pc:spChg chg="add mod">
          <ac:chgData name="Nicolas FOREST" userId="74d7feb1-6457-475c-bfcc-0f29457bb0a4" providerId="ADAL" clId="{E33BA6C4-1C93-4F7F-8D3E-B89D9B7154BA}" dt="2022-03-11T08:43:41.086" v="1763" actId="14100"/>
          <ac:spMkLst>
            <pc:docMk/>
            <pc:sldMk cId="3808228901" sldId="2134805769"/>
            <ac:spMk id="18" creationId="{FC5ED596-07E0-4242-B8E7-0154EC92B61E}"/>
          </ac:spMkLst>
        </pc:spChg>
        <pc:spChg chg="add mod">
          <ac:chgData name="Nicolas FOREST" userId="74d7feb1-6457-475c-bfcc-0f29457bb0a4" providerId="ADAL" clId="{E33BA6C4-1C93-4F7F-8D3E-B89D9B7154BA}" dt="2022-03-10T14:41:25.270" v="1560" actId="14100"/>
          <ac:spMkLst>
            <pc:docMk/>
            <pc:sldMk cId="3808228901" sldId="2134805769"/>
            <ac:spMk id="19" creationId="{3EC3916D-D7AC-4DE2-995F-DBD15295E44A}"/>
          </ac:spMkLst>
        </pc:spChg>
        <pc:spChg chg="del mod">
          <ac:chgData name="Nicolas FOREST" userId="74d7feb1-6457-475c-bfcc-0f29457bb0a4" providerId="ADAL" clId="{E33BA6C4-1C93-4F7F-8D3E-B89D9B7154BA}" dt="2022-03-10T10:03:46.553" v="293" actId="478"/>
          <ac:spMkLst>
            <pc:docMk/>
            <pc:sldMk cId="3808228901" sldId="2134805769"/>
            <ac:spMk id="19" creationId="{765BEBC1-6C87-4FD2-B04C-92AA8DB4301B}"/>
          </ac:spMkLst>
        </pc:spChg>
        <pc:spChg chg="add mod">
          <ac:chgData name="Nicolas FOREST" userId="74d7feb1-6457-475c-bfcc-0f29457bb0a4" providerId="ADAL" clId="{E33BA6C4-1C93-4F7F-8D3E-B89D9B7154BA}" dt="2022-03-11T08:43:51.204" v="1766" actId="14100"/>
          <ac:spMkLst>
            <pc:docMk/>
            <pc:sldMk cId="3808228901" sldId="2134805769"/>
            <ac:spMk id="19" creationId="{E695EE12-6856-4CE9-87B6-4218F3F4EE3B}"/>
          </ac:spMkLst>
        </pc:spChg>
        <pc:spChg chg="del">
          <ac:chgData name="Nicolas FOREST" userId="74d7feb1-6457-475c-bfcc-0f29457bb0a4" providerId="ADAL" clId="{E33BA6C4-1C93-4F7F-8D3E-B89D9B7154BA}" dt="2022-03-10T10:01:47.312" v="213" actId="478"/>
          <ac:spMkLst>
            <pc:docMk/>
            <pc:sldMk cId="3808228901" sldId="2134805769"/>
            <ac:spMk id="20" creationId="{99FB34BE-23F9-43EA-B23B-6EF2B6C9BD3D}"/>
          </ac:spMkLst>
        </pc:spChg>
        <pc:spChg chg="add mod">
          <ac:chgData name="Nicolas FOREST" userId="74d7feb1-6457-475c-bfcc-0f29457bb0a4" providerId="ADAL" clId="{E33BA6C4-1C93-4F7F-8D3E-B89D9B7154BA}" dt="2022-03-10T14:42:28.045" v="1572" actId="1076"/>
          <ac:spMkLst>
            <pc:docMk/>
            <pc:sldMk cId="3808228901" sldId="2134805769"/>
            <ac:spMk id="20" creationId="{E42117B7-B616-4519-B9C2-BA867DFB589A}"/>
          </ac:spMkLst>
        </pc:spChg>
        <pc:spChg chg="add mod">
          <ac:chgData name="Nicolas FOREST" userId="74d7feb1-6457-475c-bfcc-0f29457bb0a4" providerId="ADAL" clId="{E33BA6C4-1C93-4F7F-8D3E-B89D9B7154BA}" dt="2022-03-11T08:43:56.804" v="1768" actId="1076"/>
          <ac:spMkLst>
            <pc:docMk/>
            <pc:sldMk cId="3808228901" sldId="2134805769"/>
            <ac:spMk id="20" creationId="{F5DB9CC0-71ED-4470-ABA1-EA7B514105DE}"/>
          </ac:spMkLst>
        </pc:spChg>
        <pc:spChg chg="del">
          <ac:chgData name="Nicolas FOREST" userId="74d7feb1-6457-475c-bfcc-0f29457bb0a4" providerId="ADAL" clId="{E33BA6C4-1C93-4F7F-8D3E-B89D9B7154BA}" dt="2022-03-10T10:01:48.820" v="214" actId="478"/>
          <ac:spMkLst>
            <pc:docMk/>
            <pc:sldMk cId="3808228901" sldId="2134805769"/>
            <ac:spMk id="21" creationId="{F09AB231-2AEE-4EB9-B0B3-51A46E69E187}"/>
          </ac:spMkLst>
        </pc:spChg>
        <pc:spChg chg="mod ord">
          <ac:chgData name="Nicolas FOREST" userId="74d7feb1-6457-475c-bfcc-0f29457bb0a4" providerId="ADAL" clId="{E33BA6C4-1C93-4F7F-8D3E-B89D9B7154BA}" dt="2022-03-10T13:27:25.209" v="1439" actId="113"/>
          <ac:spMkLst>
            <pc:docMk/>
            <pc:sldMk cId="3808228901" sldId="2134805769"/>
            <ac:spMk id="25" creationId="{13AA703B-7159-4CA7-AD70-D06203612FA5}"/>
          </ac:spMkLst>
        </pc:spChg>
        <pc:spChg chg="mod ord">
          <ac:chgData name="Nicolas FOREST" userId="74d7feb1-6457-475c-bfcc-0f29457bb0a4" providerId="ADAL" clId="{E33BA6C4-1C93-4F7F-8D3E-B89D9B7154BA}" dt="2022-03-10T13:27:28.470" v="1440" actId="113"/>
          <ac:spMkLst>
            <pc:docMk/>
            <pc:sldMk cId="3808228901" sldId="2134805769"/>
            <ac:spMk id="26" creationId="{DB45BE31-273F-4028-9F6E-DF15F02C42EA}"/>
          </ac:spMkLst>
        </pc:spChg>
        <pc:spChg chg="add del mod">
          <ac:chgData name="Nicolas FOREST" userId="74d7feb1-6457-475c-bfcc-0f29457bb0a4" providerId="ADAL" clId="{E33BA6C4-1C93-4F7F-8D3E-B89D9B7154BA}" dt="2022-03-10T10:00:37.720" v="201"/>
          <ac:spMkLst>
            <pc:docMk/>
            <pc:sldMk cId="3808228901" sldId="2134805769"/>
            <ac:spMk id="27" creationId="{2F4EA545-6B98-4CA4-9F27-85DCC0892492}"/>
          </ac:spMkLst>
        </pc:spChg>
        <pc:grpChg chg="add mod">
          <ac:chgData name="Nicolas FOREST" userId="74d7feb1-6457-475c-bfcc-0f29457bb0a4" providerId="ADAL" clId="{E33BA6C4-1C93-4F7F-8D3E-B89D9B7154BA}" dt="2022-03-11T08:45:15.865" v="1776" actId="164"/>
          <ac:grpSpMkLst>
            <pc:docMk/>
            <pc:sldMk cId="3808228901" sldId="2134805769"/>
            <ac:grpSpMk id="6" creationId="{E7762CD9-DF27-46E5-B42C-23CB11761DAD}"/>
          </ac:grpSpMkLst>
        </pc:grpChg>
        <pc:grpChg chg="add mod">
          <ac:chgData name="Nicolas FOREST" userId="74d7feb1-6457-475c-bfcc-0f29457bb0a4" providerId="ADAL" clId="{E33BA6C4-1C93-4F7F-8D3E-B89D9B7154BA}" dt="2022-03-11T08:45:19.504" v="1777" actId="164"/>
          <ac:grpSpMkLst>
            <pc:docMk/>
            <pc:sldMk cId="3808228901" sldId="2134805769"/>
            <ac:grpSpMk id="7" creationId="{51FA6291-DC0A-4BDA-A233-63353F2512C8}"/>
          </ac:grpSpMkLst>
        </pc:grpChg>
        <pc:graphicFrameChg chg="add mod modGraphic">
          <ac:chgData name="Nicolas FOREST" userId="74d7feb1-6457-475c-bfcc-0f29457bb0a4" providerId="ADAL" clId="{E33BA6C4-1C93-4F7F-8D3E-B89D9B7154BA}" dt="2022-03-10T14:40:21.490" v="1550" actId="113"/>
          <ac:graphicFrameMkLst>
            <pc:docMk/>
            <pc:sldMk cId="3808228901" sldId="2134805769"/>
            <ac:graphicFrameMk id="22" creationId="{EEF42F2A-BA2B-45E5-BB01-36EF56AFF3E8}"/>
          </ac:graphicFrameMkLst>
        </pc:graphicFrameChg>
        <pc:picChg chg="del mod ord">
          <ac:chgData name="Nicolas FOREST" userId="74d7feb1-6457-475c-bfcc-0f29457bb0a4" providerId="ADAL" clId="{E33BA6C4-1C93-4F7F-8D3E-B89D9B7154BA}" dt="2022-03-10T10:12:32.294" v="507" actId="478"/>
          <ac:picMkLst>
            <pc:docMk/>
            <pc:sldMk cId="3808228901" sldId="2134805769"/>
            <ac:picMk id="6" creationId="{4CF214CF-46DD-4208-B44B-59FEB1552617}"/>
          </ac:picMkLst>
        </pc:picChg>
        <pc:picChg chg="del mod ord">
          <ac:chgData name="Nicolas FOREST" userId="74d7feb1-6457-475c-bfcc-0f29457bb0a4" providerId="ADAL" clId="{E33BA6C4-1C93-4F7F-8D3E-B89D9B7154BA}" dt="2022-03-10T10:12:32.294" v="507" actId="478"/>
          <ac:picMkLst>
            <pc:docMk/>
            <pc:sldMk cId="3808228901" sldId="2134805769"/>
            <ac:picMk id="7" creationId="{6649FDDF-0C46-4D28-A5B4-8FF6BA5CD9C4}"/>
          </ac:picMkLst>
        </pc:picChg>
        <pc:picChg chg="del mod ord">
          <ac:chgData name="Nicolas FOREST" userId="74d7feb1-6457-475c-bfcc-0f29457bb0a4" providerId="ADAL" clId="{E33BA6C4-1C93-4F7F-8D3E-B89D9B7154BA}" dt="2022-03-10T10:12:32.294" v="507" actId="478"/>
          <ac:picMkLst>
            <pc:docMk/>
            <pc:sldMk cId="3808228901" sldId="2134805769"/>
            <ac:picMk id="9" creationId="{A7FD588F-9721-40A4-92CA-99E3FB4D216C}"/>
          </ac:picMkLst>
        </pc:picChg>
        <pc:picChg chg="add del mod ord">
          <ac:chgData name="Nicolas FOREST" userId="74d7feb1-6457-475c-bfcc-0f29457bb0a4" providerId="ADAL" clId="{E33BA6C4-1C93-4F7F-8D3E-B89D9B7154BA}" dt="2022-03-11T08:45:19.504" v="1777" actId="164"/>
          <ac:picMkLst>
            <pc:docMk/>
            <pc:sldMk cId="3808228901" sldId="2134805769"/>
            <ac:picMk id="12" creationId="{0F8904B4-A9C3-4A9A-BB42-5201688B5654}"/>
          </ac:picMkLst>
        </pc:picChg>
        <pc:picChg chg="add del mod ord">
          <ac:chgData name="Nicolas FOREST" userId="74d7feb1-6457-475c-bfcc-0f29457bb0a4" providerId="ADAL" clId="{E33BA6C4-1C93-4F7F-8D3E-B89D9B7154BA}" dt="2022-03-11T08:45:19.504" v="1777" actId="164"/>
          <ac:picMkLst>
            <pc:docMk/>
            <pc:sldMk cId="3808228901" sldId="2134805769"/>
            <ac:picMk id="13" creationId="{3A8B66B7-7D05-48E1-9B51-6EDB3CCDF1B7}"/>
          </ac:picMkLst>
        </pc:picChg>
        <pc:picChg chg="mod ord">
          <ac:chgData name="Nicolas FOREST" userId="74d7feb1-6457-475c-bfcc-0f29457bb0a4" providerId="ADAL" clId="{E33BA6C4-1C93-4F7F-8D3E-B89D9B7154BA}" dt="2022-03-10T10:21:38.432" v="832" actId="1038"/>
          <ac:picMkLst>
            <pc:docMk/>
            <pc:sldMk cId="3808228901" sldId="2134805769"/>
            <ac:picMk id="16" creationId="{0AC5E231-19A0-46C5-A340-82C384B361A1}"/>
          </ac:picMkLst>
        </pc:picChg>
        <pc:picChg chg="mod ord">
          <ac:chgData name="Nicolas FOREST" userId="74d7feb1-6457-475c-bfcc-0f29457bb0a4" providerId="ADAL" clId="{E33BA6C4-1C93-4F7F-8D3E-B89D9B7154BA}" dt="2022-03-10T10:21:33.861" v="829" actId="1035"/>
          <ac:picMkLst>
            <pc:docMk/>
            <pc:sldMk cId="3808228901" sldId="2134805769"/>
            <ac:picMk id="18" creationId="{6E1CD48D-36F5-4615-AB9C-14CA4571DD8A}"/>
          </ac:picMkLst>
        </pc:picChg>
        <pc:picChg chg="add del mod">
          <ac:chgData name="Nicolas FOREST" userId="74d7feb1-6457-475c-bfcc-0f29457bb0a4" providerId="ADAL" clId="{E33BA6C4-1C93-4F7F-8D3E-B89D9B7154BA}" dt="2022-03-11T08:45:15.865" v="1776" actId="164"/>
          <ac:picMkLst>
            <pc:docMk/>
            <pc:sldMk cId="3808228901" sldId="2134805769"/>
            <ac:picMk id="29" creationId="{0C641A14-8AAF-4C6E-A617-7889F3D0D8A6}"/>
          </ac:picMkLst>
        </pc:picChg>
        <pc:picChg chg="add del mod">
          <ac:chgData name="Nicolas FOREST" userId="74d7feb1-6457-475c-bfcc-0f29457bb0a4" providerId="ADAL" clId="{E33BA6C4-1C93-4F7F-8D3E-B89D9B7154BA}" dt="2022-03-11T08:45:15.865" v="1776" actId="164"/>
          <ac:picMkLst>
            <pc:docMk/>
            <pc:sldMk cId="3808228901" sldId="2134805769"/>
            <ac:picMk id="30" creationId="{7A2F6EFB-9E64-41C7-96E8-BC171C2BE769}"/>
          </ac:picMkLst>
        </pc:picChg>
        <pc:picChg chg="add del mod">
          <ac:chgData name="Nicolas FOREST" userId="74d7feb1-6457-475c-bfcc-0f29457bb0a4" providerId="ADAL" clId="{E33BA6C4-1C93-4F7F-8D3E-B89D9B7154BA}" dt="2022-03-10T10:13:02.910" v="552" actId="1036"/>
          <ac:picMkLst>
            <pc:docMk/>
            <pc:sldMk cId="3808228901" sldId="2134805769"/>
            <ac:picMk id="31" creationId="{F1002D8F-949E-40A2-B6DD-6D8B69DD865A}"/>
          </ac:picMkLst>
        </pc:picChg>
        <pc:cxnChg chg="mod ord">
          <ac:chgData name="Nicolas FOREST" userId="74d7feb1-6457-475c-bfcc-0f29457bb0a4" providerId="ADAL" clId="{E33BA6C4-1C93-4F7F-8D3E-B89D9B7154BA}" dt="2022-03-10T10:26:44.573" v="922" actId="692"/>
          <ac:cxnSpMkLst>
            <pc:docMk/>
            <pc:sldMk cId="3808228901" sldId="2134805769"/>
            <ac:cxnSpMk id="24" creationId="{97B911A3-E5A1-422F-8669-8B79037DD145}"/>
          </ac:cxnSpMkLst>
        </pc:cxnChg>
        <pc:cxnChg chg="mod ord">
          <ac:chgData name="Nicolas FOREST" userId="74d7feb1-6457-475c-bfcc-0f29457bb0a4" providerId="ADAL" clId="{E33BA6C4-1C93-4F7F-8D3E-B89D9B7154BA}" dt="2022-03-10T10:28:53.945" v="930" actId="692"/>
          <ac:cxnSpMkLst>
            <pc:docMk/>
            <pc:sldMk cId="3808228901" sldId="2134805769"/>
            <ac:cxnSpMk id="28" creationId="{08B135C7-AB4B-46E5-A0C4-41C442169ED0}"/>
          </ac:cxnSpMkLst>
        </pc:cxnChg>
        <pc:cxnChg chg="add del mod">
          <ac:chgData name="Nicolas FOREST" userId="74d7feb1-6457-475c-bfcc-0f29457bb0a4" providerId="ADAL" clId="{E33BA6C4-1C93-4F7F-8D3E-B89D9B7154BA}" dt="2022-03-10T10:25:43.915" v="919" actId="478"/>
          <ac:cxnSpMkLst>
            <pc:docMk/>
            <pc:sldMk cId="3808228901" sldId="2134805769"/>
            <ac:cxnSpMk id="41" creationId="{C6341452-768B-4A3C-B842-93A667EE1ACD}"/>
          </ac:cxnSpMkLst>
        </pc:cxnChg>
      </pc:sldChg>
      <pc:sldChg chg="addSp delSp modSp new del mod chgLayout">
        <pc:chgData name="Nicolas FOREST" userId="74d7feb1-6457-475c-bfcc-0f29457bb0a4" providerId="ADAL" clId="{E33BA6C4-1C93-4F7F-8D3E-B89D9B7154BA}" dt="2022-03-11T08:20:20.653" v="1733" actId="47"/>
        <pc:sldMkLst>
          <pc:docMk/>
          <pc:sldMk cId="2377135510" sldId="2134805772"/>
        </pc:sldMkLst>
        <pc:spChg chg="del">
          <ac:chgData name="Nicolas FOREST" userId="74d7feb1-6457-475c-bfcc-0f29457bb0a4" providerId="ADAL" clId="{E33BA6C4-1C93-4F7F-8D3E-B89D9B7154BA}" dt="2022-03-11T08:19:55.920" v="1731" actId="700"/>
          <ac:spMkLst>
            <pc:docMk/>
            <pc:sldMk cId="2377135510" sldId="2134805772"/>
            <ac:spMk id="2" creationId="{B61E0E3D-D006-49E7-82D8-8102491BFC59}"/>
          </ac:spMkLst>
        </pc:spChg>
        <pc:spChg chg="del">
          <ac:chgData name="Nicolas FOREST" userId="74d7feb1-6457-475c-bfcc-0f29457bb0a4" providerId="ADAL" clId="{E33BA6C4-1C93-4F7F-8D3E-B89D9B7154BA}" dt="2022-03-11T08:19:55.920" v="1731" actId="700"/>
          <ac:spMkLst>
            <pc:docMk/>
            <pc:sldMk cId="2377135510" sldId="2134805772"/>
            <ac:spMk id="3" creationId="{D9791EE5-C08F-4A52-A343-CCFD50850328}"/>
          </ac:spMkLst>
        </pc:spChg>
        <pc:spChg chg="mod ord">
          <ac:chgData name="Nicolas FOREST" userId="74d7feb1-6457-475c-bfcc-0f29457bb0a4" providerId="ADAL" clId="{E33BA6C4-1C93-4F7F-8D3E-B89D9B7154BA}" dt="2022-03-11T08:19:55.920" v="1731" actId="700"/>
          <ac:spMkLst>
            <pc:docMk/>
            <pc:sldMk cId="2377135510" sldId="2134805772"/>
            <ac:spMk id="4" creationId="{B2B6D9F2-62CC-4604-A4D0-7E4B8165FDE0}"/>
          </ac:spMkLst>
        </pc:spChg>
        <pc:spChg chg="mod ord">
          <ac:chgData name="Nicolas FOREST" userId="74d7feb1-6457-475c-bfcc-0f29457bb0a4" providerId="ADAL" clId="{E33BA6C4-1C93-4F7F-8D3E-B89D9B7154BA}" dt="2022-03-11T08:19:55.920" v="1731" actId="700"/>
          <ac:spMkLst>
            <pc:docMk/>
            <pc:sldMk cId="2377135510" sldId="2134805772"/>
            <ac:spMk id="5" creationId="{5C527F2A-F68B-4854-A06A-1BD8E9EF042C}"/>
          </ac:spMkLst>
        </pc:spChg>
        <pc:spChg chg="add mod ord">
          <ac:chgData name="Nicolas FOREST" userId="74d7feb1-6457-475c-bfcc-0f29457bb0a4" providerId="ADAL" clId="{E33BA6C4-1C93-4F7F-8D3E-B89D9B7154BA}" dt="2022-03-11T08:19:55.920" v="1731" actId="700"/>
          <ac:spMkLst>
            <pc:docMk/>
            <pc:sldMk cId="2377135510" sldId="2134805772"/>
            <ac:spMk id="6" creationId="{9BD58757-C930-4505-AC27-62CE78694EF7}"/>
          </ac:spMkLst>
        </pc:spChg>
        <pc:spChg chg="add mod ord">
          <ac:chgData name="Nicolas FOREST" userId="74d7feb1-6457-475c-bfcc-0f29457bb0a4" providerId="ADAL" clId="{E33BA6C4-1C93-4F7F-8D3E-B89D9B7154BA}" dt="2022-03-11T08:19:55.920" v="1731" actId="700"/>
          <ac:spMkLst>
            <pc:docMk/>
            <pc:sldMk cId="2377135510" sldId="2134805772"/>
            <ac:spMk id="7" creationId="{4D891E22-BA3C-436C-B518-2E96687BE075}"/>
          </ac:spMkLst>
        </pc:spChg>
      </pc:sldChg>
    </pc:docChg>
  </pc:docChgLst>
  <pc:docChgLst>
    <pc:chgData name="Nicolas FOREST" userId="S::nicolas.forest@totalenergies.com::74d7feb1-6457-475c-bfcc-0f29457bb0a4" providerId="AD" clId="Web-{1150E710-BAC6-47CC-9A36-DD8D33CC9134}"/>
    <pc:docChg chg="modSld">
      <pc:chgData name="Nicolas FOREST" userId="S::nicolas.forest@totalenergies.com::74d7feb1-6457-475c-bfcc-0f29457bb0a4" providerId="AD" clId="Web-{1150E710-BAC6-47CC-9A36-DD8D33CC9134}" dt="2022-03-10T09:41:16.708" v="8"/>
      <pc:docMkLst>
        <pc:docMk/>
      </pc:docMkLst>
      <pc:sldChg chg="addSp delSp modSp">
        <pc:chgData name="Nicolas FOREST" userId="S::nicolas.forest@totalenergies.com::74d7feb1-6457-475c-bfcc-0f29457bb0a4" providerId="AD" clId="Web-{1150E710-BAC6-47CC-9A36-DD8D33CC9134}" dt="2022-03-10T09:41:16.708" v="8"/>
        <pc:sldMkLst>
          <pc:docMk/>
          <pc:sldMk cId="1166734383" sldId="2134805761"/>
        </pc:sldMkLst>
        <pc:picChg chg="add del mod">
          <ac:chgData name="Nicolas FOREST" userId="S::nicolas.forest@totalenergies.com::74d7feb1-6457-475c-bfcc-0f29457bb0a4" providerId="AD" clId="Web-{1150E710-BAC6-47CC-9A36-DD8D33CC9134}" dt="2022-03-10T09:41:16.708" v="8"/>
          <ac:picMkLst>
            <pc:docMk/>
            <pc:sldMk cId="1166734383" sldId="2134805761"/>
            <ac:picMk id="2" creationId="{38584B1D-0D7A-46EF-93FE-8D560CE73AB7}"/>
          </ac:picMkLst>
        </pc:picChg>
      </pc:sldChg>
      <pc:sldChg chg="modSp">
        <pc:chgData name="Nicolas FOREST" userId="S::nicolas.forest@totalenergies.com::74d7feb1-6457-475c-bfcc-0f29457bb0a4" providerId="AD" clId="Web-{1150E710-BAC6-47CC-9A36-DD8D33CC9134}" dt="2022-03-10T09:39:47.405" v="3" actId="20577"/>
        <pc:sldMkLst>
          <pc:docMk/>
          <pc:sldMk cId="3378274954" sldId="2134805768"/>
        </pc:sldMkLst>
        <pc:spChg chg="mod">
          <ac:chgData name="Nicolas FOREST" userId="S::nicolas.forest@totalenergies.com::74d7feb1-6457-475c-bfcc-0f29457bb0a4" providerId="AD" clId="Web-{1150E710-BAC6-47CC-9A36-DD8D33CC9134}" dt="2022-03-10T09:39:47.405" v="3" actId="20577"/>
          <ac:spMkLst>
            <pc:docMk/>
            <pc:sldMk cId="3378274954" sldId="2134805768"/>
            <ac:spMk id="6" creationId="{E9B3CE63-C47E-4C93-8D23-EEEF107CE73B}"/>
          </ac:spMkLst>
        </pc:spChg>
        <pc:spChg chg="mod">
          <ac:chgData name="Nicolas FOREST" userId="S::nicolas.forest@totalenergies.com::74d7feb1-6457-475c-bfcc-0f29457bb0a4" providerId="AD" clId="Web-{1150E710-BAC6-47CC-9A36-DD8D33CC9134}" dt="2022-03-10T09:39:41.311" v="1" actId="20577"/>
          <ac:spMkLst>
            <pc:docMk/>
            <pc:sldMk cId="3378274954" sldId="2134805768"/>
            <ac:spMk id="18" creationId="{98948CE0-5C45-43DD-82D8-825C0806D1B3}"/>
          </ac:spMkLst>
        </pc:spChg>
      </pc:sldChg>
    </pc:docChg>
  </pc:docChgLst>
  <pc:docChgLst>
    <pc:chgData name="Claire MAIRET" userId="b91d9db2-e41b-4c98-9525-27312980cc2f" providerId="ADAL" clId="{1492E87D-2727-4F2B-B670-79E3BB5E6F4D}"/>
    <pc:docChg chg="modSld">
      <pc:chgData name="Claire MAIRET" userId="b91d9db2-e41b-4c98-9525-27312980cc2f" providerId="ADAL" clId="{1492E87D-2727-4F2B-B670-79E3BB5E6F4D}" dt="2022-03-22T07:49:44.300" v="1" actId="208"/>
      <pc:docMkLst>
        <pc:docMk/>
      </pc:docMkLst>
      <pc:sldChg chg="modSp">
        <pc:chgData name="Claire MAIRET" userId="b91d9db2-e41b-4c98-9525-27312980cc2f" providerId="ADAL" clId="{1492E87D-2727-4F2B-B670-79E3BB5E6F4D}" dt="2022-03-22T07:49:44.300" v="1" actId="208"/>
        <pc:sldMkLst>
          <pc:docMk/>
          <pc:sldMk cId="1166734383" sldId="2134805761"/>
        </pc:sldMkLst>
        <pc:graphicFrameChg chg="mod">
          <ac:chgData name="Claire MAIRET" userId="b91d9db2-e41b-4c98-9525-27312980cc2f" providerId="ADAL" clId="{1492E87D-2727-4F2B-B670-79E3BB5E6F4D}" dt="2022-03-22T07:49:44.300" v="1" actId="208"/>
          <ac:graphicFrameMkLst>
            <pc:docMk/>
            <pc:sldMk cId="1166734383" sldId="2134805761"/>
            <ac:graphicFrameMk id="4" creationId="{A6286597-F4A0-4B02-872F-251517E42CB4}"/>
          </ac:graphicFrameMkLst>
        </pc:graphicFrameChg>
      </pc:sldChg>
    </pc:docChg>
  </pc:docChgLst>
  <pc:docChgLst>
    <pc:chgData name="Nicolas FOREST" userId="74d7feb1-6457-475c-bfcc-0f29457bb0a4" providerId="ADAL" clId="{71F9A274-F87A-4175-9C83-4B27C32263EA}"/>
    <pc:docChg chg="undo custSel modSld">
      <pc:chgData name="Nicolas FOREST" userId="74d7feb1-6457-475c-bfcc-0f29457bb0a4" providerId="ADAL" clId="{71F9A274-F87A-4175-9C83-4B27C32263EA}" dt="2022-03-16T10:15:23.208" v="76"/>
      <pc:docMkLst>
        <pc:docMk/>
      </pc:docMkLst>
      <pc:sldChg chg="modSp mod modAnim">
        <pc:chgData name="Nicolas FOREST" userId="74d7feb1-6457-475c-bfcc-0f29457bb0a4" providerId="ADAL" clId="{71F9A274-F87A-4175-9C83-4B27C32263EA}" dt="2022-03-16T10:15:23.208" v="76"/>
        <pc:sldMkLst>
          <pc:docMk/>
          <pc:sldMk cId="675544915" sldId="503"/>
        </pc:sldMkLst>
        <pc:spChg chg="mod">
          <ac:chgData name="Nicolas FOREST" userId="74d7feb1-6457-475c-bfcc-0f29457bb0a4" providerId="ADAL" clId="{71F9A274-F87A-4175-9C83-4B27C32263EA}" dt="2022-03-16T10:15:09.735" v="75" actId="20577"/>
          <ac:spMkLst>
            <pc:docMk/>
            <pc:sldMk cId="675544915" sldId="503"/>
            <ac:spMk id="24" creationId="{DA647025-B1A8-4864-B3E5-2D3B19E62408}"/>
          </ac:spMkLst>
        </pc:spChg>
      </pc:sldChg>
      <pc:sldChg chg="modNotesTx">
        <pc:chgData name="Nicolas FOREST" userId="74d7feb1-6457-475c-bfcc-0f29457bb0a4" providerId="ADAL" clId="{71F9A274-F87A-4175-9C83-4B27C32263EA}" dt="2022-03-16T08:50:17.364" v="1" actId="6549"/>
        <pc:sldMkLst>
          <pc:docMk/>
          <pc:sldMk cId="3904813423" sldId="2134805754"/>
        </pc:sldMkLst>
      </pc:sldChg>
      <pc:sldChg chg="modNotesTx">
        <pc:chgData name="Nicolas FOREST" userId="74d7feb1-6457-475c-bfcc-0f29457bb0a4" providerId="ADAL" clId="{71F9A274-F87A-4175-9C83-4B27C32263EA}" dt="2022-03-16T08:50:13.112" v="0" actId="6549"/>
        <pc:sldMkLst>
          <pc:docMk/>
          <pc:sldMk cId="2805046540" sldId="2134805756"/>
        </pc:sldMkLst>
      </pc:sldChg>
      <pc:sldChg chg="modSp mod">
        <pc:chgData name="Nicolas FOREST" userId="74d7feb1-6457-475c-bfcc-0f29457bb0a4" providerId="ADAL" clId="{71F9A274-F87A-4175-9C83-4B27C32263EA}" dt="2022-03-16T08:52:16.556" v="71" actId="20577"/>
        <pc:sldMkLst>
          <pc:docMk/>
          <pc:sldMk cId="1131484089" sldId="2134805766"/>
        </pc:sldMkLst>
        <pc:spChg chg="mod">
          <ac:chgData name="Nicolas FOREST" userId="74d7feb1-6457-475c-bfcc-0f29457bb0a4" providerId="ADAL" clId="{71F9A274-F87A-4175-9C83-4B27C32263EA}" dt="2022-03-16T08:52:16.556" v="71" actId="20577"/>
          <ac:spMkLst>
            <pc:docMk/>
            <pc:sldMk cId="1131484089" sldId="2134805766"/>
            <ac:spMk id="2" creationId="{0DD2BFFA-5AA1-457C-BA4D-2C9E7C8A93D7}"/>
          </ac:spMkLst>
        </pc:spChg>
      </pc:sldChg>
      <pc:sldChg chg="modNotesTx">
        <pc:chgData name="Nicolas FOREST" userId="74d7feb1-6457-475c-bfcc-0f29457bb0a4" providerId="ADAL" clId="{71F9A274-F87A-4175-9C83-4B27C32263EA}" dt="2022-03-16T08:50:43.545" v="2" actId="6549"/>
        <pc:sldMkLst>
          <pc:docMk/>
          <pc:sldMk cId="2240509708" sldId="21348057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A1451-3EED-43E8-BFE3-20C69E1273B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fr-FR"/>
        </a:p>
      </dgm:t>
    </dgm:pt>
    <dgm:pt modelId="{BEA86340-02C4-4AAC-B1EA-DBD4C7A4923F}">
      <dgm:prSet phldrT="[Texte]" custT="1"/>
      <dgm:spPr>
        <a:solidFill>
          <a:srgbClr val="FF0000"/>
        </a:solidFill>
      </dgm:spPr>
      <dgm:t>
        <a:bodyPr/>
        <a:lstStyle/>
        <a:p>
          <a:r>
            <a:rPr lang="fr-FR" sz="1600" b="1"/>
            <a:t>Communiquer</a:t>
          </a:r>
        </a:p>
      </dgm:t>
    </dgm:pt>
    <dgm:pt modelId="{D0D0CC55-646E-4DD1-A4B2-7CB7CE566A06}" type="parTrans" cxnId="{782E495D-7DA5-4145-B5FA-A7B6B61E2C8E}">
      <dgm:prSet/>
      <dgm:spPr/>
      <dgm:t>
        <a:bodyPr/>
        <a:lstStyle/>
        <a:p>
          <a:endParaRPr lang="fr-FR" sz="1400"/>
        </a:p>
      </dgm:t>
    </dgm:pt>
    <dgm:pt modelId="{B5F08409-9387-4EDF-B96E-76016F4D27C4}" type="sibTrans" cxnId="{782E495D-7DA5-4145-B5FA-A7B6B61E2C8E}">
      <dgm:prSet/>
      <dgm:spPr/>
      <dgm:t>
        <a:bodyPr/>
        <a:lstStyle/>
        <a:p>
          <a:endParaRPr lang="fr-FR" sz="1400"/>
        </a:p>
      </dgm:t>
    </dgm:pt>
    <dgm:pt modelId="{38EC619A-F7CD-40F0-A8EF-604B055F04E8}">
      <dgm:prSet phldrT="[Texte]" custT="1"/>
      <dgm:spPr>
        <a:solidFill>
          <a:srgbClr val="FEC800"/>
        </a:solidFill>
      </dgm:spPr>
      <dgm:t>
        <a:bodyPr/>
        <a:lstStyle/>
        <a:p>
          <a:r>
            <a:rPr lang="fr-FR" sz="1600" b="1">
              <a:solidFill>
                <a:srgbClr val="374649"/>
              </a:solidFill>
            </a:rPr>
            <a:t>Discuter</a:t>
          </a:r>
        </a:p>
      </dgm:t>
    </dgm:pt>
    <dgm:pt modelId="{9EEDD3A7-0F7D-455B-B18B-318C4913DA80}" type="parTrans" cxnId="{F832E340-5F21-4CC2-9C86-D106463206B4}">
      <dgm:prSet/>
      <dgm:spPr/>
      <dgm:t>
        <a:bodyPr/>
        <a:lstStyle/>
        <a:p>
          <a:endParaRPr lang="fr-FR" sz="1400"/>
        </a:p>
      </dgm:t>
    </dgm:pt>
    <dgm:pt modelId="{538CED23-7B8F-413D-BB67-0EE561FB0777}" type="sibTrans" cxnId="{F832E340-5F21-4CC2-9C86-D106463206B4}">
      <dgm:prSet/>
      <dgm:spPr/>
      <dgm:t>
        <a:bodyPr/>
        <a:lstStyle/>
        <a:p>
          <a:endParaRPr lang="fr-FR" sz="1400"/>
        </a:p>
      </dgm:t>
    </dgm:pt>
    <dgm:pt modelId="{9A9C8020-4163-47B8-BDB9-87B1F8189C56}">
      <dgm:prSet phldrT="[Texte]" custT="1"/>
      <dgm:spPr>
        <a:noFill/>
        <a:ln>
          <a:noFill/>
        </a:ln>
      </dgm:spPr>
      <dgm:t>
        <a:bodyPr/>
        <a:lstStyle/>
        <a:p>
          <a:r>
            <a:rPr lang="fr-FR" sz="1400" b="0">
              <a:solidFill>
                <a:srgbClr val="374649"/>
              </a:solidFill>
            </a:rPr>
            <a:t>Les manières d’appliquer les règles </a:t>
          </a:r>
          <a:br>
            <a:rPr lang="fr-FR" sz="1400" b="0">
              <a:solidFill>
                <a:srgbClr val="374649"/>
              </a:solidFill>
            </a:rPr>
          </a:br>
          <a:r>
            <a:rPr lang="fr-FR" sz="1400" b="0">
              <a:solidFill>
                <a:srgbClr val="374649"/>
              </a:solidFill>
            </a:rPr>
            <a:t>sont </a:t>
          </a:r>
          <a:r>
            <a:rPr lang="fr-FR" sz="1400" b="1">
              <a:solidFill>
                <a:srgbClr val="374649"/>
              </a:solidFill>
            </a:rPr>
            <a:t>discutées</a:t>
          </a:r>
          <a:r>
            <a:rPr lang="fr-FR" sz="1400" b="0">
              <a:solidFill>
                <a:srgbClr val="374649"/>
              </a:solidFill>
            </a:rPr>
            <a:t> avec les professionnels en charge du travail.</a:t>
          </a:r>
        </a:p>
      </dgm:t>
    </dgm:pt>
    <dgm:pt modelId="{76FAAD4A-7743-4FC9-B7E4-D9AB39CF4944}" type="parTrans" cxnId="{4A74AE25-642D-4DF5-B1EA-D69AF2F057C1}">
      <dgm:prSet/>
      <dgm:spPr/>
      <dgm:t>
        <a:bodyPr/>
        <a:lstStyle/>
        <a:p>
          <a:endParaRPr lang="fr-FR" sz="1400"/>
        </a:p>
      </dgm:t>
    </dgm:pt>
    <dgm:pt modelId="{208540B6-CC44-4BE8-9079-01985BFA83A3}" type="sibTrans" cxnId="{4A74AE25-642D-4DF5-B1EA-D69AF2F057C1}">
      <dgm:prSet/>
      <dgm:spPr/>
      <dgm:t>
        <a:bodyPr/>
        <a:lstStyle/>
        <a:p>
          <a:endParaRPr lang="fr-FR" sz="1400"/>
        </a:p>
      </dgm:t>
    </dgm:pt>
    <dgm:pt modelId="{1606CE42-F051-4AF7-83B7-BCDE3E026FDF}">
      <dgm:prSet phldrT="[Texte]" custT="1"/>
      <dgm:spPr>
        <a:solidFill>
          <a:srgbClr val="FEC800"/>
        </a:solidFill>
      </dgm:spPr>
      <dgm:t>
        <a:bodyPr/>
        <a:lstStyle/>
        <a:p>
          <a:r>
            <a:rPr lang="fr-FR" sz="1600" b="1">
              <a:solidFill>
                <a:srgbClr val="374649"/>
              </a:solidFill>
            </a:rPr>
            <a:t>Appliquer</a:t>
          </a:r>
        </a:p>
      </dgm:t>
    </dgm:pt>
    <dgm:pt modelId="{4CDCEC13-2A84-4002-BCB0-4813A9D97955}" type="parTrans" cxnId="{D19D57C3-9F83-497E-A651-20D54A6481FD}">
      <dgm:prSet/>
      <dgm:spPr/>
      <dgm:t>
        <a:bodyPr/>
        <a:lstStyle/>
        <a:p>
          <a:endParaRPr lang="fr-FR" sz="1400"/>
        </a:p>
      </dgm:t>
    </dgm:pt>
    <dgm:pt modelId="{0ADEDEBC-6522-4904-B185-17A1BEF86F39}" type="sibTrans" cxnId="{D19D57C3-9F83-497E-A651-20D54A6481FD}">
      <dgm:prSet/>
      <dgm:spPr/>
      <dgm:t>
        <a:bodyPr/>
        <a:lstStyle/>
        <a:p>
          <a:endParaRPr lang="fr-FR" sz="1400"/>
        </a:p>
      </dgm:t>
    </dgm:pt>
    <dgm:pt modelId="{0C3801AE-2C94-4BD2-9A01-82605CDA94F3}">
      <dgm:prSet phldrT="[Texte]" custT="1"/>
      <dgm:spPr>
        <a:noFill/>
        <a:ln>
          <a:noFill/>
        </a:ln>
      </dgm:spPr>
      <dgm:t>
        <a:bodyPr/>
        <a:lstStyle/>
        <a:p>
          <a:r>
            <a:rPr lang="fr-FR" sz="1400"/>
            <a:t>Les </a:t>
          </a:r>
          <a:r>
            <a:rPr lang="fr-FR" sz="1400" b="1"/>
            <a:t>bonnes pratiques </a:t>
          </a:r>
          <a:r>
            <a:rPr lang="fr-FR" sz="1400"/>
            <a:t>sont</a:t>
          </a:r>
          <a:br>
            <a:rPr lang="fr-FR" sz="1400"/>
          </a:br>
          <a:r>
            <a:rPr lang="fr-FR" sz="1400"/>
            <a:t>identifiées.</a:t>
          </a:r>
          <a:br>
            <a:rPr lang="fr-FR" sz="1400"/>
          </a:br>
          <a:br>
            <a:rPr lang="fr-FR" sz="1400"/>
          </a:br>
          <a:r>
            <a:rPr lang="fr-FR" sz="1400"/>
            <a:t>Les </a:t>
          </a:r>
          <a:r>
            <a:rPr lang="fr-FR" sz="1400" b="1"/>
            <a:t>difficultés</a:t>
          </a:r>
          <a:r>
            <a:rPr lang="fr-FR" sz="1400"/>
            <a:t> sont rapportées </a:t>
          </a:r>
          <a:br>
            <a:rPr lang="fr-FR" sz="1400"/>
          </a:br>
          <a:r>
            <a:rPr lang="fr-FR" sz="1400"/>
            <a:t>pour être analysées.</a:t>
          </a:r>
        </a:p>
      </dgm:t>
    </dgm:pt>
    <dgm:pt modelId="{19DA319C-BAA9-4187-93FD-ADC61BF96166}" type="parTrans" cxnId="{6B2638BA-313C-4F7D-BB09-43FE01EDD546}">
      <dgm:prSet/>
      <dgm:spPr/>
      <dgm:t>
        <a:bodyPr/>
        <a:lstStyle/>
        <a:p>
          <a:endParaRPr lang="fr-FR" sz="1400"/>
        </a:p>
      </dgm:t>
    </dgm:pt>
    <dgm:pt modelId="{DF2818E6-CEEF-4880-AAA0-71678938C29C}" type="sibTrans" cxnId="{6B2638BA-313C-4F7D-BB09-43FE01EDD546}">
      <dgm:prSet/>
      <dgm:spPr/>
      <dgm:t>
        <a:bodyPr/>
        <a:lstStyle/>
        <a:p>
          <a:endParaRPr lang="fr-FR" sz="1400"/>
        </a:p>
      </dgm:t>
    </dgm:pt>
    <dgm:pt modelId="{770162E1-2A8F-4D79-8E21-2E1B402FB167}">
      <dgm:prSet phldrT="[Texte]" custT="1"/>
      <dgm:spPr>
        <a:noFill/>
        <a:ln>
          <a:noFill/>
        </a:ln>
      </dgm:spPr>
      <dgm:t>
        <a:bodyPr/>
        <a:lstStyle/>
        <a:p>
          <a:r>
            <a:rPr lang="fr-FR" sz="1400"/>
            <a:t>Diffuser, communiquer l’ensemble</a:t>
          </a:r>
          <a:br>
            <a:rPr lang="fr-FR" sz="1400"/>
          </a:br>
          <a:r>
            <a:rPr lang="fr-FR" sz="1400"/>
            <a:t>des Règles d’or.</a:t>
          </a:r>
          <a:br>
            <a:rPr lang="fr-FR" sz="1400"/>
          </a:br>
          <a:br>
            <a:rPr lang="fr-FR" sz="1400"/>
          </a:br>
          <a:r>
            <a:rPr lang="fr-FR" sz="1400"/>
            <a:t>Rappel : </a:t>
          </a:r>
          <a:br>
            <a:rPr lang="fr-FR" sz="1400"/>
          </a:br>
          <a:r>
            <a:rPr lang="fr-FR" sz="1400"/>
            <a:t>les règles </a:t>
          </a:r>
          <a:r>
            <a:rPr lang="fr-FR" sz="1400" b="1"/>
            <a:t>ne sont pas négociables</a:t>
          </a:r>
          <a:r>
            <a:rPr lang="fr-FR" sz="1400"/>
            <a:t>, </a:t>
          </a:r>
          <a:br>
            <a:rPr lang="fr-FR" sz="1400"/>
          </a:br>
          <a:r>
            <a:rPr lang="fr-FR" sz="1400"/>
            <a:t>elles s’imposent à tous.</a:t>
          </a:r>
        </a:p>
      </dgm:t>
    </dgm:pt>
    <dgm:pt modelId="{D974CB5B-9F6C-4289-B05F-26AF59F09D62}" type="sibTrans" cxnId="{3B190517-8E1F-4DD1-AB28-9FCFC4D15433}">
      <dgm:prSet/>
      <dgm:spPr/>
      <dgm:t>
        <a:bodyPr/>
        <a:lstStyle/>
        <a:p>
          <a:endParaRPr lang="fr-FR" sz="1400"/>
        </a:p>
      </dgm:t>
    </dgm:pt>
    <dgm:pt modelId="{EB4BC54F-999A-4118-B8A7-B86BB287B12F}" type="parTrans" cxnId="{3B190517-8E1F-4DD1-AB28-9FCFC4D15433}">
      <dgm:prSet/>
      <dgm:spPr/>
      <dgm:t>
        <a:bodyPr/>
        <a:lstStyle/>
        <a:p>
          <a:endParaRPr lang="fr-FR" sz="1400"/>
        </a:p>
      </dgm:t>
    </dgm:pt>
    <dgm:pt modelId="{FC59B0F8-E044-4303-ACB7-82F151A829B7}" type="pres">
      <dgm:prSet presAssocID="{6D8A1451-3EED-43E8-BFE3-20C69E1273BA}" presName="Name0" presStyleCnt="0">
        <dgm:presLayoutVars>
          <dgm:chMax val="5"/>
          <dgm:chPref val="5"/>
          <dgm:dir/>
          <dgm:animLvl val="lvl"/>
        </dgm:presLayoutVars>
      </dgm:prSet>
      <dgm:spPr/>
    </dgm:pt>
    <dgm:pt modelId="{BE9B3E73-4372-4D72-BFDD-1881F341DB11}" type="pres">
      <dgm:prSet presAssocID="{BEA86340-02C4-4AAC-B1EA-DBD4C7A4923F}" presName="parentText1" presStyleLbl="node1" presStyleIdx="0" presStyleCnt="3" custScaleX="26537" custScaleY="70978" custLinFactNeighborX="-35790" custLinFactNeighborY="93401">
        <dgm:presLayoutVars>
          <dgm:chMax/>
          <dgm:chPref val="3"/>
          <dgm:bulletEnabled val="1"/>
        </dgm:presLayoutVars>
      </dgm:prSet>
      <dgm:spPr/>
    </dgm:pt>
    <dgm:pt modelId="{3618CE80-37FA-45F9-B275-48AFC9654342}" type="pres">
      <dgm:prSet presAssocID="{BEA86340-02C4-4AAC-B1EA-DBD4C7A4923F}" presName="childText1" presStyleLbl="solidAlignAcc1" presStyleIdx="0" presStyleCnt="3" custScaleY="65862" custLinFactNeighborX="1710" custLinFactNeighborY="34074">
        <dgm:presLayoutVars>
          <dgm:chMax val="0"/>
          <dgm:chPref val="0"/>
          <dgm:bulletEnabled val="1"/>
        </dgm:presLayoutVars>
      </dgm:prSet>
      <dgm:spPr/>
    </dgm:pt>
    <dgm:pt modelId="{87A2628C-6481-4679-81E5-765817360703}" type="pres">
      <dgm:prSet presAssocID="{38EC619A-F7CD-40F0-A8EF-604B055F04E8}" presName="parentText2" presStyleLbl="node1" presStyleIdx="1" presStyleCnt="3" custScaleX="39635" custScaleY="75351" custLinFactNeighborX="-30357" custLinFactNeighborY="60643">
        <dgm:presLayoutVars>
          <dgm:chMax/>
          <dgm:chPref val="3"/>
          <dgm:bulletEnabled val="1"/>
        </dgm:presLayoutVars>
      </dgm:prSet>
      <dgm:spPr/>
    </dgm:pt>
    <dgm:pt modelId="{88240C2C-8830-44A8-8A2D-65ACB0DA5272}" type="pres">
      <dgm:prSet presAssocID="{38EC619A-F7CD-40F0-A8EF-604B055F04E8}" presName="childText2" presStyleLbl="solidAlignAcc1" presStyleIdx="1" presStyleCnt="3" custScaleX="90492" custScaleY="57777" custLinFactNeighborX="-6909" custLinFactNeighborY="16439">
        <dgm:presLayoutVars>
          <dgm:chMax val="0"/>
          <dgm:chPref val="0"/>
          <dgm:bulletEnabled val="1"/>
        </dgm:presLayoutVars>
      </dgm:prSet>
      <dgm:spPr/>
    </dgm:pt>
    <dgm:pt modelId="{D8994FD6-6883-46A5-B4F5-6EC852B8B18D}" type="pres">
      <dgm:prSet presAssocID="{1606CE42-F051-4AF7-83B7-BCDE3E026FDF}" presName="parentText3" presStyleLbl="node1" presStyleIdx="2" presStyleCnt="3" custAng="0" custScaleX="72060" custScaleY="74358" custLinFactNeighborX="-17792" custLinFactNeighborY="28329">
        <dgm:presLayoutVars>
          <dgm:chMax/>
          <dgm:chPref val="3"/>
          <dgm:bulletEnabled val="1"/>
        </dgm:presLayoutVars>
      </dgm:prSet>
      <dgm:spPr/>
    </dgm:pt>
    <dgm:pt modelId="{7D08E051-48EA-4A24-B814-F02041BE2FDC}" type="pres">
      <dgm:prSet presAssocID="{1606CE42-F051-4AF7-83B7-BCDE3E026FDF}" presName="childText3" presStyleLbl="solidAlignAcc1" presStyleIdx="2" presStyleCnt="3" custScaleX="75731" custScaleY="27866" custLinFactNeighborX="-16057" custLinFactNeighborY="-15348">
        <dgm:presLayoutVars>
          <dgm:chMax val="0"/>
          <dgm:chPref val="0"/>
          <dgm:bulletEnabled val="1"/>
        </dgm:presLayoutVars>
      </dgm:prSet>
      <dgm:spPr/>
    </dgm:pt>
  </dgm:ptLst>
  <dgm:cxnLst>
    <dgm:cxn modelId="{3B190517-8E1F-4DD1-AB28-9FCFC4D15433}" srcId="{BEA86340-02C4-4AAC-B1EA-DBD4C7A4923F}" destId="{770162E1-2A8F-4D79-8E21-2E1B402FB167}" srcOrd="0" destOrd="0" parTransId="{EB4BC54F-999A-4118-B8A7-B86BB287B12F}" sibTransId="{D974CB5B-9F6C-4289-B05F-26AF59F09D62}"/>
    <dgm:cxn modelId="{4A74AE25-642D-4DF5-B1EA-D69AF2F057C1}" srcId="{38EC619A-F7CD-40F0-A8EF-604B055F04E8}" destId="{9A9C8020-4163-47B8-BDB9-87B1F8189C56}" srcOrd="0" destOrd="0" parTransId="{76FAAD4A-7743-4FC9-B7E4-D9AB39CF4944}" sibTransId="{208540B6-CC44-4BE8-9079-01985BFA83A3}"/>
    <dgm:cxn modelId="{4662842B-F2C9-417D-B0D3-611BF7FF6785}" type="presOf" srcId="{BEA86340-02C4-4AAC-B1EA-DBD4C7A4923F}" destId="{BE9B3E73-4372-4D72-BFDD-1881F341DB11}" srcOrd="0" destOrd="0" presId="urn:microsoft.com/office/officeart/2009/3/layout/IncreasingArrowsProcess"/>
    <dgm:cxn modelId="{F832E340-5F21-4CC2-9C86-D106463206B4}" srcId="{6D8A1451-3EED-43E8-BFE3-20C69E1273BA}" destId="{38EC619A-F7CD-40F0-A8EF-604B055F04E8}" srcOrd="1" destOrd="0" parTransId="{9EEDD3A7-0F7D-455B-B18B-318C4913DA80}" sibTransId="{538CED23-7B8F-413D-BB67-0EE561FB0777}"/>
    <dgm:cxn modelId="{782E495D-7DA5-4145-B5FA-A7B6B61E2C8E}" srcId="{6D8A1451-3EED-43E8-BFE3-20C69E1273BA}" destId="{BEA86340-02C4-4AAC-B1EA-DBD4C7A4923F}" srcOrd="0" destOrd="0" parTransId="{D0D0CC55-646E-4DD1-A4B2-7CB7CE566A06}" sibTransId="{B5F08409-9387-4EDF-B96E-76016F4D27C4}"/>
    <dgm:cxn modelId="{E190D560-11BA-4262-92DF-D7B904BDD1E3}" type="presOf" srcId="{38EC619A-F7CD-40F0-A8EF-604B055F04E8}" destId="{87A2628C-6481-4679-81E5-765817360703}" srcOrd="0" destOrd="0" presId="urn:microsoft.com/office/officeart/2009/3/layout/IncreasingArrowsProcess"/>
    <dgm:cxn modelId="{2FB85690-5962-418D-97FC-67559DAABE11}" type="presOf" srcId="{0C3801AE-2C94-4BD2-9A01-82605CDA94F3}" destId="{7D08E051-48EA-4A24-B814-F02041BE2FDC}" srcOrd="0" destOrd="0" presId="urn:microsoft.com/office/officeart/2009/3/layout/IncreasingArrowsProcess"/>
    <dgm:cxn modelId="{C7AA42AA-5807-459E-A0C3-439F73E8A507}" type="presOf" srcId="{1606CE42-F051-4AF7-83B7-BCDE3E026FDF}" destId="{D8994FD6-6883-46A5-B4F5-6EC852B8B18D}" srcOrd="0" destOrd="0" presId="urn:microsoft.com/office/officeart/2009/3/layout/IncreasingArrowsProcess"/>
    <dgm:cxn modelId="{6B2638BA-313C-4F7D-BB09-43FE01EDD546}" srcId="{1606CE42-F051-4AF7-83B7-BCDE3E026FDF}" destId="{0C3801AE-2C94-4BD2-9A01-82605CDA94F3}" srcOrd="0" destOrd="0" parTransId="{19DA319C-BAA9-4187-93FD-ADC61BF96166}" sibTransId="{DF2818E6-CEEF-4880-AAA0-71678938C29C}"/>
    <dgm:cxn modelId="{D19D57C3-9F83-497E-A651-20D54A6481FD}" srcId="{6D8A1451-3EED-43E8-BFE3-20C69E1273BA}" destId="{1606CE42-F051-4AF7-83B7-BCDE3E026FDF}" srcOrd="2" destOrd="0" parTransId="{4CDCEC13-2A84-4002-BCB0-4813A9D97955}" sibTransId="{0ADEDEBC-6522-4904-B185-17A1BEF86F39}"/>
    <dgm:cxn modelId="{7E2D16CE-0943-479A-9F69-084480356FBA}" type="presOf" srcId="{770162E1-2A8F-4D79-8E21-2E1B402FB167}" destId="{3618CE80-37FA-45F9-B275-48AFC9654342}" srcOrd="0" destOrd="0" presId="urn:microsoft.com/office/officeart/2009/3/layout/IncreasingArrowsProcess"/>
    <dgm:cxn modelId="{0A3201D4-9ACA-4A32-ABEB-CF83ABE3FEC6}" type="presOf" srcId="{6D8A1451-3EED-43E8-BFE3-20C69E1273BA}" destId="{FC59B0F8-E044-4303-ACB7-82F151A829B7}" srcOrd="0" destOrd="0" presId="urn:microsoft.com/office/officeart/2009/3/layout/IncreasingArrowsProcess"/>
    <dgm:cxn modelId="{37F592E6-2955-43D5-860C-BA860D3B9EB2}" type="presOf" srcId="{9A9C8020-4163-47B8-BDB9-87B1F8189C56}" destId="{88240C2C-8830-44A8-8A2D-65ACB0DA5272}" srcOrd="0" destOrd="0" presId="urn:microsoft.com/office/officeart/2009/3/layout/IncreasingArrowsProcess"/>
    <dgm:cxn modelId="{3E807EEF-2EEF-44F6-9D73-AE84C0D5907C}" type="presParOf" srcId="{FC59B0F8-E044-4303-ACB7-82F151A829B7}" destId="{BE9B3E73-4372-4D72-BFDD-1881F341DB11}" srcOrd="0" destOrd="0" presId="urn:microsoft.com/office/officeart/2009/3/layout/IncreasingArrowsProcess"/>
    <dgm:cxn modelId="{ABD0009D-85AE-481F-8D23-528E29707E2F}" type="presParOf" srcId="{FC59B0F8-E044-4303-ACB7-82F151A829B7}" destId="{3618CE80-37FA-45F9-B275-48AFC9654342}" srcOrd="1" destOrd="0" presId="urn:microsoft.com/office/officeart/2009/3/layout/IncreasingArrowsProcess"/>
    <dgm:cxn modelId="{697C3030-6440-4EA6-86D3-11090CCFAE52}" type="presParOf" srcId="{FC59B0F8-E044-4303-ACB7-82F151A829B7}" destId="{87A2628C-6481-4679-81E5-765817360703}" srcOrd="2" destOrd="0" presId="urn:microsoft.com/office/officeart/2009/3/layout/IncreasingArrowsProcess"/>
    <dgm:cxn modelId="{36A720B8-2B2E-46A0-9FB5-CFAE59C54F08}" type="presParOf" srcId="{FC59B0F8-E044-4303-ACB7-82F151A829B7}" destId="{88240C2C-8830-44A8-8A2D-65ACB0DA5272}" srcOrd="3" destOrd="0" presId="urn:microsoft.com/office/officeart/2009/3/layout/IncreasingArrowsProcess"/>
    <dgm:cxn modelId="{3241393B-695A-4BF0-A279-127946580108}" type="presParOf" srcId="{FC59B0F8-E044-4303-ACB7-82F151A829B7}" destId="{D8994FD6-6883-46A5-B4F5-6EC852B8B18D}" srcOrd="4" destOrd="0" presId="urn:microsoft.com/office/officeart/2009/3/layout/IncreasingArrowsProcess"/>
    <dgm:cxn modelId="{BDC47EA6-0FDC-4C61-80A4-3FCDAC6AA5AE}" type="presParOf" srcId="{FC59B0F8-E044-4303-ACB7-82F151A829B7}" destId="{7D08E051-48EA-4A24-B814-F02041BE2FD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3E73-4372-4D72-BFDD-1881F341DB11}">
      <dsp:nvSpPr>
        <dsp:cNvPr id="0" name=""/>
        <dsp:cNvSpPr/>
      </dsp:nvSpPr>
      <dsp:spPr>
        <a:xfrm>
          <a:off x="620175" y="2410346"/>
          <a:ext cx="3237472" cy="1261110"/>
        </a:xfrm>
        <a:prstGeom prst="rightArrow">
          <a:avLst>
            <a:gd name="adj1" fmla="val 50000"/>
            <a:gd name="adj2" fmla="val 5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t>Communiquer</a:t>
          </a:r>
        </a:p>
      </dsp:txBody>
      <dsp:txXfrm>
        <a:off x="620175" y="2725624"/>
        <a:ext cx="2922195" cy="630555"/>
      </dsp:txXfrm>
    </dsp:sp>
    <dsp:sp modelId="{3618CE80-37FA-45F9-B275-48AFC9654342}">
      <dsp:nvSpPr>
        <dsp:cNvPr id="0" name=""/>
        <dsp:cNvSpPr/>
      </dsp:nvSpPr>
      <dsp:spPr>
        <a:xfrm>
          <a:off x="569567" y="3613617"/>
          <a:ext cx="3757551" cy="225425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a:t>Diffuser, communiquer l’ensemble</a:t>
          </a:r>
          <a:br>
            <a:rPr lang="fr-FR" sz="1400" kern="1200"/>
          </a:br>
          <a:r>
            <a:rPr lang="fr-FR" sz="1400" kern="1200"/>
            <a:t>des Règles d’or.</a:t>
          </a:r>
          <a:br>
            <a:rPr lang="fr-FR" sz="1400" kern="1200"/>
          </a:br>
          <a:br>
            <a:rPr lang="fr-FR" sz="1400" kern="1200"/>
          </a:br>
          <a:r>
            <a:rPr lang="fr-FR" sz="1400" kern="1200"/>
            <a:t>Rappel : </a:t>
          </a:r>
          <a:br>
            <a:rPr lang="fr-FR" sz="1400" kern="1200"/>
          </a:br>
          <a:r>
            <a:rPr lang="fr-FR" sz="1400" kern="1200"/>
            <a:t>les règles </a:t>
          </a:r>
          <a:r>
            <a:rPr lang="fr-FR" sz="1400" b="1" kern="1200"/>
            <a:t>ne sont pas négociables</a:t>
          </a:r>
          <a:r>
            <a:rPr lang="fr-FR" sz="1400" kern="1200"/>
            <a:t>, </a:t>
          </a:r>
          <a:br>
            <a:rPr lang="fr-FR" sz="1400" kern="1200"/>
          </a:br>
          <a:r>
            <a:rPr lang="fr-FR" sz="1400" kern="1200"/>
            <a:t>elles s’imposent à tous.</a:t>
          </a:r>
        </a:p>
      </dsp:txBody>
      <dsp:txXfrm>
        <a:off x="569567" y="3613617"/>
        <a:ext cx="3757551" cy="2254257"/>
      </dsp:txXfrm>
    </dsp:sp>
    <dsp:sp modelId="{87A2628C-6481-4679-81E5-765817360703}">
      <dsp:nvSpPr>
        <dsp:cNvPr id="0" name=""/>
        <dsp:cNvSpPr/>
      </dsp:nvSpPr>
      <dsp:spPr>
        <a:xfrm>
          <a:off x="4248133" y="2381720"/>
          <a:ext cx="3346102" cy="1338807"/>
        </a:xfrm>
        <a:prstGeom prst="rightArrow">
          <a:avLst>
            <a:gd name="adj1" fmla="val 50000"/>
            <a:gd name="adj2" fmla="val 50000"/>
          </a:avLst>
        </a:prstGeom>
        <a:solidFill>
          <a:srgbClr val="FEC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Discuter</a:t>
          </a:r>
        </a:p>
      </dsp:txBody>
      <dsp:txXfrm>
        <a:off x="4248133" y="2716422"/>
        <a:ext cx="3011400" cy="669403"/>
      </dsp:txXfrm>
    </dsp:sp>
    <dsp:sp modelId="{88240C2C-8830-44A8-8A2D-65ACB0DA5272}">
      <dsp:nvSpPr>
        <dsp:cNvPr id="0" name=""/>
        <dsp:cNvSpPr/>
      </dsp:nvSpPr>
      <dsp:spPr>
        <a:xfrm>
          <a:off x="4181889" y="3740641"/>
          <a:ext cx="3400283" cy="1977532"/>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0" kern="1200">
              <a:solidFill>
                <a:srgbClr val="374649"/>
              </a:solidFill>
            </a:rPr>
            <a:t>Les manières d’appliquer les règles </a:t>
          </a:r>
          <a:br>
            <a:rPr lang="fr-FR" sz="1400" b="0" kern="1200">
              <a:solidFill>
                <a:srgbClr val="374649"/>
              </a:solidFill>
            </a:rPr>
          </a:br>
          <a:r>
            <a:rPr lang="fr-FR" sz="1400" b="0" kern="1200">
              <a:solidFill>
                <a:srgbClr val="374649"/>
              </a:solidFill>
            </a:rPr>
            <a:t>sont </a:t>
          </a:r>
          <a:r>
            <a:rPr lang="fr-FR" sz="1400" b="1" kern="1200">
              <a:solidFill>
                <a:srgbClr val="374649"/>
              </a:solidFill>
            </a:rPr>
            <a:t>discutées</a:t>
          </a:r>
          <a:r>
            <a:rPr lang="fr-FR" sz="1400" b="0" kern="1200">
              <a:solidFill>
                <a:srgbClr val="374649"/>
              </a:solidFill>
            </a:rPr>
            <a:t> avec les professionnels en charge du travail.</a:t>
          </a:r>
        </a:p>
      </dsp:txBody>
      <dsp:txXfrm>
        <a:off x="4181889" y="3740641"/>
        <a:ext cx="3400283" cy="1977532"/>
      </dsp:txXfrm>
    </dsp:sp>
    <dsp:sp modelId="{D8994FD6-6883-46A5-B4F5-6EC852B8B18D}">
      <dsp:nvSpPr>
        <dsp:cNvPr id="0" name=""/>
        <dsp:cNvSpPr/>
      </dsp:nvSpPr>
      <dsp:spPr>
        <a:xfrm>
          <a:off x="7841366" y="2408652"/>
          <a:ext cx="3375823" cy="1321164"/>
        </a:xfrm>
        <a:prstGeom prst="rightArrow">
          <a:avLst>
            <a:gd name="adj1" fmla="val 50000"/>
            <a:gd name="adj2" fmla="val 50000"/>
          </a:avLst>
        </a:prstGeom>
        <a:solidFill>
          <a:srgbClr val="FEC8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282061" numCol="1" spcCol="1270" anchor="ctr" anchorCtr="0">
          <a:noAutofit/>
        </a:bodyPr>
        <a:lstStyle/>
        <a:p>
          <a:pPr marL="0" lvl="0" indent="0" algn="l" defTabSz="711200">
            <a:lnSpc>
              <a:spcPct val="90000"/>
            </a:lnSpc>
            <a:spcBef>
              <a:spcPct val="0"/>
            </a:spcBef>
            <a:spcAft>
              <a:spcPct val="35000"/>
            </a:spcAft>
            <a:buNone/>
          </a:pPr>
          <a:r>
            <a:rPr lang="fr-FR" sz="1600" b="1" kern="1200">
              <a:solidFill>
                <a:srgbClr val="374649"/>
              </a:solidFill>
            </a:rPr>
            <a:t>Appliquer</a:t>
          </a:r>
        </a:p>
      </dsp:txBody>
      <dsp:txXfrm>
        <a:off x="7841366" y="2738943"/>
        <a:ext cx="3045532" cy="660582"/>
      </dsp:txXfrm>
    </dsp:sp>
    <dsp:sp modelId="{7D08E051-48EA-4A24-B814-F02041BE2FDC}">
      <dsp:nvSpPr>
        <dsp:cNvPr id="0" name=""/>
        <dsp:cNvSpPr/>
      </dsp:nvSpPr>
      <dsp:spPr>
        <a:xfrm>
          <a:off x="7873026" y="3746425"/>
          <a:ext cx="2845631" cy="93981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kern="1200"/>
            <a:t>Les </a:t>
          </a:r>
          <a:r>
            <a:rPr lang="fr-FR" sz="1400" b="1" kern="1200"/>
            <a:t>bonnes pratiques </a:t>
          </a:r>
          <a:r>
            <a:rPr lang="fr-FR" sz="1400" kern="1200"/>
            <a:t>sont</a:t>
          </a:r>
          <a:br>
            <a:rPr lang="fr-FR" sz="1400" kern="1200"/>
          </a:br>
          <a:r>
            <a:rPr lang="fr-FR" sz="1400" kern="1200"/>
            <a:t>identifiées.</a:t>
          </a:r>
          <a:br>
            <a:rPr lang="fr-FR" sz="1400" kern="1200"/>
          </a:br>
          <a:br>
            <a:rPr lang="fr-FR" sz="1400" kern="1200"/>
          </a:br>
          <a:r>
            <a:rPr lang="fr-FR" sz="1400" kern="1200"/>
            <a:t>Les </a:t>
          </a:r>
          <a:r>
            <a:rPr lang="fr-FR" sz="1400" b="1" kern="1200"/>
            <a:t>difficultés</a:t>
          </a:r>
          <a:r>
            <a:rPr lang="fr-FR" sz="1400" kern="1200"/>
            <a:t> sont rapportées </a:t>
          </a:r>
          <a:br>
            <a:rPr lang="fr-FR" sz="1400" kern="1200"/>
          </a:br>
          <a:r>
            <a:rPr lang="fr-FR" sz="1400" kern="1200"/>
            <a:t>pour être analysées.</a:t>
          </a:r>
        </a:p>
      </dsp:txBody>
      <dsp:txXfrm>
        <a:off x="7873026" y="3746425"/>
        <a:ext cx="2845631" cy="93981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27/04/2022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27/04/2022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a:t>
            </a:fld>
            <a:endParaRPr lang="fr-FR"/>
          </a:p>
        </p:txBody>
      </p:sp>
    </p:spTree>
    <p:extLst>
      <p:ext uri="{BB962C8B-B14F-4D97-AF65-F5344CB8AC3E}">
        <p14:creationId xmlns:p14="http://schemas.microsoft.com/office/powerpoint/2010/main" val="291880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159303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23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FR" sz="1000" b="0" noProof="0">
              <a:sym typeface="Wingdings" panose="05000000000000000000" pitchFamily="2" charset="2"/>
            </a:endParaRPr>
          </a:p>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19</a:t>
            </a:fld>
            <a:endParaRPr lang="fr-FR"/>
          </a:p>
        </p:txBody>
      </p:sp>
    </p:spTree>
    <p:extLst>
      <p:ext uri="{BB962C8B-B14F-4D97-AF65-F5344CB8AC3E}">
        <p14:creationId xmlns:p14="http://schemas.microsoft.com/office/powerpoint/2010/main" val="150997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22</a:t>
            </a:fld>
            <a:endParaRPr lang="fr-FR"/>
          </a:p>
        </p:txBody>
      </p:sp>
    </p:spTree>
    <p:extLst>
      <p:ext uri="{BB962C8B-B14F-4D97-AF65-F5344CB8AC3E}">
        <p14:creationId xmlns:p14="http://schemas.microsoft.com/office/powerpoint/2010/main" val="185530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76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None/>
            </a:pPr>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311285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EDE3DE-59D0-436E-9643-2C33BA4042BB}" type="slidenum">
              <a:rPr kumimoji="0" lang="fr-FR" sz="1200" b="0"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37464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5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a:p>
        </p:txBody>
      </p:sp>
      <p:sp>
        <p:nvSpPr>
          <p:cNvPr id="4" name="Slide Number Placeholder 3"/>
          <p:cNvSpPr>
            <a:spLocks noGrp="1"/>
          </p:cNvSpPr>
          <p:nvPr>
            <p:ph type="sldNum" sz="quarter" idx="5"/>
          </p:nvPr>
        </p:nvSpPr>
        <p:spPr/>
        <p:txBody>
          <a:bodyPr/>
          <a:lstStyle/>
          <a:p>
            <a:fld id="{6FEDE3DE-59D0-436E-9643-2C33BA4042BB}" type="slidenum">
              <a:rPr lang="fr-FR" smtClean="0"/>
              <a:t>7</a:t>
            </a:fld>
            <a:endParaRPr lang="fr-FR"/>
          </a:p>
        </p:txBody>
      </p:sp>
    </p:spTree>
    <p:extLst>
      <p:ext uri="{BB962C8B-B14F-4D97-AF65-F5344CB8AC3E}">
        <p14:creationId xmlns:p14="http://schemas.microsoft.com/office/powerpoint/2010/main" val="2414384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45969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277615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a:p>
          <a:p>
            <a:endParaRPr lang="fr-FR" b="1"/>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99581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7944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ption N°2 Couverture avec phot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91B5E16-F373-5C4C-B0B1-16FA2F0E32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60031" y="5635690"/>
            <a:ext cx="901169" cy="901169"/>
          </a:xfrm>
          <a:prstGeom prst="rect">
            <a:avLst/>
          </a:prstGeom>
        </p:spPr>
      </p:pic>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6361200" y="3283309"/>
            <a:ext cx="5400000" cy="835416"/>
          </a:xfrm>
          <a:prstGeom prst="rect">
            <a:avLst/>
          </a:prstGeom>
        </p:spPr>
        <p:txBody>
          <a:bodyPr anchor="t">
            <a:noAutofit/>
          </a:bodyPr>
          <a:lstStyle>
            <a:lvl1pPr marL="0" indent="0" algn="l">
              <a:lnSpc>
                <a:spcPct val="100000"/>
              </a:lnSpc>
              <a:buNone/>
              <a:defRPr sz="2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Journée Mondiale de la Sécurité</a:t>
            </a:r>
            <a:br>
              <a:rPr lang="fr-FR"/>
            </a:br>
            <a:r>
              <a:rPr lang="fr-FR"/>
              <a:t>29 avril 2022</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hasCustomPrompt="1"/>
          </p:nvPr>
        </p:nvSpPr>
        <p:spPr>
          <a:xfrm>
            <a:off x="6361200" y="4193972"/>
            <a:ext cx="5400000" cy="683917"/>
          </a:xfrm>
          <a:prstGeom prst="rect">
            <a:avLst/>
          </a:prstGeom>
        </p:spPr>
        <p:txBody>
          <a:bodyPr>
            <a:noAutofit/>
          </a:bodyPr>
          <a:lstStyle>
            <a:lvl1pPr marL="0" indent="0">
              <a:buNone/>
              <a:defRPr sz="1800">
                <a:solidFill>
                  <a:schemeClr val="tx1"/>
                </a:solidFill>
              </a:defRPr>
            </a:lvl1pPr>
            <a:lvl2pPr marL="108000" indent="0">
              <a:buNone/>
              <a:defRPr/>
            </a:lvl2pPr>
          </a:lstStyle>
          <a:p>
            <a:r>
              <a:rPr lang="fr-FR"/>
              <a:t>Sous-titre sur une ou deux lignes [Arial 18 pt </a:t>
            </a:r>
            <a:r>
              <a:rPr lang="fr-FR" err="1"/>
              <a:t>regular</a:t>
            </a:r>
            <a:r>
              <a:rPr lang="fr-FR"/>
              <a:t>]</a:t>
            </a:r>
          </a:p>
        </p:txBody>
      </p:sp>
      <p:pic>
        <p:nvPicPr>
          <p:cNvPr id="6" name="Image 5">
            <a:extLst>
              <a:ext uri="{FF2B5EF4-FFF2-40B4-BE49-F238E27FC236}">
                <a16:creationId xmlns:a16="http://schemas.microsoft.com/office/drawing/2014/main" id="{F22416D0-FED9-0C46-9C87-588D7FA94C1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11" name="Espace réservé du texte 4">
            <a:extLst>
              <a:ext uri="{FF2B5EF4-FFF2-40B4-BE49-F238E27FC236}">
                <a16:creationId xmlns:a16="http://schemas.microsoft.com/office/drawing/2014/main" id="{B4F9143E-8BA3-444C-AB24-7D43B842B3D8}"/>
              </a:ext>
            </a:extLst>
          </p:cNvPr>
          <p:cNvSpPr>
            <a:spLocks noGrp="1"/>
          </p:cNvSpPr>
          <p:nvPr>
            <p:ph type="body" sz="quarter" idx="16" hasCustomPrompt="1"/>
          </p:nvPr>
        </p:nvSpPr>
        <p:spPr>
          <a:xfrm>
            <a:off x="6361200" y="4953136"/>
            <a:ext cx="5400000" cy="534743"/>
          </a:xfrm>
          <a:prstGeom prst="rect">
            <a:avLst/>
          </a:prstGeom>
        </p:spPr>
        <p:txBody>
          <a:bodyPr>
            <a:noAutofit/>
          </a:bodyPr>
          <a:lstStyle>
            <a:lvl1pPr marL="0" indent="0">
              <a:buNone/>
              <a:defRPr sz="1400">
                <a:solidFill>
                  <a:schemeClr val="tx1"/>
                </a:solidFill>
              </a:defRPr>
            </a:lvl1pPr>
            <a:lvl2pPr marL="108000" indent="0">
              <a:buNone/>
              <a:defRPr/>
            </a:lvl2pPr>
          </a:lstStyle>
          <a:p>
            <a:r>
              <a:rPr lang="fr-FR" sz="1400"/>
              <a:t>Descripteur de lieu ou Prénom Nom de l’intervenant [Arial 14 pt </a:t>
            </a:r>
            <a:r>
              <a:rPr lang="fr-FR" sz="1400" err="1"/>
              <a:t>regular</a:t>
            </a:r>
            <a:r>
              <a:rPr lang="fr-FR" sz="1400"/>
              <a:t>]</a:t>
            </a:r>
          </a:p>
        </p:txBody>
      </p:sp>
    </p:spTree>
    <p:extLst>
      <p:ext uri="{BB962C8B-B14F-4D97-AF65-F5344CB8AC3E}">
        <p14:creationId xmlns:p14="http://schemas.microsoft.com/office/powerpoint/2010/main" val="287709753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592424"/>
            <a:ext cx="11268000" cy="4626324"/>
          </a:xfrm>
          <a:prstGeom prst="rect">
            <a:avLst/>
          </a:prstGeom>
        </p:spPr>
        <p:txBody>
          <a:bodyPr/>
          <a:lstStyle>
            <a:lvl1pPr>
              <a:buClr>
                <a:srgbClr val="FFD400"/>
              </a:buClr>
              <a:defRPr>
                <a:solidFill>
                  <a:schemeClr val="tx1"/>
                </a:solidFill>
              </a:defRPr>
            </a:lvl1pPr>
            <a:lvl2pPr>
              <a:buClr>
                <a:srgbClr val="FFD400"/>
              </a:buClr>
              <a:defRPr>
                <a:solidFill>
                  <a:schemeClr val="tx1"/>
                </a:solidFill>
              </a:defRPr>
            </a:lvl2pPr>
            <a:lvl3pPr>
              <a:buClr>
                <a:srgbClr val="FFD400"/>
              </a:buClr>
              <a:defRPr>
                <a:solidFill>
                  <a:schemeClr val="tx1"/>
                </a:solidFill>
              </a:defRPr>
            </a:lvl3pPr>
            <a:lvl4pPr>
              <a:buClr>
                <a:srgbClr val="FFD400"/>
              </a:buCl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a:xfrm>
            <a:off x="469879" y="242844"/>
            <a:ext cx="9720000" cy="1008000"/>
          </a:xfrm>
          <a:prstGeom prst="rect">
            <a:avLst/>
          </a:prstGeom>
        </p:spPr>
        <p:txBody>
          <a:bodyPr/>
          <a:lstStyle>
            <a:lvl1pPr>
              <a:defRPr>
                <a:solidFill>
                  <a:schemeClr val="tx1"/>
                </a:solidFill>
              </a:defRPr>
            </a:lvl1pPr>
          </a:lstStyle>
          <a:p>
            <a:r>
              <a:rPr lang="fr-FR"/>
              <a:t>Journée Mondiale de la Sécurité</a:t>
            </a:r>
            <a:br>
              <a:rPr lang="fr-FR"/>
            </a:br>
            <a:r>
              <a:rPr lang="fr-FR"/>
              <a:t>29 avril 2022</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a:xfrm>
            <a:off x="4571695" y="6449983"/>
            <a:ext cx="1440000" cy="252000"/>
          </a:xfrm>
          <a:prstGeom prst="rect">
            <a:avLst/>
          </a:prstGeom>
        </p:spPr>
        <p:txBody>
          <a:bodyPr/>
          <a:lstStyle>
            <a:lvl1pPr>
              <a:defRPr>
                <a:solidFill>
                  <a:schemeClr val="tx1"/>
                </a:solidFill>
              </a:defRPr>
            </a:lvl1pPr>
          </a:lstStyle>
          <a:p>
            <a:fld id="{E5BDEA81-5229-4AF8-9819-9DC2D2249A16}" type="datetime1">
              <a:rPr lang="fr-FR" smtClean="0"/>
              <a:t>27/04/2022</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a:xfrm>
            <a:off x="856680" y="6449983"/>
            <a:ext cx="3600000" cy="252000"/>
          </a:xfrm>
          <a:prstGeom prst="rect">
            <a:avLst/>
          </a:prstGeom>
        </p:spPr>
        <p:txBody>
          <a:bodyPr/>
          <a:lstStyle>
            <a:lvl1pPr>
              <a:defRPr>
                <a:solidFill>
                  <a:schemeClr val="tx1"/>
                </a:solidFill>
              </a:defRPr>
            </a:lvl1pPr>
          </a:lstStyle>
          <a:p>
            <a:r>
              <a:rPr lang="fr-FR"/>
              <a:t>Kit manager JMS 2022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a:xfrm>
            <a:off x="219008" y="6449983"/>
            <a:ext cx="576000" cy="252000"/>
          </a:xfrm>
          <a:prstGeom prst="rect">
            <a:avLst/>
          </a:prstGeom>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95BA203D-C410-4716-8636-E00128B70E6D}" type="datetime1">
              <a:rPr lang="fr-FR" smtClean="0"/>
              <a:t>27/04/2022</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manager JMS 2022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227483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C67A4BBA-66D2-4D4A-B0F4-797692025868}" type="datetime1">
              <a:rPr lang="fr-FR" smtClean="0"/>
              <a:t>27/04/2022</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manager JMS 2022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7744954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85021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C62ECE3-CD25-114B-84E5-B932285D969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1042746" y="5796784"/>
            <a:ext cx="727635" cy="727635"/>
          </a:xfrm>
          <a:prstGeom prst="rect">
            <a:avLst/>
          </a:prstGeom>
        </p:spPr>
      </p:pic>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C4F129ED-1F9A-4736-BAE7-274E361508AA}" type="datetime1">
              <a:rPr lang="fr-FR" smtClean="0"/>
              <a:t>27/04/2022</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manager JMS 2022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7" r:id="rId1"/>
    <p:sldLayoutId id="2147483666" r:id="rId2"/>
    <p:sldLayoutId id="2147483678" r:id="rId3"/>
    <p:sldLayoutId id="2147483679" r:id="rId4"/>
    <p:sldLayoutId id="2147483680" r:id="rId5"/>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9.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jpeg"/><Relationship Id="rId1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6.wdp"/><Relationship Id="rId18" Type="http://schemas.microsoft.com/office/2007/relationships/hdphoto" Target="../media/hdphoto8.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5.wdp"/><Relationship Id="rId5" Type="http://schemas.openxmlformats.org/officeDocument/2006/relationships/diagramQuickStyle" Target="../diagrams/quickStyle1.xml"/><Relationship Id="rId15" Type="http://schemas.microsoft.com/office/2007/relationships/hdphoto" Target="../media/hdphoto7.wdp"/><Relationship Id="rId10" Type="http://schemas.openxmlformats.org/officeDocument/2006/relationships/image" Target="../media/image23.png"/><Relationship Id="rId19" Type="http://schemas.openxmlformats.org/officeDocument/2006/relationships/image" Target="../media/image29.png"/><Relationship Id="rId4" Type="http://schemas.openxmlformats.org/officeDocument/2006/relationships/diagramLayout" Target="../diagrams/layout1.xml"/><Relationship Id="rId9" Type="http://schemas.microsoft.com/office/2007/relationships/hdphoto" Target="../media/hdphoto4.wdp"/><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2.png"/><Relationship Id="rId10" Type="http://schemas.openxmlformats.org/officeDocument/2006/relationships/image" Target="../media/image35.png"/><Relationship Id="rId4" Type="http://schemas.microsoft.com/office/2007/relationships/hdphoto" Target="../media/hdphoto9.wdp"/><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PowerPoint_Presentation.pptx"/><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E95F9BE0-E603-8D48-A549-1126FD92C4A7}"/>
              </a:ext>
            </a:extLst>
          </p:cNvPr>
          <p:cNvSpPr>
            <a:spLocks noGrp="1"/>
          </p:cNvSpPr>
          <p:nvPr>
            <p:ph type="subTitle" idx="1"/>
          </p:nvPr>
        </p:nvSpPr>
        <p:spPr/>
        <p:txBody>
          <a:bodyPr/>
          <a:lstStyle/>
          <a:p>
            <a:r>
              <a:rPr lang="fr-FR"/>
              <a:t>Journée Mondiale de la Sécurité</a:t>
            </a:r>
            <a:br>
              <a:rPr lang="fr-FR"/>
            </a:br>
            <a:r>
              <a:rPr lang="fr-FR"/>
              <a:t>29 avril 2022</a:t>
            </a:r>
          </a:p>
        </p:txBody>
      </p:sp>
      <p:sp>
        <p:nvSpPr>
          <p:cNvPr id="3" name="Espace réservé du texte 2">
            <a:extLst>
              <a:ext uri="{FF2B5EF4-FFF2-40B4-BE49-F238E27FC236}">
                <a16:creationId xmlns:a16="http://schemas.microsoft.com/office/drawing/2014/main" id="{54FE0618-2D57-1443-8ADE-D55C7794FBC8}"/>
              </a:ext>
            </a:extLst>
          </p:cNvPr>
          <p:cNvSpPr>
            <a:spLocks noGrp="1"/>
          </p:cNvSpPr>
          <p:nvPr>
            <p:ph type="body" sz="quarter" idx="14"/>
          </p:nvPr>
        </p:nvSpPr>
        <p:spPr/>
        <p:txBody>
          <a:bodyPr/>
          <a:lstStyle/>
          <a:p>
            <a:r>
              <a:rPr lang="fr-FR"/>
              <a:t>Support d’aide à la présentation pour réunion d’équipe</a:t>
            </a:r>
          </a:p>
          <a:p>
            <a:endParaRPr lang="fr-FR"/>
          </a:p>
        </p:txBody>
      </p:sp>
    </p:spTree>
    <p:extLst>
      <p:ext uri="{BB962C8B-B14F-4D97-AF65-F5344CB8AC3E}">
        <p14:creationId xmlns:p14="http://schemas.microsoft.com/office/powerpoint/2010/main" val="21857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B388B5-7C9E-4D29-A635-B11649431C87}"/>
              </a:ext>
            </a:extLst>
          </p:cNvPr>
          <p:cNvSpPr>
            <a:spLocks noGrp="1"/>
          </p:cNvSpPr>
          <p:nvPr>
            <p:ph type="body" sz="quarter" idx="13"/>
          </p:nvPr>
        </p:nvSpPr>
        <p:spPr>
          <a:xfrm>
            <a:off x="469879" y="1372351"/>
            <a:ext cx="5626121" cy="3093117"/>
          </a:xfrm>
        </p:spPr>
        <p:txBody>
          <a:bodyPr lIns="91440" tIns="45720" rIns="91440" bIns="45720" anchor="t"/>
          <a:lstStyle/>
          <a:p>
            <a:pPr marL="0" indent="0" algn="just">
              <a:buNone/>
            </a:pPr>
            <a:r>
              <a:rPr lang="fr-FR" b="1" dirty="0"/>
              <a:t>Avec la reformulation des Règles d’or, </a:t>
            </a:r>
            <a:br>
              <a:rPr lang="fr-FR" b="1" dirty="0"/>
            </a:br>
            <a:r>
              <a:rPr lang="fr-FR" b="1" dirty="0"/>
              <a:t>la Stop </a:t>
            </a:r>
            <a:r>
              <a:rPr lang="fr-FR" b="1" dirty="0" err="1"/>
              <a:t>Card</a:t>
            </a:r>
            <a:r>
              <a:rPr lang="fr-FR" b="1" dirty="0"/>
              <a:t> a également été mise à jour :</a:t>
            </a:r>
          </a:p>
          <a:p>
            <a:pPr marL="0" indent="0" algn="just">
              <a:buNone/>
            </a:pPr>
            <a:endParaRPr lang="fr-FR" b="1"/>
          </a:p>
          <a:p>
            <a:pPr marL="179705" indent="-179705" algn="just"/>
            <a:r>
              <a:rPr lang="fr-FR" dirty="0"/>
              <a:t>Formulation à la </a:t>
            </a:r>
            <a:r>
              <a:rPr lang="fr-FR" b="1" dirty="0"/>
              <a:t>première personne </a:t>
            </a:r>
            <a:br>
              <a:rPr lang="fr-FR" b="1" dirty="0"/>
            </a:br>
            <a:r>
              <a:rPr lang="fr-FR" b="1" dirty="0"/>
              <a:t>du singulier</a:t>
            </a:r>
            <a:r>
              <a:rPr lang="fr-FR" dirty="0"/>
              <a:t>.</a:t>
            </a:r>
            <a:endParaRPr lang="fr-FR" dirty="0">
              <a:cs typeface="Arial" panose="020B0604020202020204"/>
            </a:endParaRPr>
          </a:p>
          <a:p>
            <a:pPr marL="179705" indent="-179705" algn="just"/>
            <a:endParaRPr lang="fr-FR">
              <a:cs typeface="Arial" panose="020B0604020202020204"/>
            </a:endParaRPr>
          </a:p>
          <a:p>
            <a:pPr marL="179705" indent="-179705" algn="just"/>
            <a:r>
              <a:rPr lang="fr-FR" dirty="0"/>
              <a:t>L’engagement d’intervenir qui intègre la notion du </a:t>
            </a:r>
            <a:r>
              <a:rPr lang="fr-FR" b="1" dirty="0"/>
              <a:t>doute</a:t>
            </a:r>
            <a:r>
              <a:rPr lang="fr-FR" dirty="0"/>
              <a:t>, frein principale de l’intervention*.</a:t>
            </a:r>
            <a:endParaRPr lang="fr-FR" dirty="0">
              <a:cs typeface="Arial" panose="020B0604020202020204"/>
            </a:endParaRPr>
          </a:p>
        </p:txBody>
      </p:sp>
      <p:sp>
        <p:nvSpPr>
          <p:cNvPr id="3" name="Title 2">
            <a:extLst>
              <a:ext uri="{FF2B5EF4-FFF2-40B4-BE49-F238E27FC236}">
                <a16:creationId xmlns:a16="http://schemas.microsoft.com/office/drawing/2014/main" id="{BBB44D13-6208-44C1-AFBA-9EAF75ED3912}"/>
              </a:ext>
            </a:extLst>
          </p:cNvPr>
          <p:cNvSpPr>
            <a:spLocks noGrp="1"/>
          </p:cNvSpPr>
          <p:nvPr>
            <p:ph type="title"/>
          </p:nvPr>
        </p:nvSpPr>
        <p:spPr/>
        <p:txBody>
          <a:bodyPr/>
          <a:lstStyle/>
          <a:p>
            <a:r>
              <a:rPr lang="fr-FR"/>
              <a:t>Stop Card</a:t>
            </a:r>
          </a:p>
        </p:txBody>
      </p:sp>
      <p:sp>
        <p:nvSpPr>
          <p:cNvPr id="4" name="Footer Placeholder 3">
            <a:extLst>
              <a:ext uri="{FF2B5EF4-FFF2-40B4-BE49-F238E27FC236}">
                <a16:creationId xmlns:a16="http://schemas.microsoft.com/office/drawing/2014/main" id="{FCCFA749-3278-4D79-AC73-E56C5EE96B2A}"/>
              </a:ext>
            </a:extLst>
          </p:cNvPr>
          <p:cNvSpPr>
            <a:spLocks noGrp="1"/>
          </p:cNvSpPr>
          <p:nvPr>
            <p:ph type="ftr" sz="quarter" idx="15"/>
          </p:nvPr>
        </p:nvSpPr>
        <p:spPr/>
        <p:txBody>
          <a:bodyPr/>
          <a:lstStyle/>
          <a:p>
            <a:r>
              <a:rPr lang="en-US"/>
              <a:t>Kit manager JMS 2022</a:t>
            </a:r>
            <a:endParaRPr lang="fr-FR"/>
          </a:p>
        </p:txBody>
      </p:sp>
      <p:pic>
        <p:nvPicPr>
          <p:cNvPr id="6" name="Picture 5">
            <a:extLst>
              <a:ext uri="{FF2B5EF4-FFF2-40B4-BE49-F238E27FC236}">
                <a16:creationId xmlns:a16="http://schemas.microsoft.com/office/drawing/2014/main" id="{0F7C7B7C-97DD-4F40-915B-37814F91F33A}"/>
              </a:ext>
            </a:extLst>
          </p:cNvPr>
          <p:cNvPicPr>
            <a:picLocks noChangeAspect="1"/>
          </p:cNvPicPr>
          <p:nvPr/>
        </p:nvPicPr>
        <p:blipFill>
          <a:blip r:embed="rId2"/>
          <a:stretch>
            <a:fillRect/>
          </a:stretch>
        </p:blipFill>
        <p:spPr>
          <a:xfrm>
            <a:off x="6865654" y="704378"/>
            <a:ext cx="3324225" cy="5210175"/>
          </a:xfrm>
          <a:prstGeom prst="rect">
            <a:avLst/>
          </a:prstGeom>
        </p:spPr>
      </p:pic>
      <p:sp>
        <p:nvSpPr>
          <p:cNvPr id="7" name="TextBox 6">
            <a:extLst>
              <a:ext uri="{FF2B5EF4-FFF2-40B4-BE49-F238E27FC236}">
                <a16:creationId xmlns:a16="http://schemas.microsoft.com/office/drawing/2014/main" id="{9D484B69-274A-416E-996D-424619DB1D96}"/>
              </a:ext>
            </a:extLst>
          </p:cNvPr>
          <p:cNvSpPr txBox="1"/>
          <p:nvPr/>
        </p:nvSpPr>
        <p:spPr>
          <a:xfrm>
            <a:off x="469879" y="5569070"/>
            <a:ext cx="6008957" cy="600164"/>
          </a:xfrm>
          <a:prstGeom prst="rect">
            <a:avLst/>
          </a:prstGeom>
          <a:noFill/>
        </p:spPr>
        <p:txBody>
          <a:bodyPr wrap="square" lIns="91440" tIns="45720" rIns="91440" bIns="45720" rtlCol="0" anchor="t">
            <a:spAutoFit/>
          </a:bodyPr>
          <a:lstStyle/>
          <a:p>
            <a:pPr algn="just"/>
            <a:r>
              <a:rPr lang="fr-FR" sz="1100" dirty="0"/>
              <a:t>* L’enquête menée début 2021 auprès de 18 000 répondants a montré que 30% des répondants n'interviennent pas lorsqu'ils repèrent une situation dangereuse. </a:t>
            </a:r>
            <a:br>
              <a:rPr lang="fr-FR" sz="1100" dirty="0"/>
            </a:br>
            <a:r>
              <a:rPr lang="fr-FR" sz="1100" dirty="0"/>
              <a:t>Pour 50% d’entre eux, le doute est la raison principale.</a:t>
            </a:r>
          </a:p>
        </p:txBody>
      </p:sp>
      <p:sp>
        <p:nvSpPr>
          <p:cNvPr id="5" name="Slide Number Placeholder 4">
            <a:extLst>
              <a:ext uri="{FF2B5EF4-FFF2-40B4-BE49-F238E27FC236}">
                <a16:creationId xmlns:a16="http://schemas.microsoft.com/office/drawing/2014/main" id="{BDB840B8-B3D1-4142-B3D5-FD32AFD89420}"/>
              </a:ext>
            </a:extLst>
          </p:cNvPr>
          <p:cNvSpPr>
            <a:spLocks noGrp="1"/>
          </p:cNvSpPr>
          <p:nvPr>
            <p:ph type="sldNum" sz="quarter" idx="16"/>
          </p:nvPr>
        </p:nvSpPr>
        <p:spPr/>
        <p:txBody>
          <a:bodyPr/>
          <a:lstStyle/>
          <a:p>
            <a:fld id="{975A587B-5814-4D9B-9598-FE9CB954CB01}" type="slidenum">
              <a:rPr lang="fr-FR" smtClean="0"/>
              <a:pPr/>
              <a:t>10</a:t>
            </a:fld>
            <a:endParaRPr lang="fr-FR"/>
          </a:p>
        </p:txBody>
      </p:sp>
    </p:spTree>
    <p:extLst>
      <p:ext uri="{BB962C8B-B14F-4D97-AF65-F5344CB8AC3E}">
        <p14:creationId xmlns:p14="http://schemas.microsoft.com/office/powerpoint/2010/main" val="63600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9D62611-7FC2-4816-9F0C-79CF43DACFBC}"/>
              </a:ext>
            </a:extLst>
          </p:cNvPr>
          <p:cNvSpPr>
            <a:spLocks noGrp="1"/>
          </p:cNvSpPr>
          <p:nvPr>
            <p:ph type="body" sz="quarter" idx="13"/>
          </p:nvPr>
        </p:nvSpPr>
        <p:spPr>
          <a:xfrm>
            <a:off x="507008" y="1099425"/>
            <a:ext cx="9720000" cy="600621"/>
          </a:xfrm>
        </p:spPr>
        <p:txBody>
          <a:bodyPr vert="horz" lIns="91440" tIns="45720" rIns="91440" bIns="45720" rtlCol="0" anchor="t">
            <a:noAutofit/>
          </a:bodyPr>
          <a:lstStyle/>
          <a:p>
            <a:pPr marL="0" indent="0" algn="ctr">
              <a:spcBef>
                <a:spcPts val="1200"/>
              </a:spcBef>
              <a:spcAft>
                <a:spcPts val="600"/>
              </a:spcAft>
              <a:buNone/>
            </a:pPr>
            <a:r>
              <a:rPr lang="fr-FR" b="1"/>
              <a:t>Comment passer d’une règle écrite à une règle mise en œuvre dans le travail ?</a:t>
            </a:r>
          </a:p>
        </p:txBody>
      </p:sp>
      <p:sp>
        <p:nvSpPr>
          <p:cNvPr id="3" name="Titre 2">
            <a:extLst>
              <a:ext uri="{FF2B5EF4-FFF2-40B4-BE49-F238E27FC236}">
                <a16:creationId xmlns:a16="http://schemas.microsoft.com/office/drawing/2014/main" id="{04FBEF41-B7F4-497F-A02E-5DEB4FFC06FC}"/>
              </a:ext>
            </a:extLst>
          </p:cNvPr>
          <p:cNvSpPr>
            <a:spLocks noGrp="1"/>
          </p:cNvSpPr>
          <p:nvPr>
            <p:ph type="title"/>
          </p:nvPr>
        </p:nvSpPr>
        <p:spPr>
          <a:xfrm>
            <a:off x="507008" y="228762"/>
            <a:ext cx="9720000" cy="1008000"/>
          </a:xfrm>
        </p:spPr>
        <p:txBody>
          <a:bodyPr/>
          <a:lstStyle/>
          <a:p>
            <a:r>
              <a:rPr lang="fr-FR"/>
              <a:t>Mise en œuvre des Règles d’or dans le travail</a:t>
            </a:r>
          </a:p>
        </p:txBody>
      </p:sp>
      <p:sp>
        <p:nvSpPr>
          <p:cNvPr id="4" name="Espace réservé du pied de page 3">
            <a:extLst>
              <a:ext uri="{FF2B5EF4-FFF2-40B4-BE49-F238E27FC236}">
                <a16:creationId xmlns:a16="http://schemas.microsoft.com/office/drawing/2014/main" id="{E1CE3986-DCA0-4638-9F8D-FDCD15037299}"/>
              </a:ext>
            </a:extLst>
          </p:cNvPr>
          <p:cNvSpPr>
            <a:spLocks noGrp="1"/>
          </p:cNvSpPr>
          <p:nvPr>
            <p:ph type="ftr" sz="quarter" idx="15"/>
          </p:nvPr>
        </p:nvSpPr>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0A818EA2-576F-428A-BB6A-536F6BD2CE5B}"/>
              </a:ext>
            </a:extLst>
          </p:cNvPr>
          <p:cNvSpPr>
            <a:spLocks noGrp="1"/>
          </p:cNvSpPr>
          <p:nvPr>
            <p:ph type="sldNum" sz="quarter" idx="16"/>
          </p:nvPr>
        </p:nvSpPr>
        <p:spPr/>
        <p:txBody>
          <a:bodyPr/>
          <a:lstStyle/>
          <a:p>
            <a:fld id="{975A587B-5814-4D9B-9598-FE9CB954CB01}" type="slidenum">
              <a:rPr lang="fr-FR" smtClean="0"/>
              <a:pPr/>
              <a:t>11</a:t>
            </a:fld>
            <a:endParaRPr lang="fr-FR"/>
          </a:p>
        </p:txBody>
      </p:sp>
      <p:pic>
        <p:nvPicPr>
          <p:cNvPr id="25" name="Image 24">
            <a:extLst>
              <a:ext uri="{FF2B5EF4-FFF2-40B4-BE49-F238E27FC236}">
                <a16:creationId xmlns:a16="http://schemas.microsoft.com/office/drawing/2014/main" id="{A59ACA68-6D3D-4918-AD11-D9749B50D766}"/>
              </a:ext>
            </a:extLst>
          </p:cNvPr>
          <p:cNvPicPr>
            <a:picLocks noChangeAspect="1"/>
          </p:cNvPicPr>
          <p:nvPr/>
        </p:nvPicPr>
        <p:blipFill rotWithShape="1">
          <a:blip r:embed="rId3" cstate="email">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l="35725" t="3483" r="37817" b="4120"/>
          <a:stretch/>
        </p:blipFill>
        <p:spPr>
          <a:xfrm rot="5247389">
            <a:off x="5135344" y="2945084"/>
            <a:ext cx="287600" cy="1004365"/>
          </a:xfrm>
          <a:prstGeom prst="rect">
            <a:avLst/>
          </a:prstGeom>
        </p:spPr>
      </p:pic>
      <p:grpSp>
        <p:nvGrpSpPr>
          <p:cNvPr id="6" name="Groupe 5">
            <a:extLst>
              <a:ext uri="{FF2B5EF4-FFF2-40B4-BE49-F238E27FC236}">
                <a16:creationId xmlns:a16="http://schemas.microsoft.com/office/drawing/2014/main" id="{FCEE5256-3F6A-48F3-AAA0-75F8C9056C2C}"/>
              </a:ext>
            </a:extLst>
          </p:cNvPr>
          <p:cNvGrpSpPr/>
          <p:nvPr/>
        </p:nvGrpSpPr>
        <p:grpSpPr>
          <a:xfrm>
            <a:off x="1529008" y="1717910"/>
            <a:ext cx="2614647" cy="2631557"/>
            <a:chOff x="674570" y="3501734"/>
            <a:chExt cx="2614647" cy="2631557"/>
          </a:xfrm>
        </p:grpSpPr>
        <p:pic>
          <p:nvPicPr>
            <p:cNvPr id="17" name="Image 16">
              <a:extLst>
                <a:ext uri="{FF2B5EF4-FFF2-40B4-BE49-F238E27FC236}">
                  <a16:creationId xmlns:a16="http://schemas.microsoft.com/office/drawing/2014/main" id="{4B31B201-4F81-439A-BC74-5586CD15333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1765" b="84804" l="30229" r="64216">
                          <a14:foregroundMark x1="30229" y1="29739" x2="30229" y2="29739"/>
                          <a14:foregroundMark x1="43954" y1="72386" x2="43954" y2="72386"/>
                          <a14:foregroundMark x1="42484" y1="79412" x2="42484" y2="79412"/>
                          <a14:foregroundMark x1="41340" y1="83170" x2="41340" y2="83170"/>
                          <a14:foregroundMark x1="40033" y1="84150" x2="40033" y2="84150"/>
                          <a14:foregroundMark x1="58824" y1="84804" x2="58824" y2="84804"/>
                          <a14:foregroundMark x1="58824" y1="27614" x2="58824" y2="27614"/>
                          <a14:foregroundMark x1="53431" y1="11765" x2="53431" y2="11765"/>
                          <a14:foregroundMark x1="59150" y1="22222" x2="59150" y2="22222"/>
                          <a14:backgroundMark x1="39216" y1="19118" x2="39216" y2="19118"/>
                          <a14:backgroundMark x1="40033" y1="18627" x2="40033" y2="18627"/>
                          <a14:backgroundMark x1="39869" y1="16993" x2="39869" y2="16993"/>
                          <a14:backgroundMark x1="36601" y1="17810" x2="36601" y2="17810"/>
                          <a14:backgroundMark x1="37418" y1="18627" x2="37418" y2="18627"/>
                          <a14:backgroundMark x1="37745" y1="16830" x2="37745" y2="16830"/>
                          <a14:backgroundMark x1="43464" y1="15523" x2="43464" y2="15523"/>
                          <a14:backgroundMark x1="42974" y1="17647" x2="42974" y2="17647"/>
                          <a14:backgroundMark x1="45588" y1="17320" x2="45588" y2="17320"/>
                          <a14:backgroundMark x1="47386" y1="15033" x2="47386" y2="15033"/>
                          <a14:backgroundMark x1="46078" y1="14052" x2="46078" y2="14052"/>
                          <a14:backgroundMark x1="45588" y1="19444" x2="45588" y2="19444"/>
                          <a14:backgroundMark x1="51471" y1="17484" x2="51471" y2="17484"/>
                          <a14:backgroundMark x1="53268" y1="13725" x2="53268" y2="13725"/>
                          <a14:backgroundMark x1="53431" y1="19118" x2="53431" y2="19118"/>
                          <a14:backgroundMark x1="54739" y1="17320" x2="54739" y2="17320"/>
                          <a14:backgroundMark x1="54575" y1="45425" x2="54575" y2="45425"/>
                          <a14:backgroundMark x1="53595" y1="45915" x2="53595" y2="45915"/>
                          <a14:backgroundMark x1="48366" y1="45915" x2="48366" y2="45915"/>
                          <a14:backgroundMark x1="39706" y1="20915" x2="39706" y2="20915"/>
                          <a14:backgroundMark x1="51144" y1="15686" x2="51144" y2="15686"/>
                          <a14:backgroundMark x1="52288" y1="14216" x2="52288" y2="14216"/>
                          <a14:backgroundMark x1="53268" y1="15686" x2="53268" y2="15686"/>
                          <a14:backgroundMark x1="53105" y1="16830" x2="53105" y2="16830"/>
                          <a14:backgroundMark x1="50000" y1="17484" x2="50000" y2="17484"/>
                        </a14:backgroundRemoval>
                      </a14:imgEffect>
                    </a14:imgLayer>
                  </a14:imgProps>
                </a:ext>
                <a:ext uri="{28A0092B-C50C-407E-A947-70E740481C1C}">
                  <a14:useLocalDpi xmlns:a14="http://schemas.microsoft.com/office/drawing/2010/main"/>
                </a:ext>
              </a:extLst>
            </a:blip>
            <a:srcRect l="27765" t="6781" r="31471" b="11706"/>
            <a:stretch/>
          </p:blipFill>
          <p:spPr>
            <a:xfrm flipH="1">
              <a:off x="2069662" y="3874581"/>
              <a:ext cx="944871" cy="1889378"/>
            </a:xfrm>
            <a:prstGeom prst="rect">
              <a:avLst/>
            </a:prstGeom>
          </p:spPr>
        </p:pic>
        <p:pic>
          <p:nvPicPr>
            <p:cNvPr id="18" name="Image 17">
              <a:extLst>
                <a:ext uri="{FF2B5EF4-FFF2-40B4-BE49-F238E27FC236}">
                  <a16:creationId xmlns:a16="http://schemas.microsoft.com/office/drawing/2014/main" id="{8C7A64B7-0115-4F22-865D-132A1CFACC25}"/>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5229" b="89869" l="9967" r="89869">
                          <a14:foregroundMark x1="24510" y1="5229" x2="24510" y2="5229"/>
                          <a14:foregroundMark x1="24510" y1="5229" x2="24510" y2="5229"/>
                          <a14:foregroundMark x1="51961" y1="65033" x2="51961" y2="65033"/>
                          <a14:foregroundMark x1="42810" y1="56863" x2="42810" y2="56863"/>
                          <a14:foregroundMark x1="38235" y1="51634" x2="38235" y2="51634"/>
                          <a14:foregroundMark x1="44281" y1="61765" x2="44281" y2="61765"/>
                          <a14:foregroundMark x1="44608" y1="83007" x2="44608" y2="83007"/>
                          <a14:foregroundMark x1="45261" y1="81373" x2="45261" y2="81373"/>
                          <a14:foregroundMark x1="45425" y1="78105" x2="45425" y2="78105"/>
                        </a14:backgroundRemoval>
                      </a14:imgEffect>
                    </a14:imgLayer>
                  </a14:imgProps>
                </a:ext>
                <a:ext uri="{28A0092B-C50C-407E-A947-70E740481C1C}">
                  <a14:useLocalDpi xmlns:a14="http://schemas.microsoft.com/office/drawing/2010/main"/>
                </a:ext>
              </a:extLst>
            </a:blip>
            <a:srcRect l="10471" t="3059" r="36780" b="6765"/>
            <a:stretch/>
          </p:blipFill>
          <p:spPr>
            <a:xfrm>
              <a:off x="674570" y="3572208"/>
              <a:ext cx="1293926" cy="2212000"/>
            </a:xfrm>
            <a:prstGeom prst="rect">
              <a:avLst/>
            </a:prstGeom>
          </p:spPr>
        </p:pic>
        <p:sp>
          <p:nvSpPr>
            <p:cNvPr id="24" name="ZoneTexte 23">
              <a:extLst>
                <a:ext uri="{FF2B5EF4-FFF2-40B4-BE49-F238E27FC236}">
                  <a16:creationId xmlns:a16="http://schemas.microsoft.com/office/drawing/2014/main" id="{2C2CFD10-88B6-4770-A841-1BE0FF2C8F09}"/>
                </a:ext>
              </a:extLst>
            </p:cNvPr>
            <p:cNvSpPr txBox="1"/>
            <p:nvPr/>
          </p:nvSpPr>
          <p:spPr>
            <a:xfrm>
              <a:off x="1356402" y="5763959"/>
              <a:ext cx="19328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FEC800"/>
                  </a:solidFill>
                </a:rPr>
                <a:t>Règle écrite                                                   </a:t>
              </a:r>
              <a:endParaRPr lang="fr-FR" b="1">
                <a:solidFill>
                  <a:srgbClr val="FEC800"/>
                </a:solidFill>
                <a:cs typeface="Arial"/>
              </a:endParaRPr>
            </a:p>
          </p:txBody>
        </p:sp>
        <p:pic>
          <p:nvPicPr>
            <p:cNvPr id="27" name="Espace réservé pour une image  4">
              <a:extLst>
                <a:ext uri="{FF2B5EF4-FFF2-40B4-BE49-F238E27FC236}">
                  <a16:creationId xmlns:a16="http://schemas.microsoft.com/office/drawing/2014/main" id="{9B44C18B-A5B9-494F-BB5C-4C1D80576A6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t="-93" b="-186"/>
            <a:stretch/>
          </p:blipFill>
          <p:spPr>
            <a:xfrm>
              <a:off x="2322810" y="3501734"/>
              <a:ext cx="577404" cy="815598"/>
            </a:xfrm>
            <a:prstGeom prst="rect">
              <a:avLst/>
            </a:prstGeom>
          </p:spPr>
        </p:pic>
      </p:grpSp>
      <p:grpSp>
        <p:nvGrpSpPr>
          <p:cNvPr id="8" name="Groupe 7">
            <a:extLst>
              <a:ext uri="{FF2B5EF4-FFF2-40B4-BE49-F238E27FC236}">
                <a16:creationId xmlns:a16="http://schemas.microsoft.com/office/drawing/2014/main" id="{8D983D98-FCA0-452D-8398-F007827A87F0}"/>
              </a:ext>
            </a:extLst>
          </p:cNvPr>
          <p:cNvGrpSpPr/>
          <p:nvPr/>
        </p:nvGrpSpPr>
        <p:grpSpPr>
          <a:xfrm>
            <a:off x="5936965" y="1998957"/>
            <a:ext cx="4222763" cy="2491840"/>
            <a:chOff x="6855738" y="3962490"/>
            <a:chExt cx="4222763" cy="2491840"/>
          </a:xfrm>
        </p:grpSpPr>
        <p:pic>
          <p:nvPicPr>
            <p:cNvPr id="16" name="Image 15">
              <a:extLst>
                <a:ext uri="{FF2B5EF4-FFF2-40B4-BE49-F238E27FC236}">
                  <a16:creationId xmlns:a16="http://schemas.microsoft.com/office/drawing/2014/main" id="{3581349F-E83B-48FE-ABF5-BB7CC074F346}"/>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10000" b="90000" l="10000" r="90000">
                          <a14:foregroundMark x1="33660" y1="19608" x2="33660" y2="19608"/>
                          <a14:foregroundMark x1="47059" y1="33769" x2="47059" y2="33769"/>
                        </a14:backgroundRemoval>
                      </a14:imgEffect>
                    </a14:imgLayer>
                  </a14:imgProps>
                </a:ext>
                <a:ext uri="{28A0092B-C50C-407E-A947-70E740481C1C}">
                  <a14:useLocalDpi xmlns:a14="http://schemas.microsoft.com/office/drawing/2010/main"/>
                </a:ext>
              </a:extLst>
            </a:blip>
            <a:srcRect l="16574" t="15176" r="33801" b="12738"/>
            <a:stretch/>
          </p:blipFill>
          <p:spPr>
            <a:xfrm>
              <a:off x="7630498" y="3962490"/>
              <a:ext cx="1534303" cy="1671538"/>
            </a:xfrm>
            <a:prstGeom prst="rect">
              <a:avLst/>
            </a:prstGeom>
          </p:spPr>
        </p:pic>
        <p:pic>
          <p:nvPicPr>
            <p:cNvPr id="23" name="Image 22">
              <a:extLst>
                <a:ext uri="{FF2B5EF4-FFF2-40B4-BE49-F238E27FC236}">
                  <a16:creationId xmlns:a16="http://schemas.microsoft.com/office/drawing/2014/main" id="{FA97FC0E-FEF5-46FB-9CB7-13E7AEBCEEFA}"/>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 uri="{28A0092B-C50C-407E-A947-70E740481C1C}">
                  <a14:useLocalDpi xmlns:a14="http://schemas.microsoft.com/office/drawing/2010/main"/>
                </a:ext>
              </a:extLst>
            </a:blip>
            <a:srcRect l="30173" t="6673" r="35177" b="9660"/>
            <a:stretch/>
          </p:blipFill>
          <p:spPr>
            <a:xfrm>
              <a:off x="8994644" y="3986688"/>
              <a:ext cx="812402" cy="1621862"/>
            </a:xfrm>
            <a:prstGeom prst="rect">
              <a:avLst/>
            </a:prstGeom>
          </p:spPr>
        </p:pic>
        <p:sp>
          <p:nvSpPr>
            <p:cNvPr id="14" name="ZoneTexte 13">
              <a:extLst>
                <a:ext uri="{FF2B5EF4-FFF2-40B4-BE49-F238E27FC236}">
                  <a16:creationId xmlns:a16="http://schemas.microsoft.com/office/drawing/2014/main" id="{93D26F1B-6830-48DE-9A6E-7CFDD8E9CAF0}"/>
                </a:ext>
              </a:extLst>
            </p:cNvPr>
            <p:cNvSpPr txBox="1"/>
            <p:nvPr/>
          </p:nvSpPr>
          <p:spPr>
            <a:xfrm>
              <a:off x="6855738" y="5807999"/>
              <a:ext cx="42227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b="1">
                  <a:solidFill>
                    <a:srgbClr val="FEC800"/>
                  </a:solidFill>
                </a:rPr>
                <a:t>Règle mise en œuvre </a:t>
              </a:r>
              <a:br>
                <a:rPr lang="fr-FR" b="1">
                  <a:solidFill>
                    <a:srgbClr val="FEC800"/>
                  </a:solidFill>
                </a:rPr>
              </a:br>
              <a:r>
                <a:rPr lang="fr-FR" b="1">
                  <a:solidFill>
                    <a:srgbClr val="FEC800"/>
                  </a:solidFill>
                </a:rPr>
                <a:t>dans le travail</a:t>
              </a:r>
              <a:endParaRPr lang="fr-FR" b="1">
                <a:solidFill>
                  <a:srgbClr val="FEC800"/>
                </a:solidFill>
                <a:cs typeface="Arial"/>
              </a:endParaRPr>
            </a:p>
          </p:txBody>
        </p:sp>
      </p:grpSp>
      <p:pic>
        <p:nvPicPr>
          <p:cNvPr id="7" name="Image 6">
            <a:extLst>
              <a:ext uri="{FF2B5EF4-FFF2-40B4-BE49-F238E27FC236}">
                <a16:creationId xmlns:a16="http://schemas.microsoft.com/office/drawing/2014/main" id="{72953E2C-93B1-4A9C-85E2-4769DE1B767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984364" y="2505059"/>
            <a:ext cx="646332" cy="646332"/>
          </a:xfrm>
          <a:prstGeom prst="rect">
            <a:avLst/>
          </a:prstGeom>
          <a:solidFill>
            <a:srgbClr val="FEC800"/>
          </a:solidFill>
          <a:ln>
            <a:noFill/>
          </a:ln>
        </p:spPr>
      </p:pic>
      <p:sp>
        <p:nvSpPr>
          <p:cNvPr id="20" name="Espace réservé du texte 1">
            <a:extLst>
              <a:ext uri="{FF2B5EF4-FFF2-40B4-BE49-F238E27FC236}">
                <a16:creationId xmlns:a16="http://schemas.microsoft.com/office/drawing/2014/main" id="{93E1E077-11D8-469A-954B-2AEA037C039F}"/>
              </a:ext>
            </a:extLst>
          </p:cNvPr>
          <p:cNvSpPr txBox="1">
            <a:spLocks/>
          </p:cNvSpPr>
          <p:nvPr/>
        </p:nvSpPr>
        <p:spPr>
          <a:xfrm>
            <a:off x="507008" y="4580722"/>
            <a:ext cx="9720000" cy="1667567"/>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Clr>
                <a:srgbClr val="FFD400"/>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rgbClr val="FFD400"/>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rgbClr val="FFD400"/>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Clr>
                <a:srgbClr val="FFD400"/>
              </a:buClr>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705" indent="-359410" algn="just">
              <a:spcBef>
                <a:spcPts val="1200"/>
              </a:spcBef>
              <a:spcAft>
                <a:spcPts val="600"/>
              </a:spcAft>
              <a:buFont typeface="Wingdings" panose="05000000000000000000" pitchFamily="2" charset="2"/>
              <a:buChar char="ü"/>
            </a:pPr>
            <a:r>
              <a:rPr lang="fr-FR" dirty="0"/>
              <a:t>Une </a:t>
            </a:r>
            <a:r>
              <a:rPr lang="fr-FR" b="1" dirty="0"/>
              <a:t>phase d’appropriation </a:t>
            </a:r>
            <a:r>
              <a:rPr lang="fr-FR" dirty="0"/>
              <a:t>est indispensable !</a:t>
            </a:r>
          </a:p>
          <a:p>
            <a:pPr marL="359410" indent="-359410">
              <a:spcBef>
                <a:spcPts val="1200"/>
              </a:spcBef>
              <a:spcAft>
                <a:spcPts val="600"/>
              </a:spcAft>
              <a:buFont typeface="Wingdings" panose="05000000000000000000" pitchFamily="2" charset="2"/>
              <a:buChar char="ü"/>
            </a:pPr>
            <a:r>
              <a:rPr lang="fr-FR" dirty="0"/>
              <a:t>C’est un </a:t>
            </a:r>
            <a:r>
              <a:rPr lang="fr-FR" b="1" dirty="0"/>
              <a:t>enjeu majeur</a:t>
            </a:r>
            <a:r>
              <a:rPr lang="fr-FR" dirty="0"/>
              <a:t> pour augmenter notre performance sécurité, se protéger des risques graves et mortels au poste de travail et atteindre notre​ objectif commun « Zéro accident mortel ».</a:t>
            </a:r>
            <a:endParaRPr lang="fr-FR" dirty="0">
              <a:cs typeface="Arial"/>
            </a:endParaRPr>
          </a:p>
          <a:p>
            <a:pPr marL="0" indent="0">
              <a:spcBef>
                <a:spcPts val="1200"/>
              </a:spcBef>
              <a:spcAft>
                <a:spcPts val="600"/>
              </a:spcAft>
              <a:buNone/>
            </a:pPr>
            <a:endParaRPr lang="fr-FR"/>
          </a:p>
        </p:txBody>
      </p:sp>
      <p:sp>
        <p:nvSpPr>
          <p:cNvPr id="21" name="Espace réservé du texte 1">
            <a:extLst>
              <a:ext uri="{FF2B5EF4-FFF2-40B4-BE49-F238E27FC236}">
                <a16:creationId xmlns:a16="http://schemas.microsoft.com/office/drawing/2014/main" id="{67BE1D3B-9CD3-4A09-97D3-36C2875A7831}"/>
              </a:ext>
            </a:extLst>
          </p:cNvPr>
          <p:cNvSpPr txBox="1">
            <a:spLocks/>
          </p:cNvSpPr>
          <p:nvPr/>
        </p:nvSpPr>
        <p:spPr>
          <a:xfrm>
            <a:off x="4514753" y="4925611"/>
            <a:ext cx="4923185" cy="162186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Clr>
                <a:srgbClr val="FFD400"/>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rgbClr val="FFD400"/>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rgbClr val="FFD400"/>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Clr>
                <a:srgbClr val="FFD400"/>
              </a:buClr>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600"/>
              </a:spcAft>
              <a:buNone/>
            </a:pPr>
            <a:endParaRPr lang="fr-FR"/>
          </a:p>
        </p:txBody>
      </p:sp>
      <p:sp>
        <p:nvSpPr>
          <p:cNvPr id="9" name="Rectangle 8">
            <a:extLst>
              <a:ext uri="{FF2B5EF4-FFF2-40B4-BE49-F238E27FC236}">
                <a16:creationId xmlns:a16="http://schemas.microsoft.com/office/drawing/2014/main" id="{8B4E5D29-463C-46FD-A7B8-99652F5FA9C3}"/>
              </a:ext>
            </a:extLst>
          </p:cNvPr>
          <p:cNvSpPr/>
          <p:nvPr/>
        </p:nvSpPr>
        <p:spPr>
          <a:xfrm>
            <a:off x="4486664" y="2178666"/>
            <a:ext cx="1639320" cy="110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050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p:bldP spid="21"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a:extLst>
              <a:ext uri="{FF2B5EF4-FFF2-40B4-BE49-F238E27FC236}">
                <a16:creationId xmlns:a16="http://schemas.microsoft.com/office/drawing/2014/main" id="{EEF42F2A-BA2B-45E5-BB01-36EF56AFF3E8}"/>
              </a:ext>
            </a:extLst>
          </p:cNvPr>
          <p:cNvGraphicFramePr/>
          <p:nvPr>
            <p:extLst>
              <p:ext uri="{D42A27DB-BD31-4B8C-83A1-F6EECF244321}">
                <p14:modId xmlns:p14="http://schemas.microsoft.com/office/powerpoint/2010/main" val="2342698419"/>
              </p:ext>
            </p:extLst>
          </p:nvPr>
        </p:nvGraphicFramePr>
        <p:xfrm>
          <a:off x="174827" y="747286"/>
          <a:ext cx="12556012" cy="5954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texte 1">
            <a:extLst>
              <a:ext uri="{FF2B5EF4-FFF2-40B4-BE49-F238E27FC236}">
                <a16:creationId xmlns:a16="http://schemas.microsoft.com/office/drawing/2014/main" id="{7455B6FF-E632-415F-8548-CB67378BAA0A}"/>
              </a:ext>
            </a:extLst>
          </p:cNvPr>
          <p:cNvSpPr>
            <a:spLocks noGrp="1"/>
          </p:cNvSpPr>
          <p:nvPr>
            <p:ph type="body" sz="quarter" idx="13"/>
          </p:nvPr>
        </p:nvSpPr>
        <p:spPr>
          <a:xfrm>
            <a:off x="4087841" y="1007901"/>
            <a:ext cx="3794211" cy="485886"/>
          </a:xfrm>
        </p:spPr>
        <p:txBody>
          <a:bodyPr/>
          <a:lstStyle/>
          <a:p>
            <a:pPr marL="0" indent="0" algn="ctr">
              <a:buNone/>
            </a:pPr>
            <a:r>
              <a:rPr lang="fr-FR" b="1"/>
              <a:t>Principes de l’appropriation</a:t>
            </a:r>
          </a:p>
        </p:txBody>
      </p:sp>
      <p:sp>
        <p:nvSpPr>
          <p:cNvPr id="3" name="Titre 2">
            <a:extLst>
              <a:ext uri="{FF2B5EF4-FFF2-40B4-BE49-F238E27FC236}">
                <a16:creationId xmlns:a16="http://schemas.microsoft.com/office/drawing/2014/main" id="{AE536680-BB92-489D-8B94-BAFCD3A06F8E}"/>
              </a:ext>
            </a:extLst>
          </p:cNvPr>
          <p:cNvSpPr>
            <a:spLocks noGrp="1"/>
          </p:cNvSpPr>
          <p:nvPr>
            <p:ph type="title"/>
          </p:nvPr>
        </p:nvSpPr>
        <p:spPr>
          <a:xfrm>
            <a:off x="469879" y="242844"/>
            <a:ext cx="9720000" cy="536755"/>
          </a:xfrm>
        </p:spPr>
        <p:txBody>
          <a:bodyPr/>
          <a:lstStyle/>
          <a:p>
            <a:r>
              <a:rPr lang="fr-FR"/>
              <a:t>S’approprier et appliquer les nouvelles Règles d’or</a:t>
            </a:r>
          </a:p>
        </p:txBody>
      </p:sp>
      <p:sp>
        <p:nvSpPr>
          <p:cNvPr id="4" name="Espace réservé du pied de page 3">
            <a:extLst>
              <a:ext uri="{FF2B5EF4-FFF2-40B4-BE49-F238E27FC236}">
                <a16:creationId xmlns:a16="http://schemas.microsoft.com/office/drawing/2014/main" id="{424FC215-6602-4B99-B004-0AD1977624C0}"/>
              </a:ext>
            </a:extLst>
          </p:cNvPr>
          <p:cNvSpPr>
            <a:spLocks noGrp="1"/>
          </p:cNvSpPr>
          <p:nvPr>
            <p:ph type="ftr" sz="quarter" idx="15"/>
          </p:nvPr>
        </p:nvSpPr>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2257E203-8546-4E07-8448-1C6AF7396831}"/>
              </a:ext>
            </a:extLst>
          </p:cNvPr>
          <p:cNvSpPr>
            <a:spLocks noGrp="1"/>
          </p:cNvSpPr>
          <p:nvPr>
            <p:ph type="sldNum" sz="quarter" idx="16"/>
          </p:nvPr>
        </p:nvSpPr>
        <p:spPr/>
        <p:txBody>
          <a:bodyPr/>
          <a:lstStyle/>
          <a:p>
            <a:fld id="{975A587B-5814-4D9B-9598-FE9CB954CB01}" type="slidenum">
              <a:rPr lang="fr-FR" smtClean="0"/>
              <a:pPr/>
              <a:t>12</a:t>
            </a:fld>
            <a:endParaRPr lang="fr-FR"/>
          </a:p>
        </p:txBody>
      </p:sp>
      <p:grpSp>
        <p:nvGrpSpPr>
          <p:cNvPr id="7" name="Groupe 6">
            <a:extLst>
              <a:ext uri="{FF2B5EF4-FFF2-40B4-BE49-F238E27FC236}">
                <a16:creationId xmlns:a16="http://schemas.microsoft.com/office/drawing/2014/main" id="{51FA6291-DC0A-4BDA-A233-63353F2512C8}"/>
              </a:ext>
            </a:extLst>
          </p:cNvPr>
          <p:cNvGrpSpPr/>
          <p:nvPr/>
        </p:nvGrpSpPr>
        <p:grpSpPr>
          <a:xfrm>
            <a:off x="8727074" y="1558097"/>
            <a:ext cx="2028029" cy="1318686"/>
            <a:chOff x="8727074" y="1558097"/>
            <a:chExt cx="2028029" cy="1318686"/>
          </a:xfrm>
        </p:grpSpPr>
        <p:pic>
          <p:nvPicPr>
            <p:cNvPr id="12" name="Image 11">
              <a:extLst>
                <a:ext uri="{FF2B5EF4-FFF2-40B4-BE49-F238E27FC236}">
                  <a16:creationId xmlns:a16="http://schemas.microsoft.com/office/drawing/2014/main" id="{0F8904B4-A9C3-4A9A-BB42-5201688B5654}"/>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10000" b="90000" l="10000" r="90000">
                          <a14:foregroundMark x1="33660" y1="19608" x2="33660" y2="19608"/>
                          <a14:foregroundMark x1="47059" y1="33769" x2="47059" y2="33769"/>
                        </a14:backgroundRemoval>
                      </a14:imgEffect>
                    </a14:imgLayer>
                  </a14:imgProps>
                </a:ext>
                <a:ext uri="{28A0092B-C50C-407E-A947-70E740481C1C}">
                  <a14:useLocalDpi xmlns:a14="http://schemas.microsoft.com/office/drawing/2010/main"/>
                </a:ext>
              </a:extLst>
            </a:blip>
            <a:srcRect l="16574" t="15176" r="33801" b="12738"/>
            <a:stretch/>
          </p:blipFill>
          <p:spPr>
            <a:xfrm>
              <a:off x="8727074" y="1558097"/>
              <a:ext cx="1210421" cy="1318686"/>
            </a:xfrm>
            <a:prstGeom prst="rect">
              <a:avLst/>
            </a:prstGeom>
          </p:spPr>
        </p:pic>
        <p:pic>
          <p:nvPicPr>
            <p:cNvPr id="13" name="Image 12">
              <a:extLst>
                <a:ext uri="{FF2B5EF4-FFF2-40B4-BE49-F238E27FC236}">
                  <a16:creationId xmlns:a16="http://schemas.microsoft.com/office/drawing/2014/main" id="{3A8B66B7-7D05-48E1-9B51-6EDB3CCDF1B7}"/>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9486" b="89921" l="9967" r="89869">
                          <a14:foregroundMark x1="53758" y1="9486" x2="53758" y2="9486"/>
                          <a14:foregroundMark x1="48039" y1="56917" x2="48039" y2="56917"/>
                          <a14:foregroundMark x1="48529" y1="60277" x2="48529" y2="60277"/>
                          <a14:foregroundMark x1="34150" y1="83004" x2="34150" y2="83004"/>
                          <a14:foregroundMark x1="33824" y1="83202" x2="33824" y2="83202"/>
                          <a14:foregroundMark x1="33824" y1="82609" x2="33824" y2="82609"/>
                          <a14:foregroundMark x1="36275" y1="83399" x2="36275" y2="83399"/>
                          <a14:foregroundMark x1="38725" y1="83004" x2="38725" y2="83004"/>
                          <a14:foregroundMark x1="44608" y1="83399" x2="44608" y2="83399"/>
                          <a14:foregroundMark x1="44608" y1="82213" x2="44608" y2="82213"/>
                          <a14:foregroundMark x1="44771" y1="83202" x2="44771" y2="83202"/>
                          <a14:foregroundMark x1="44935" y1="83794" x2="44935" y2="83794"/>
                          <a14:backgroundMark x1="47712" y1="83794" x2="47712" y2="83794"/>
                        </a14:backgroundRemoval>
                      </a14:imgEffect>
                    </a14:imgLayer>
                  </a14:imgProps>
                </a:ext>
                <a:ext uri="{28A0092B-C50C-407E-A947-70E740481C1C}">
                  <a14:useLocalDpi xmlns:a14="http://schemas.microsoft.com/office/drawing/2010/main"/>
                </a:ext>
              </a:extLst>
            </a:blip>
            <a:srcRect l="30173" t="6673" r="35177" b="9660"/>
            <a:stretch/>
          </p:blipFill>
          <p:spPr>
            <a:xfrm>
              <a:off x="10114194" y="1575124"/>
              <a:ext cx="640909" cy="1279496"/>
            </a:xfrm>
            <a:prstGeom prst="rect">
              <a:avLst/>
            </a:prstGeom>
          </p:spPr>
        </p:pic>
      </p:grpSp>
      <p:grpSp>
        <p:nvGrpSpPr>
          <p:cNvPr id="6" name="Groupe 5">
            <a:extLst>
              <a:ext uri="{FF2B5EF4-FFF2-40B4-BE49-F238E27FC236}">
                <a16:creationId xmlns:a16="http://schemas.microsoft.com/office/drawing/2014/main" id="{E7762CD9-DF27-46E5-B42C-23CB11761DAD}"/>
              </a:ext>
            </a:extLst>
          </p:cNvPr>
          <p:cNvGrpSpPr/>
          <p:nvPr/>
        </p:nvGrpSpPr>
        <p:grpSpPr>
          <a:xfrm>
            <a:off x="4871036" y="1477440"/>
            <a:ext cx="2502987" cy="1518772"/>
            <a:chOff x="4871036" y="1477440"/>
            <a:chExt cx="2502987" cy="1518772"/>
          </a:xfrm>
        </p:grpSpPr>
        <p:pic>
          <p:nvPicPr>
            <p:cNvPr id="29" name="Image 28">
              <a:extLst>
                <a:ext uri="{FF2B5EF4-FFF2-40B4-BE49-F238E27FC236}">
                  <a16:creationId xmlns:a16="http://schemas.microsoft.com/office/drawing/2014/main" id="{0C641A14-8AAF-4C6E-A617-7889F3D0D8A6}"/>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14597" b="79521" l="14706" r="80719">
                          <a14:foregroundMark x1="25327" y1="30937" x2="25327" y2="30937"/>
                          <a14:foregroundMark x1="25980" y1="27451" x2="25980" y2="27451"/>
                          <a14:foregroundMark x1="21569" y1="32244" x2="21569" y2="32244"/>
                          <a14:foregroundMark x1="22876" y1="46405" x2="22876" y2="46405"/>
                          <a14:foregroundMark x1="19935" y1="52941" x2="19935" y2="52941"/>
                          <a14:foregroundMark x1="40850" y1="33115" x2="40850" y2="33115"/>
                          <a14:foregroundMark x1="42320" y1="29194" x2="42320" y2="29194"/>
                          <a14:foregroundMark x1="42484" y1="25926" x2="42484" y2="25926"/>
                          <a14:foregroundMark x1="29248" y1="28322" x2="29248" y2="28322"/>
                          <a14:foregroundMark x1="27941" y1="35948" x2="27941" y2="35948"/>
                          <a14:foregroundMark x1="27941" y1="37908" x2="27941" y2="37908"/>
                          <a14:foregroundMark x1="27941" y1="38126" x2="27941" y2="38126"/>
                          <a14:foregroundMark x1="25817" y1="37691" x2="25817" y2="37691"/>
                          <a14:foregroundMark x1="24020" y1="47712" x2="24020" y2="47712"/>
                          <a14:foregroundMark x1="19608" y1="51198" x2="19608" y2="51198"/>
                          <a14:foregroundMark x1="18137" y1="51634" x2="18137" y2="51634"/>
                          <a14:foregroundMark x1="18137" y1="54466" x2="18137" y2="54466"/>
                          <a14:foregroundMark x1="20752" y1="30065" x2="20752" y2="30065"/>
                          <a14:foregroundMark x1="21242" y1="25490" x2="21242" y2="25490"/>
                          <a14:foregroundMark x1="69118" y1="36819" x2="69118" y2="36819"/>
                          <a14:foregroundMark x1="74183" y1="36601" x2="74183" y2="36601"/>
                          <a14:foregroundMark x1="74346" y1="36819" x2="74346" y2="37037"/>
                          <a14:foregroundMark x1="74020" y1="42702" x2="73856" y2="42919"/>
                          <a14:foregroundMark x1="73366" y1="45969" x2="73203" y2="46187"/>
                          <a14:foregroundMark x1="73529" y1="48584" x2="73529" y2="48584"/>
                          <a14:foregroundMark x1="77778" y1="53813" x2="77778" y2="53813"/>
                          <a14:foregroundMark x1="78431" y1="55556" x2="78431" y2="55556"/>
                          <a14:foregroundMark x1="78595" y1="55991" x2="78595" y2="55991"/>
                          <a14:foregroundMark x1="79248" y1="56863" x2="79248" y2="57081"/>
                          <a14:foregroundMark x1="79412" y1="57516" x2="79412" y2="57516"/>
                          <a14:foregroundMark x1="74510" y1="37255" x2="74510" y2="37255"/>
                          <a14:foregroundMark x1="74837" y1="36166" x2="74837" y2="36166"/>
                          <a14:foregroundMark x1="75817" y1="32898" x2="75490" y2="31808"/>
                          <a14:foregroundMark x1="75327" y1="30937" x2="74837" y2="29847"/>
                          <a14:foregroundMark x1="74183" y1="28540" x2="74020" y2="28322"/>
                          <a14:foregroundMark x1="72386" y1="25272" x2="76144" y2="28976"/>
                          <a14:foregroundMark x1="58660" y1="28105" x2="57843" y2="29630"/>
                          <a14:foregroundMark x1="17157" y1="24619" x2="24510" y2="20044"/>
                          <a14:foregroundMark x1="24510" y1="20044" x2="30882" y2="24837"/>
                          <a14:foregroundMark x1="33987" y1="25054" x2="38725" y2="15468"/>
                          <a14:foregroundMark x1="38725" y1="15468" x2="46732" y2="18301"/>
                          <a14:foregroundMark x1="46732" y1="18301" x2="48529" y2="26144"/>
                          <a14:foregroundMark x1="50000" y1="22658" x2="56699" y2="15686"/>
                          <a14:foregroundMark x1="56699" y1="15686" x2="63072" y2="23094"/>
                          <a14:foregroundMark x1="63072" y1="23094" x2="63420" y2="25227"/>
                          <a14:foregroundMark x1="67647" y1="23529" x2="75817" y2="21133"/>
                          <a14:foregroundMark x1="75817" y1="21133" x2="80719" y2="30065"/>
                          <a14:foregroundMark x1="80719" y1="30065" x2="80719" y2="30719"/>
                          <a14:foregroundMark x1="78922" y1="25054" x2="71569" y2="20479"/>
                          <a14:foregroundMark x1="71569" y1="20479" x2="66667" y2="22658"/>
                          <a14:foregroundMark x1="44281" y1="17211" x2="44444" y2="16993"/>
                          <a14:foregroundMark x1="44608" y1="16340" x2="36765" y2="15468"/>
                          <a14:foregroundMark x1="37092" y1="14161" x2="45752" y2="14597"/>
                          <a14:foregroundMark x1="45752" y1="14597" x2="47386" y2="18954"/>
                          <a14:foregroundMark x1="28105" y1="19826" x2="19771" y2="21351"/>
                          <a14:foregroundMark x1="19771" y1="21351" x2="17974" y2="24619"/>
                          <a14:foregroundMark x1="20098" y1="20479" x2="30556" y2="19826"/>
                          <a14:foregroundMark x1="31105" y1="19948" x2="31461" y2="20027"/>
                          <a14:foregroundMark x1="28431" y1="19172" x2="20261" y2="18301"/>
                          <a14:foregroundMark x1="20261" y1="18301" x2="18627" y2="19172"/>
                          <a14:foregroundMark x1="18464" y1="66449" x2="18464" y2="73420"/>
                          <a14:foregroundMark x1="18464" y1="62309" x2="18464" y2="66449"/>
                          <a14:foregroundMark x1="18464" y1="73420" x2="21895" y2="63181"/>
                          <a14:foregroundMark x1="20335" y1="66449" x2="17320" y2="72767"/>
                          <a14:foregroundMark x1="21895" y1="63181" x2="20335" y2="66449"/>
                          <a14:foregroundMark x1="17320" y1="72767" x2="23366" y2="74292"/>
                          <a14:foregroundMark x1="16176" y1="70153" x2="20588" y2="79521"/>
                          <a14:foregroundMark x1="20588" y1="79521" x2="15850" y2="71460"/>
                          <a14:foregroundMark x1="77941" y1="71460" x2="77941" y2="71460"/>
                          <a14:foregroundMark x1="15359" y1="50980" x2="15850" y2="59695"/>
                          <a14:foregroundMark x1="15523" y1="57516" x2="14706" y2="55338"/>
                          <a14:foregroundMark x1="78105" y1="69717" x2="76307" y2="66013"/>
                          <a14:backgroundMark x1="42157" y1="71895" x2="42157" y2="71895"/>
                          <a14:backgroundMark x1="31699" y1="63181" x2="31699" y2="63181"/>
                          <a14:backgroundMark x1="25000" y1="70806" x2="25000" y2="70806"/>
                          <a14:backgroundMark x1="17810" y1="66449" x2="17810" y2="66449"/>
                          <a14:backgroundMark x1="73203" y1="60784" x2="73203" y2="60784"/>
                          <a14:backgroundMark x1="65196" y1="28105" x2="65033" y2="36601"/>
                          <a14:backgroundMark x1="65196" y1="26362" x2="65033" y2="35948"/>
                          <a14:backgroundMark x1="62255" y1="35730" x2="65359" y2="38126"/>
                          <a14:backgroundMark x1="64379" y1="38126" x2="65850" y2="38998"/>
                          <a14:backgroundMark x1="64542" y1="38998" x2="66013" y2="39869"/>
                          <a14:backgroundMark x1="65196" y1="66885" x2="66013" y2="66449"/>
                          <a14:backgroundMark x1="65359" y1="25272" x2="65196" y2="37908"/>
                          <a14:backgroundMark x1="66013" y1="25490" x2="65686" y2="37908"/>
                          <a14:backgroundMark x1="32026" y1="20697" x2="32026" y2="20697"/>
                          <a14:backgroundMark x1="32353" y1="21351" x2="31536" y2="20261"/>
                          <a14:backgroundMark x1="31209" y1="20261" x2="30392" y2="19390"/>
                          <a14:backgroundMark x1="32843" y1="20044" x2="31209" y2="19172"/>
                          <a14:backgroundMark x1="31373" y1="20261" x2="31209" y2="19172"/>
                        </a14:backgroundRemoval>
                      </a14:imgEffect>
                    </a14:imgLayer>
                  </a14:imgProps>
                </a:ext>
                <a:ext uri="{28A0092B-C50C-407E-A947-70E740481C1C}">
                  <a14:useLocalDpi xmlns:a14="http://schemas.microsoft.com/office/drawing/2010/main"/>
                </a:ext>
              </a:extLst>
            </a:blip>
            <a:srcRect l="14177" t="12118" r="34485" b="19765"/>
            <a:stretch/>
          </p:blipFill>
          <p:spPr>
            <a:xfrm>
              <a:off x="4871036" y="1557986"/>
              <a:ext cx="1445267" cy="1438226"/>
            </a:xfrm>
            <a:prstGeom prst="rect">
              <a:avLst/>
            </a:prstGeom>
          </p:spPr>
        </p:pic>
        <p:pic>
          <p:nvPicPr>
            <p:cNvPr id="30" name="Image 29">
              <a:extLst>
                <a:ext uri="{FF2B5EF4-FFF2-40B4-BE49-F238E27FC236}">
                  <a16:creationId xmlns:a16="http://schemas.microsoft.com/office/drawing/2014/main" id="{7A2F6EFB-9E64-41C7-96E8-BC171C2BE769}"/>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10458" b="85458" l="19118" r="61765">
                          <a14:foregroundMark x1="25327" y1="10458" x2="29085" y2="21732"/>
                          <a14:foregroundMark x1="26634" y1="12745" x2="30882" y2="23529"/>
                          <a14:foregroundMark x1="42810" y1="81863" x2="41176" y2="80882"/>
                          <a14:foregroundMark x1="51471" y1="82026" x2="52778" y2="81536"/>
                          <a14:foregroundMark x1="40359" y1="82026" x2="39869" y2="82680"/>
                          <a14:foregroundMark x1="51797" y1="82353" x2="41503" y2="80065"/>
                          <a14:foregroundMark x1="54739" y1="82353" x2="51634" y2="85458"/>
                        </a14:backgroundRemoval>
                      </a14:imgEffect>
                    </a14:imgLayer>
                  </a14:imgProps>
                </a:ext>
                <a:ext uri="{28A0092B-C50C-407E-A947-70E740481C1C}">
                  <a14:useLocalDpi xmlns:a14="http://schemas.microsoft.com/office/drawing/2010/main"/>
                </a:ext>
              </a:extLst>
            </a:blip>
            <a:srcRect l="14177" t="8000" r="32706" b="11706"/>
            <a:stretch/>
          </p:blipFill>
          <p:spPr>
            <a:xfrm>
              <a:off x="6448304" y="1477440"/>
              <a:ext cx="925719" cy="1399343"/>
            </a:xfrm>
            <a:prstGeom prst="rect">
              <a:avLst/>
            </a:prstGeom>
          </p:spPr>
        </p:pic>
      </p:grpSp>
      <p:pic>
        <p:nvPicPr>
          <p:cNvPr id="31" name="Image 30">
            <a:extLst>
              <a:ext uri="{FF2B5EF4-FFF2-40B4-BE49-F238E27FC236}">
                <a16:creationId xmlns:a16="http://schemas.microsoft.com/office/drawing/2014/main" id="{F1002D8F-949E-40A2-B6DD-6D8B69DD865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56680" y="1693510"/>
            <a:ext cx="3063817" cy="1015120"/>
          </a:xfrm>
          <a:prstGeom prst="rect">
            <a:avLst/>
          </a:prstGeom>
        </p:spPr>
      </p:pic>
      <p:cxnSp>
        <p:nvCxnSpPr>
          <p:cNvPr id="24" name="Connecteur droit 23">
            <a:extLst>
              <a:ext uri="{FF2B5EF4-FFF2-40B4-BE49-F238E27FC236}">
                <a16:creationId xmlns:a16="http://schemas.microsoft.com/office/drawing/2014/main" id="{97B911A3-E5A1-422F-8669-8B79037DD145}"/>
              </a:ext>
            </a:extLst>
          </p:cNvPr>
          <p:cNvCxnSpPr>
            <a:cxnSpLocks/>
          </p:cNvCxnSpPr>
          <p:nvPr/>
        </p:nvCxnSpPr>
        <p:spPr>
          <a:xfrm>
            <a:off x="627664" y="5691480"/>
            <a:ext cx="3460177" cy="0"/>
          </a:xfrm>
          <a:prstGeom prst="line">
            <a:avLst/>
          </a:prstGeom>
          <a:ln w="1270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8B135C7-AB4B-46E5-A0C4-41C442169ED0}"/>
              </a:ext>
            </a:extLst>
          </p:cNvPr>
          <p:cNvCxnSpPr>
            <a:cxnSpLocks/>
          </p:cNvCxnSpPr>
          <p:nvPr/>
        </p:nvCxnSpPr>
        <p:spPr>
          <a:xfrm flipH="1">
            <a:off x="4198374" y="5691482"/>
            <a:ext cx="7306989" cy="0"/>
          </a:xfrm>
          <a:prstGeom prst="line">
            <a:avLst/>
          </a:prstGeom>
          <a:ln w="1270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3AA703B-7159-4CA7-AD70-D06203612FA5}"/>
              </a:ext>
            </a:extLst>
          </p:cNvPr>
          <p:cNvSpPr/>
          <p:nvPr/>
        </p:nvSpPr>
        <p:spPr>
          <a:xfrm>
            <a:off x="1681124" y="5795813"/>
            <a:ext cx="1353256" cy="400110"/>
          </a:xfrm>
          <a:prstGeom prst="rect">
            <a:avLst/>
          </a:prstGeom>
          <a:noFill/>
          <a:ln>
            <a:noFill/>
          </a:ln>
          <a:effectLst>
            <a:outerShdw blurRad="50800" dist="50800" dir="5400000" algn="ctr" rotWithShape="0">
              <a:schemeClr val="bg1"/>
            </a:outerShdw>
          </a:effectLst>
        </p:spPr>
        <p:txBody>
          <a:bodyPr wrap="none" lIns="91440" tIns="45720" rIns="91440" bIns="45720">
            <a:spAutoFit/>
          </a:bodyPr>
          <a:lstStyle/>
          <a:p>
            <a:pPr algn="ctr"/>
            <a:r>
              <a:rPr lang="fr-FR" sz="2000" b="1" cap="none" spc="0">
                <a:ln w="0"/>
                <a:solidFill>
                  <a:srgbClr val="374649"/>
                </a:solidFill>
              </a:rPr>
              <a:t>JMS 2022</a:t>
            </a:r>
          </a:p>
        </p:txBody>
      </p:sp>
      <p:sp>
        <p:nvSpPr>
          <p:cNvPr id="26" name="Rectangle 25">
            <a:extLst>
              <a:ext uri="{FF2B5EF4-FFF2-40B4-BE49-F238E27FC236}">
                <a16:creationId xmlns:a16="http://schemas.microsoft.com/office/drawing/2014/main" id="{DB45BE31-273F-4028-9F6E-DF15F02C42EA}"/>
              </a:ext>
            </a:extLst>
          </p:cNvPr>
          <p:cNvSpPr/>
          <p:nvPr/>
        </p:nvSpPr>
        <p:spPr>
          <a:xfrm>
            <a:off x="6384960" y="5795813"/>
            <a:ext cx="2933816" cy="400110"/>
          </a:xfrm>
          <a:prstGeom prst="rect">
            <a:avLst/>
          </a:prstGeom>
          <a:noFill/>
          <a:effectLst/>
        </p:spPr>
        <p:txBody>
          <a:bodyPr wrap="none" lIns="91440" tIns="45720" rIns="91440" bIns="45720">
            <a:spAutoFit/>
          </a:bodyPr>
          <a:lstStyle/>
          <a:p>
            <a:pPr algn="ctr"/>
            <a:r>
              <a:rPr lang="fr-FR" sz="2000" b="1" cap="none" spc="0">
                <a:ln w="0"/>
                <a:solidFill>
                  <a:srgbClr val="374649"/>
                </a:solidFill>
              </a:rPr>
              <a:t>Déploiement post JMS</a:t>
            </a:r>
          </a:p>
        </p:txBody>
      </p:sp>
      <p:pic>
        <p:nvPicPr>
          <p:cNvPr id="32" name="Image 3">
            <a:extLst>
              <a:ext uri="{FF2B5EF4-FFF2-40B4-BE49-F238E27FC236}">
                <a16:creationId xmlns:a16="http://schemas.microsoft.com/office/drawing/2014/main" id="{6A7D6B73-499D-4EDD-8D2E-B007238BA052}"/>
              </a:ext>
            </a:extLst>
          </p:cNvPr>
          <p:cNvPicPr>
            <a:picLocks noChangeAspect="1"/>
          </p:cNvPicPr>
          <p:nvPr/>
        </p:nvPicPr>
        <p:blipFill>
          <a:blip r:embed="rId17" cstate="email">
            <a:extLst>
              <a:ext uri="{BEBA8EAE-BF5A-486C-A8C5-ECC9F3942E4B}">
                <a14:imgProps xmlns:a14="http://schemas.microsoft.com/office/drawing/2010/main">
                  <a14:imgLayer r:embed="rId18">
                    <a14:imgEffect>
                      <a14:backgroundRemoval t="5848" b="91228" l="9459" r="89865">
                        <a14:foregroundMark x1="47635" y1="5848" x2="53716" y2="7602"/>
                        <a14:foregroundMark x1="49662" y1="31579" x2="53041" y2="63158"/>
                        <a14:foregroundMark x1="52027" y1="77193" x2="49324" y2="74854"/>
                        <a14:foregroundMark x1="27365" y1="92398" x2="63514" y2="88304"/>
                        <a14:foregroundMark x1="63514" y1="88304" x2="44595" y2="91228"/>
                        <a14:foregroundMark x1="44595" y1="91228" x2="39865" y2="89474"/>
                      </a14:backgroundRemoval>
                    </a14:imgEffect>
                  </a14:imgLayer>
                </a14:imgProps>
              </a:ext>
              <a:ext uri="{28A0092B-C50C-407E-A947-70E740481C1C}">
                <a14:useLocalDpi xmlns:a14="http://schemas.microsoft.com/office/drawing/2010/main"/>
              </a:ext>
            </a:extLst>
          </a:blip>
          <a:stretch>
            <a:fillRect/>
          </a:stretch>
        </p:blipFill>
        <p:spPr>
          <a:xfrm>
            <a:off x="10564573" y="5141234"/>
            <a:ext cx="490361" cy="283283"/>
          </a:xfrm>
          <a:prstGeom prst="rect">
            <a:avLst/>
          </a:prstGeom>
        </p:spPr>
      </p:pic>
      <p:pic>
        <p:nvPicPr>
          <p:cNvPr id="2050" name="Picture 2" descr="Green checkmark icon - Free green check mark icons">
            <a:extLst>
              <a:ext uri="{FF2B5EF4-FFF2-40B4-BE49-F238E27FC236}">
                <a16:creationId xmlns:a16="http://schemas.microsoft.com/office/drawing/2014/main" id="{E563FAF0-6568-4538-843D-DC211F545F2A}"/>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0680494" y="4576186"/>
            <a:ext cx="258518" cy="2585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FC5ED596-07E0-4242-B8E7-0154EC92B61E}"/>
              </a:ext>
            </a:extLst>
          </p:cNvPr>
          <p:cNvSpPr/>
          <p:nvPr/>
        </p:nvSpPr>
        <p:spPr>
          <a:xfrm>
            <a:off x="694471" y="3039469"/>
            <a:ext cx="3393370" cy="254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E695EE12-6856-4CE9-87B6-4218F3F4EE3B}"/>
              </a:ext>
            </a:extLst>
          </p:cNvPr>
          <p:cNvSpPr/>
          <p:nvPr/>
        </p:nvSpPr>
        <p:spPr>
          <a:xfrm>
            <a:off x="4288260" y="2950578"/>
            <a:ext cx="3593791" cy="254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F5DB9CC0-71ED-4470-ABA1-EA7B514105DE}"/>
              </a:ext>
            </a:extLst>
          </p:cNvPr>
          <p:cNvSpPr/>
          <p:nvPr/>
        </p:nvSpPr>
        <p:spPr>
          <a:xfrm>
            <a:off x="7896582" y="3038681"/>
            <a:ext cx="3593791" cy="254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82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a:xfrm>
            <a:off x="6361200" y="3430800"/>
            <a:ext cx="5400000" cy="1152000"/>
          </a:xfrm>
        </p:spPr>
        <p:txBody>
          <a:bodyPr>
            <a:noAutofit/>
          </a:bodyPr>
          <a:lstStyle/>
          <a:p>
            <a:r>
              <a:rPr lang="fr-FR"/>
              <a:t>Pendant la JMS 2022</a:t>
            </a:r>
          </a:p>
        </p:txBody>
      </p:sp>
      <p:sp>
        <p:nvSpPr>
          <p:cNvPr id="25" name="Espace réservé du texte 6">
            <a:extLst>
              <a:ext uri="{FF2B5EF4-FFF2-40B4-BE49-F238E27FC236}">
                <a16:creationId xmlns:a16="http://schemas.microsoft.com/office/drawing/2014/main" id="{C21C68D4-EDD1-4905-BE0D-155C96CD047C}"/>
              </a:ext>
            </a:extLst>
          </p:cNvPr>
          <p:cNvSpPr>
            <a:spLocks noGrp="1"/>
          </p:cNvSpPr>
          <p:nvPr>
            <p:ph type="body" idx="1"/>
          </p:nvPr>
        </p:nvSpPr>
        <p:spPr>
          <a:xfrm>
            <a:off x="6361200" y="4662000"/>
            <a:ext cx="5400000" cy="900000"/>
          </a:xfrm>
        </p:spPr>
        <p:txBody>
          <a:bodyPr>
            <a:noAutofit/>
          </a:bodyPr>
          <a:lstStyle/>
          <a:p>
            <a:r>
              <a:rPr lang="fr-FR"/>
              <a:t>Organiser et participer</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sz="quarter" idx="13"/>
          </p:nvPr>
        </p:nvSpPr>
        <p:spPr>
          <a:xfrm>
            <a:off x="6361200" y="1490400"/>
            <a:ext cx="5400000" cy="1872000"/>
          </a:xfrm>
        </p:spPr>
        <p:txBody>
          <a:bodyPr>
            <a:noAutofit/>
          </a:bodyPr>
          <a:lstStyle/>
          <a:p>
            <a:r>
              <a:rPr lang="fr-FR"/>
              <a:t>02.</a:t>
            </a:r>
          </a:p>
        </p:txBody>
      </p:sp>
      <p:sp>
        <p:nvSpPr>
          <p:cNvPr id="10" name="Espace réservé du texte 9">
            <a:extLst>
              <a:ext uri="{FF2B5EF4-FFF2-40B4-BE49-F238E27FC236}">
                <a16:creationId xmlns:a16="http://schemas.microsoft.com/office/drawing/2014/main" id="{6217B0B3-A9FF-431E-86AF-5F31A08E2453}"/>
              </a:ext>
            </a:extLst>
          </p:cNvPr>
          <p:cNvSpPr>
            <a:spLocks noGrp="1"/>
          </p:cNvSpPr>
          <p:nvPr>
            <p:ph type="body" sz="quarter" idx="15"/>
          </p:nvPr>
        </p:nvSpPr>
        <p:spPr/>
        <p:txBody>
          <a:bodyPr/>
          <a:lstStyle/>
          <a:p>
            <a:endParaRPr lang="fr-F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7"/>
          </p:nvPr>
        </p:nvSpPr>
        <p:spPr>
          <a:xfrm>
            <a:off x="856680" y="6449983"/>
            <a:ext cx="3600000" cy="252000"/>
          </a:xfrm>
        </p:spPr>
        <p:txBody>
          <a:bodyPr/>
          <a:lstStyle/>
          <a:p>
            <a:pPr lvl="0"/>
            <a:r>
              <a:rPr lang="fr-FR" noProof="0">
                <a:solidFill>
                  <a:schemeClr val="tx1"/>
                </a:solidFill>
              </a:rPr>
              <a:t>Kit manager JMS 2022</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8"/>
          </p:nvPr>
        </p:nvSpPr>
        <p:spPr>
          <a:xfrm>
            <a:off x="219008" y="6449983"/>
            <a:ext cx="576000" cy="252000"/>
          </a:xfrm>
        </p:spPr>
        <p:txBody>
          <a:bodyPr/>
          <a:lstStyle/>
          <a:p>
            <a:pPr lvl="0"/>
            <a:fld id="{975A587B-5814-4D9B-9598-FE9CB954CB01}" type="slidenum">
              <a:rPr lang="fr-FR" noProof="0" smtClean="0">
                <a:solidFill>
                  <a:schemeClr val="tx1"/>
                </a:solidFill>
              </a:rPr>
              <a:pPr lvl="0"/>
              <a:t>13</a:t>
            </a:fld>
            <a:endParaRPr lang="fr-FR" noProof="0">
              <a:solidFill>
                <a:schemeClr val="tx1"/>
              </a:solidFill>
            </a:endParaRPr>
          </a:p>
        </p:txBody>
      </p:sp>
    </p:spTree>
    <p:extLst>
      <p:ext uri="{BB962C8B-B14F-4D97-AF65-F5344CB8AC3E}">
        <p14:creationId xmlns:p14="http://schemas.microsoft.com/office/powerpoint/2010/main" val="16768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p:txBody>
          <a:bodyPr/>
          <a:lstStyle/>
          <a:p>
            <a:r>
              <a:rPr lang="fr-FR"/>
              <a:t>Retrouver les supports de la JMS 2022</a:t>
            </a: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fr-FR"/>
              <a:t>Kit manager JMS 2022</a:t>
            </a:r>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14</a:t>
            </a:fld>
            <a:endParaRPr lang="fr-FR"/>
          </a:p>
        </p:txBody>
      </p:sp>
      <p:pic>
        <p:nvPicPr>
          <p:cNvPr id="1028" name="Picture 4">
            <a:extLst>
              <a:ext uri="{FF2B5EF4-FFF2-40B4-BE49-F238E27FC236}">
                <a16:creationId xmlns:a16="http://schemas.microsoft.com/office/drawing/2014/main" id="{95F3BE93-73A2-4DD1-9FF9-0148C2345064}"/>
              </a:ext>
            </a:extLst>
          </p:cNvPr>
          <p:cNvPicPr>
            <a:picLocks noChangeAspect="1" noChangeArrowheads="1"/>
          </p:cNvPicPr>
          <p:nvPr/>
        </p:nvPicPr>
        <p:blipFill>
          <a:blip r:embed="rId2" cstate="email">
            <a:alphaModFix amt="35000"/>
            <a:extLst>
              <a:ext uri="{28A0092B-C50C-407E-A947-70E740481C1C}">
                <a14:useLocalDpi xmlns:a14="http://schemas.microsoft.com/office/drawing/2010/main"/>
              </a:ext>
            </a:extLst>
          </a:blip>
          <a:srcRect/>
          <a:stretch>
            <a:fillRect/>
          </a:stretch>
        </p:blipFill>
        <p:spPr bwMode="auto">
          <a:xfrm>
            <a:off x="6673169" y="1687699"/>
            <a:ext cx="768159" cy="768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o vidéo">
            <a:extLst>
              <a:ext uri="{FF2B5EF4-FFF2-40B4-BE49-F238E27FC236}">
                <a16:creationId xmlns:a16="http://schemas.microsoft.com/office/drawing/2014/main" id="{36F6FF4D-57CE-4332-A1C0-5A27F32B51B6}"/>
              </a:ext>
            </a:extLst>
          </p:cNvPr>
          <p:cNvPicPr>
            <a:picLocks noChangeAspect="1" noChangeArrowheads="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673169" y="3067838"/>
            <a:ext cx="696054" cy="731015"/>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1">
            <a:extLst>
              <a:ext uri="{FF2B5EF4-FFF2-40B4-BE49-F238E27FC236}">
                <a16:creationId xmlns:a16="http://schemas.microsoft.com/office/drawing/2014/main" id="{371A1C81-1285-467B-8653-09BA27FC4800}"/>
              </a:ext>
            </a:extLst>
          </p:cNvPr>
          <p:cNvSpPr txBox="1">
            <a:spLocks/>
          </p:cNvSpPr>
          <p:nvPr/>
        </p:nvSpPr>
        <p:spPr>
          <a:xfrm>
            <a:off x="7588583" y="4537339"/>
            <a:ext cx="4603417" cy="665564"/>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Clr>
                <a:srgbClr val="FFD400"/>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rgbClr val="FFD400"/>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rgbClr val="FFD400"/>
              </a:buClr>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Clr>
                <a:srgbClr val="FFD400"/>
              </a:buClr>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1800" b="1"/>
              <a:t>Site de collecte d’informations</a:t>
            </a:r>
          </a:p>
          <a:p>
            <a:pPr marL="0" indent="0">
              <a:spcBef>
                <a:spcPts val="0"/>
              </a:spcBef>
              <a:buNone/>
            </a:pPr>
            <a:r>
              <a:rPr lang="fr-FR" sz="1800" b="1"/>
              <a:t>JMS 2022</a:t>
            </a:r>
          </a:p>
        </p:txBody>
      </p:sp>
      <p:sp>
        <p:nvSpPr>
          <p:cNvPr id="16" name="ZoneTexte 15">
            <a:extLst>
              <a:ext uri="{FF2B5EF4-FFF2-40B4-BE49-F238E27FC236}">
                <a16:creationId xmlns:a16="http://schemas.microsoft.com/office/drawing/2014/main" id="{5877EF67-7D3A-42D4-A9B4-6D87F92BF6AF}"/>
              </a:ext>
            </a:extLst>
          </p:cNvPr>
          <p:cNvSpPr txBox="1"/>
          <p:nvPr/>
        </p:nvSpPr>
        <p:spPr>
          <a:xfrm>
            <a:off x="7588583" y="3244334"/>
            <a:ext cx="2976081" cy="369332"/>
          </a:xfrm>
          <a:prstGeom prst="rect">
            <a:avLst/>
          </a:prstGeom>
          <a:noFill/>
        </p:spPr>
        <p:txBody>
          <a:bodyPr wrap="square">
            <a:spAutoFit/>
          </a:bodyPr>
          <a:lstStyle/>
          <a:p>
            <a:pPr>
              <a:spcBef>
                <a:spcPts val="1800"/>
              </a:spcBef>
              <a:spcAft>
                <a:spcPts val="1800"/>
              </a:spcAft>
              <a:buClr>
                <a:srgbClr val="FEC800"/>
              </a:buClr>
            </a:pPr>
            <a:r>
              <a:rPr lang="fr-FR" b="1"/>
              <a:t>Vidéo mnémotechnique </a:t>
            </a:r>
          </a:p>
        </p:txBody>
      </p:sp>
      <p:sp>
        <p:nvSpPr>
          <p:cNvPr id="23" name="ZoneTexte 22">
            <a:extLst>
              <a:ext uri="{FF2B5EF4-FFF2-40B4-BE49-F238E27FC236}">
                <a16:creationId xmlns:a16="http://schemas.microsoft.com/office/drawing/2014/main" id="{5641FD54-105D-4768-9630-1B65A0F9F5CB}"/>
              </a:ext>
            </a:extLst>
          </p:cNvPr>
          <p:cNvSpPr txBox="1"/>
          <p:nvPr/>
        </p:nvSpPr>
        <p:spPr>
          <a:xfrm>
            <a:off x="2045014" y="4286422"/>
            <a:ext cx="3861245" cy="1200329"/>
          </a:xfrm>
          <a:prstGeom prst="rect">
            <a:avLst/>
          </a:prstGeom>
          <a:noFill/>
        </p:spPr>
        <p:txBody>
          <a:bodyPr wrap="square">
            <a:spAutoFit/>
          </a:bodyPr>
          <a:lstStyle/>
          <a:p>
            <a:pPr>
              <a:spcBef>
                <a:spcPts val="1800"/>
              </a:spcBef>
              <a:spcAft>
                <a:spcPts val="1800"/>
              </a:spcAft>
              <a:buClr>
                <a:srgbClr val="FEC800"/>
              </a:buClr>
            </a:pPr>
            <a:r>
              <a:rPr lang="fr-FR" b="1"/>
              <a:t>Formulaire de collecte des synthèses </a:t>
            </a:r>
            <a:br>
              <a:rPr lang="fr-FR" b="1"/>
            </a:br>
            <a:r>
              <a:rPr lang="fr-FR" b="1"/>
              <a:t>des réunions d’information et d’échange</a:t>
            </a:r>
          </a:p>
        </p:txBody>
      </p:sp>
      <p:pic>
        <p:nvPicPr>
          <p:cNvPr id="4" name="Image 3">
            <a:extLst>
              <a:ext uri="{FF2B5EF4-FFF2-40B4-BE49-F238E27FC236}">
                <a16:creationId xmlns:a16="http://schemas.microsoft.com/office/drawing/2014/main" id="{B345B451-E6E5-4482-ADC9-69044177B1A9}"/>
              </a:ext>
            </a:extLst>
          </p:cNvPr>
          <p:cNvPicPr>
            <a:picLocks noChangeAspect="1"/>
          </p:cNvPicPr>
          <p:nvPr/>
        </p:nvPicPr>
        <p:blipFill>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856680" y="2964424"/>
            <a:ext cx="856680" cy="856680"/>
          </a:xfrm>
          <a:prstGeom prst="rect">
            <a:avLst/>
          </a:prstGeom>
        </p:spPr>
      </p:pic>
      <p:pic>
        <p:nvPicPr>
          <p:cNvPr id="6" name="Image 5">
            <a:extLst>
              <a:ext uri="{FF2B5EF4-FFF2-40B4-BE49-F238E27FC236}">
                <a16:creationId xmlns:a16="http://schemas.microsoft.com/office/drawing/2014/main" id="{144E14F8-942A-487D-AD5D-94B5D9F7E780}"/>
              </a:ext>
            </a:extLst>
          </p:cNvPr>
          <p:cNvPicPr>
            <a:picLocks noChangeAspect="1"/>
          </p:cNvPicPr>
          <p:nvPr/>
        </p:nvPicPr>
        <p:blipFill rotWithShape="1">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contrast="-40000"/>
                    </a14:imgEffect>
                  </a14:imgLayer>
                </a14:imgProps>
              </a:ext>
              <a:ext uri="{28A0092B-C50C-407E-A947-70E740481C1C}">
                <a14:useLocalDpi xmlns:a14="http://schemas.microsoft.com/office/drawing/2010/main"/>
              </a:ext>
            </a:extLst>
          </a:blip>
          <a:srcRect l="23173" t="5696" r="19727" b="5950"/>
          <a:stretch/>
        </p:blipFill>
        <p:spPr>
          <a:xfrm>
            <a:off x="856680" y="4459683"/>
            <a:ext cx="928369" cy="820877"/>
          </a:xfrm>
          <a:prstGeom prst="rect">
            <a:avLst/>
          </a:prstGeom>
        </p:spPr>
      </p:pic>
      <p:pic>
        <p:nvPicPr>
          <p:cNvPr id="1026" name="Picture 2" descr="Aller sur le site Internet icône image vectorielle par porjai ©  Illustration #143452693">
            <a:extLst>
              <a:ext uri="{FF2B5EF4-FFF2-40B4-BE49-F238E27FC236}">
                <a16:creationId xmlns:a16="http://schemas.microsoft.com/office/drawing/2014/main" id="{A470BE5B-C0E9-4231-A23B-DC5DAC67CD10}"/>
              </a:ext>
            </a:extLst>
          </p:cNvPr>
          <p:cNvPicPr>
            <a:picLocks noChangeAspect="1" noChangeArrowheads="1"/>
          </p:cNvPicPr>
          <p:nvPr/>
        </p:nvPicPr>
        <p:blipFill>
          <a:blip r:embed="rId9"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601480" y="4352191"/>
            <a:ext cx="928369" cy="92836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B56487D8-1CC3-4E5C-BC46-FB29FACB2AE1}"/>
              </a:ext>
            </a:extLst>
          </p:cNvPr>
          <p:cNvPicPr>
            <a:picLocks noChangeAspect="1"/>
          </p:cNvPicPr>
          <p:nvPr/>
        </p:nvPicPr>
        <p:blipFill>
          <a:blip r:embed="rId10"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680" y="1510495"/>
            <a:ext cx="1081760" cy="1080035"/>
          </a:xfrm>
          <a:prstGeom prst="rect">
            <a:avLst/>
          </a:prstGeom>
        </p:spPr>
      </p:pic>
      <p:sp>
        <p:nvSpPr>
          <p:cNvPr id="20" name="ZoneTexte 15">
            <a:extLst>
              <a:ext uri="{FF2B5EF4-FFF2-40B4-BE49-F238E27FC236}">
                <a16:creationId xmlns:a16="http://schemas.microsoft.com/office/drawing/2014/main" id="{C1BE6C54-9476-4A61-804B-32B79DFB43C3}"/>
              </a:ext>
            </a:extLst>
          </p:cNvPr>
          <p:cNvSpPr txBox="1"/>
          <p:nvPr/>
        </p:nvSpPr>
        <p:spPr>
          <a:xfrm>
            <a:off x="2045014" y="1916345"/>
            <a:ext cx="2976081" cy="369332"/>
          </a:xfrm>
          <a:prstGeom prst="rect">
            <a:avLst/>
          </a:prstGeom>
          <a:noFill/>
        </p:spPr>
        <p:txBody>
          <a:bodyPr wrap="square">
            <a:spAutoFit/>
          </a:bodyPr>
          <a:lstStyle/>
          <a:p>
            <a:pPr>
              <a:spcBef>
                <a:spcPts val="1800"/>
              </a:spcBef>
              <a:spcAft>
                <a:spcPts val="1800"/>
              </a:spcAft>
              <a:buClr>
                <a:srgbClr val="FEC800"/>
              </a:buClr>
            </a:pPr>
            <a:r>
              <a:rPr lang="fr-FR" b="1"/>
              <a:t>Toolbox HSE</a:t>
            </a:r>
          </a:p>
        </p:txBody>
      </p:sp>
      <p:sp>
        <p:nvSpPr>
          <p:cNvPr id="24" name="ZoneTexte 15">
            <a:extLst>
              <a:ext uri="{FF2B5EF4-FFF2-40B4-BE49-F238E27FC236}">
                <a16:creationId xmlns:a16="http://schemas.microsoft.com/office/drawing/2014/main" id="{DA647025-B1A8-4864-B3E5-2D3B19E62408}"/>
              </a:ext>
            </a:extLst>
          </p:cNvPr>
          <p:cNvSpPr txBox="1"/>
          <p:nvPr/>
        </p:nvSpPr>
        <p:spPr>
          <a:xfrm>
            <a:off x="2045014" y="3078326"/>
            <a:ext cx="3861245" cy="923330"/>
          </a:xfrm>
          <a:prstGeom prst="rect">
            <a:avLst/>
          </a:prstGeom>
          <a:noFill/>
        </p:spPr>
        <p:txBody>
          <a:bodyPr wrap="square">
            <a:spAutoFit/>
          </a:bodyPr>
          <a:lstStyle/>
          <a:p>
            <a:pPr>
              <a:spcBef>
                <a:spcPts val="1800"/>
              </a:spcBef>
              <a:spcAft>
                <a:spcPts val="1800"/>
              </a:spcAft>
              <a:buClr>
                <a:srgbClr val="FEC800"/>
              </a:buClr>
            </a:pPr>
            <a:r>
              <a:rPr lang="fr-FR" b="1"/>
              <a:t>Kit manager (PPT) </a:t>
            </a:r>
            <a:br>
              <a:rPr lang="fr-FR" b="1"/>
            </a:br>
            <a:r>
              <a:rPr lang="fr-FR" b="1"/>
              <a:t>Guide réunion d’information &amp; d’échange</a:t>
            </a:r>
          </a:p>
        </p:txBody>
      </p:sp>
      <p:sp>
        <p:nvSpPr>
          <p:cNvPr id="25" name="ZoneTexte 15">
            <a:extLst>
              <a:ext uri="{FF2B5EF4-FFF2-40B4-BE49-F238E27FC236}">
                <a16:creationId xmlns:a16="http://schemas.microsoft.com/office/drawing/2014/main" id="{E1D3C6D1-009D-4E28-B30B-E1B7B57E19F2}"/>
              </a:ext>
            </a:extLst>
          </p:cNvPr>
          <p:cNvSpPr txBox="1"/>
          <p:nvPr/>
        </p:nvSpPr>
        <p:spPr>
          <a:xfrm>
            <a:off x="7588582" y="1922968"/>
            <a:ext cx="2976081" cy="369332"/>
          </a:xfrm>
          <a:prstGeom prst="rect">
            <a:avLst/>
          </a:prstGeom>
          <a:noFill/>
        </p:spPr>
        <p:txBody>
          <a:bodyPr wrap="square">
            <a:spAutoFit/>
          </a:bodyPr>
          <a:lstStyle/>
          <a:p>
            <a:pPr>
              <a:spcBef>
                <a:spcPts val="1800"/>
              </a:spcBef>
              <a:spcAft>
                <a:spcPts val="1800"/>
              </a:spcAft>
              <a:buClr>
                <a:srgbClr val="FEC800"/>
              </a:buClr>
            </a:pPr>
            <a:r>
              <a:rPr lang="fr-FR" b="1"/>
              <a:t>Yammer One HSE</a:t>
            </a:r>
          </a:p>
        </p:txBody>
      </p:sp>
      <p:cxnSp>
        <p:nvCxnSpPr>
          <p:cNvPr id="26" name="Straight Connector 25">
            <a:extLst>
              <a:ext uri="{FF2B5EF4-FFF2-40B4-BE49-F238E27FC236}">
                <a16:creationId xmlns:a16="http://schemas.microsoft.com/office/drawing/2014/main" id="{A5090F97-5E9E-4F61-BC37-79338A54A009}"/>
              </a:ext>
            </a:extLst>
          </p:cNvPr>
          <p:cNvCxnSpPr>
            <a:cxnSpLocks/>
          </p:cNvCxnSpPr>
          <p:nvPr/>
        </p:nvCxnSpPr>
        <p:spPr>
          <a:xfrm>
            <a:off x="6096000" y="1363666"/>
            <a:ext cx="0" cy="4500000"/>
          </a:xfrm>
          <a:prstGeom prst="line">
            <a:avLst/>
          </a:prstGeom>
          <a:ln w="28575">
            <a:solidFill>
              <a:srgbClr val="FEC8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54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p:txBody>
          <a:bodyPr/>
          <a:lstStyle/>
          <a:p>
            <a:r>
              <a:rPr lang="fr-FR"/>
              <a:t>Animer la JMS 2022</a:t>
            </a: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fr-FR"/>
              <a:t>Kit manager JMS 2022</a:t>
            </a:r>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6" name="Espace réservé du texte 4">
            <a:extLst>
              <a:ext uri="{FF2B5EF4-FFF2-40B4-BE49-F238E27FC236}">
                <a16:creationId xmlns:a16="http://schemas.microsoft.com/office/drawing/2014/main" id="{0599F82A-CF14-42A3-ACAD-E0B8F71E450C}"/>
              </a:ext>
            </a:extLst>
          </p:cNvPr>
          <p:cNvSpPr>
            <a:spLocks noGrp="1"/>
          </p:cNvSpPr>
          <p:nvPr>
            <p:ph type="body" sz="quarter" idx="13"/>
          </p:nvPr>
        </p:nvSpPr>
        <p:spPr>
          <a:xfrm>
            <a:off x="469900" y="1371048"/>
            <a:ext cx="11268075" cy="1233714"/>
          </a:xfrm>
        </p:spPr>
        <p:txBody>
          <a:bodyPr vert="horz" lIns="91440" tIns="45720" rIns="91440" bIns="45720" rtlCol="0" anchor="t">
            <a:normAutofit/>
          </a:bodyPr>
          <a:lstStyle/>
          <a:p>
            <a:pPr marL="0" indent="0" algn="just">
              <a:buNone/>
            </a:pPr>
            <a:r>
              <a:rPr lang="fr-FR" sz="1600" b="1" dirty="0"/>
              <a:t>La JMS est un moment de célébration de la Sécurité dans toutes les entités/filiales et sièges de la Compagnie qui réunit les collaborateurs </a:t>
            </a:r>
            <a:r>
              <a:rPr lang="fr-FR" sz="1600" b="1" dirty="0" err="1"/>
              <a:t>TotalEnergies</a:t>
            </a:r>
            <a:r>
              <a:rPr lang="fr-FR" sz="1600" b="1" dirty="0"/>
              <a:t> et des entreprises partenaires.</a:t>
            </a:r>
            <a:endParaRPr lang="fr-FR"/>
          </a:p>
          <a:p>
            <a:pPr marL="179705" indent="-179705" algn="just"/>
            <a:endParaRPr lang="fr-FR" sz="1600">
              <a:cs typeface="Arial" panose="020B0604020202020204"/>
            </a:endParaRPr>
          </a:p>
          <a:p>
            <a:pPr marL="0" indent="0" algn="just">
              <a:buNone/>
            </a:pPr>
            <a:r>
              <a:rPr lang="fr-FR" sz="1600" dirty="0"/>
              <a:t>A distance ou sur site, choisissez les activités qui conviennent à votre situation : </a:t>
            </a:r>
            <a:endParaRPr lang="fr-FR" sz="1600" dirty="0">
              <a:cs typeface="Arial"/>
            </a:endParaRPr>
          </a:p>
          <a:p>
            <a:pPr marL="179705" indent="-179705" algn="just"/>
            <a:endParaRPr lang="fr-FR" sz="1600">
              <a:cs typeface="Arial" panose="020B0604020202020204"/>
            </a:endParaRPr>
          </a:p>
        </p:txBody>
      </p:sp>
      <p:sp>
        <p:nvSpPr>
          <p:cNvPr id="2" name="ZoneTexte 1">
            <a:extLst>
              <a:ext uri="{FF2B5EF4-FFF2-40B4-BE49-F238E27FC236}">
                <a16:creationId xmlns:a16="http://schemas.microsoft.com/office/drawing/2014/main" id="{12E2EBD8-D25B-4F5B-8B7F-1A73CB98F214}"/>
              </a:ext>
            </a:extLst>
          </p:cNvPr>
          <p:cNvSpPr txBox="1"/>
          <p:nvPr/>
        </p:nvSpPr>
        <p:spPr>
          <a:xfrm>
            <a:off x="613686" y="2707613"/>
            <a:ext cx="5152572" cy="3207655"/>
          </a:xfrm>
          <a:prstGeom prst="rect">
            <a:avLst/>
          </a:prstGeom>
          <a:noFill/>
          <a:ln w="19050">
            <a:solidFill>
              <a:srgbClr val="FFC000"/>
            </a:solidFill>
          </a:ln>
        </p:spPr>
        <p:txBody>
          <a:bodyPr wrap="square" lIns="91440" tIns="45720" rIns="91440" bIns="45720" rtlCol="0" anchor="t">
            <a:noAutofit/>
          </a:bodyPr>
          <a:lstStyle/>
          <a:p>
            <a:pPr marL="106045" lvl="2" algn="just">
              <a:spcBef>
                <a:spcPts val="1200"/>
              </a:spcBef>
              <a:spcAft>
                <a:spcPts val="600"/>
              </a:spcAft>
              <a:buClr>
                <a:srgbClr val="FEC800"/>
              </a:buClr>
            </a:pPr>
            <a:endParaRPr lang="fr-FR" sz="100">
              <a:cs typeface="Arial" panose="020B0604020202020204"/>
            </a:endParaRPr>
          </a:p>
          <a:p>
            <a:pPr marL="448945" lvl="2" indent="-342900" algn="just">
              <a:spcBef>
                <a:spcPts val="1200"/>
              </a:spcBef>
              <a:spcAft>
                <a:spcPts val="600"/>
              </a:spcAft>
              <a:buClr>
                <a:srgbClr val="FEC800"/>
              </a:buClr>
              <a:buFont typeface="Arial" panose="020B0604020202020204" pitchFamily="34" charset="0"/>
              <a:buChar char="•"/>
            </a:pPr>
            <a:r>
              <a:rPr lang="fr-FR" sz="1600" dirty="0"/>
              <a:t>Causerie ou présentation institutionnelle avec les collaborateurs (voir kit manager).</a:t>
            </a:r>
            <a:endParaRPr lang="fr-FR" sz="1600" dirty="0">
              <a:cs typeface="Arial" panose="020B0604020202020204"/>
            </a:endParaRPr>
          </a:p>
          <a:p>
            <a:pPr marL="448945" lvl="2" indent="-342900" algn="just">
              <a:spcBef>
                <a:spcPts val="1200"/>
              </a:spcBef>
              <a:spcAft>
                <a:spcPts val="600"/>
              </a:spcAft>
              <a:buClr>
                <a:srgbClr val="FEC800"/>
              </a:buClr>
              <a:buFont typeface="Arial" panose="020B0604020202020204" pitchFamily="34" charset="0"/>
              <a:buChar char="•"/>
            </a:pPr>
            <a:r>
              <a:rPr lang="fr-FR" sz="1600" dirty="0"/>
              <a:t>Réunion d’information et d’échanges nouvelles Règles d’or (voir support dédié).</a:t>
            </a:r>
            <a:endParaRPr lang="fr-FR" sz="1600" dirty="0">
              <a:cs typeface="Arial"/>
            </a:endParaRPr>
          </a:p>
          <a:p>
            <a:pPr marL="448945" lvl="2" indent="-342900" algn="just">
              <a:spcBef>
                <a:spcPts val="1200"/>
              </a:spcBef>
              <a:spcAft>
                <a:spcPts val="600"/>
              </a:spcAft>
              <a:buClr>
                <a:srgbClr val="FEC800"/>
              </a:buClr>
              <a:buFont typeface="Arial" panose="020B0604020202020204" pitchFamily="34" charset="0"/>
              <a:buChar char="•"/>
            </a:pPr>
            <a:r>
              <a:rPr lang="fr-FR" sz="1600" dirty="0"/>
              <a:t>Présentation/démonstration de bonnes pratiques de mise en œuvre des RO (cf. </a:t>
            </a:r>
            <a:r>
              <a:rPr lang="fr-FR" sz="1600" dirty="0" err="1"/>
              <a:t>Safety</a:t>
            </a:r>
            <a:r>
              <a:rPr lang="fr-FR" sz="1600" dirty="0"/>
              <a:t>+).</a:t>
            </a:r>
            <a:endParaRPr lang="fr-FR" sz="1600" dirty="0">
              <a:cs typeface="Arial" panose="020B0604020202020204"/>
            </a:endParaRPr>
          </a:p>
          <a:p>
            <a:pPr marL="448945" lvl="2" indent="-342900" algn="just">
              <a:spcBef>
                <a:spcPts val="1200"/>
              </a:spcBef>
              <a:spcAft>
                <a:spcPts val="600"/>
              </a:spcAft>
              <a:buClr>
                <a:srgbClr val="FEC800"/>
              </a:buClr>
              <a:buFont typeface="Arial" panose="020B0604020202020204" pitchFamily="34" charset="0"/>
              <a:buChar char="•"/>
            </a:pPr>
            <a:r>
              <a:rPr lang="fr-FR" sz="1600" dirty="0"/>
              <a:t>Cérémonie sécurité, reconnaissance et remise d’Awards.</a:t>
            </a:r>
            <a:endParaRPr lang="fr-FR" sz="1600" dirty="0">
              <a:cs typeface="Arial" panose="020B0604020202020204"/>
            </a:endParaRPr>
          </a:p>
          <a:p>
            <a:pPr algn="just"/>
            <a:endParaRPr lang="fr-FR" sz="1600"/>
          </a:p>
        </p:txBody>
      </p:sp>
      <p:sp>
        <p:nvSpPr>
          <p:cNvPr id="3" name="ZoneTexte 2">
            <a:extLst>
              <a:ext uri="{FF2B5EF4-FFF2-40B4-BE49-F238E27FC236}">
                <a16:creationId xmlns:a16="http://schemas.microsoft.com/office/drawing/2014/main" id="{F36E59DB-E109-4FDD-8721-426677807AD0}"/>
              </a:ext>
            </a:extLst>
          </p:cNvPr>
          <p:cNvSpPr txBox="1"/>
          <p:nvPr/>
        </p:nvSpPr>
        <p:spPr>
          <a:xfrm>
            <a:off x="6404888" y="2707613"/>
            <a:ext cx="5333087" cy="3191736"/>
          </a:xfrm>
          <a:prstGeom prst="rect">
            <a:avLst/>
          </a:prstGeom>
          <a:noFill/>
          <a:ln w="19050">
            <a:solidFill>
              <a:srgbClr val="FFC000"/>
            </a:solidFill>
          </a:ln>
        </p:spPr>
        <p:txBody>
          <a:bodyPr wrap="square" lIns="91440" tIns="45720" rIns="91440" bIns="45720" rtlCol="0" anchor="t">
            <a:noAutofit/>
          </a:bodyPr>
          <a:lstStyle/>
          <a:p>
            <a:pPr marL="448945" lvl="2" indent="-342900">
              <a:spcBef>
                <a:spcPts val="1200"/>
              </a:spcBef>
              <a:spcAft>
                <a:spcPts val="600"/>
              </a:spcAft>
              <a:buClr>
                <a:srgbClr val="FFC000"/>
              </a:buClr>
              <a:buFont typeface="Arial" panose="020B0604020202020204" pitchFamily="34" charset="0"/>
              <a:buChar char="•"/>
            </a:pPr>
            <a:endParaRPr lang="fr-FR" sz="100">
              <a:cs typeface="Arial" panose="020B0604020202020204"/>
            </a:endParaRPr>
          </a:p>
          <a:p>
            <a:pPr marL="448945" lvl="2" indent="-342900">
              <a:spcBef>
                <a:spcPts val="1200"/>
              </a:spcBef>
              <a:spcAft>
                <a:spcPts val="600"/>
              </a:spcAft>
              <a:buClr>
                <a:srgbClr val="FFC000"/>
              </a:buClr>
              <a:buFont typeface="Arial" panose="020B0604020202020204" pitchFamily="34" charset="0"/>
              <a:buChar char="•"/>
            </a:pPr>
            <a:r>
              <a:rPr lang="fr-FR" sz="1600" dirty="0"/>
              <a:t>Activités “Nos vies avant tout’’ :</a:t>
            </a:r>
            <a:endParaRPr lang="fr-FR" sz="1600" dirty="0">
              <a:cs typeface="Arial"/>
            </a:endParaRPr>
          </a:p>
          <a:p>
            <a:pPr marL="906145" lvl="4" indent="-342900">
              <a:spcBef>
                <a:spcPts val="1200"/>
              </a:spcBef>
              <a:spcAft>
                <a:spcPts val="600"/>
              </a:spcAft>
              <a:buClr>
                <a:srgbClr val="FFC000"/>
              </a:buClr>
              <a:buFont typeface="Wingdings" panose="05000000000000000000" pitchFamily="2" charset="2"/>
              <a:buChar char="ü"/>
            </a:pPr>
            <a:r>
              <a:rPr lang="fr-FR" sz="1600" dirty="0"/>
              <a:t>Feu vert sécurité – pratiques et discussion, </a:t>
            </a:r>
            <a:endParaRPr lang="fr-FR" sz="1600" dirty="0">
              <a:cs typeface="Arial"/>
            </a:endParaRPr>
          </a:p>
          <a:p>
            <a:pPr marL="906145" lvl="4" indent="-342900">
              <a:spcBef>
                <a:spcPts val="1200"/>
              </a:spcBef>
              <a:spcAft>
                <a:spcPts val="600"/>
              </a:spcAft>
              <a:buClr>
                <a:srgbClr val="FFC000"/>
              </a:buClr>
              <a:buFont typeface="Wingdings" panose="05000000000000000000" pitchFamily="2" charset="2"/>
              <a:buChar char="ü"/>
            </a:pPr>
            <a:r>
              <a:rPr lang="fr-FR" sz="1600" dirty="0"/>
              <a:t>Tournées sécurités conjointes,</a:t>
            </a:r>
            <a:endParaRPr lang="fr-FR" sz="1600" dirty="0">
              <a:cs typeface="Arial" panose="020B0604020202020204"/>
            </a:endParaRPr>
          </a:p>
          <a:p>
            <a:pPr marL="906145" lvl="4" indent="-342900">
              <a:spcBef>
                <a:spcPts val="1200"/>
              </a:spcBef>
              <a:spcAft>
                <a:spcPts val="600"/>
              </a:spcAft>
              <a:buClr>
                <a:srgbClr val="FFC000"/>
              </a:buClr>
              <a:buFont typeface="Wingdings" panose="05000000000000000000" pitchFamily="2" charset="2"/>
              <a:buChar char="ü"/>
            </a:pPr>
            <a:r>
              <a:rPr lang="fr-FR" sz="1600" dirty="0"/>
              <a:t>Life </a:t>
            </a:r>
            <a:r>
              <a:rPr lang="fr-FR" sz="1600" dirty="0" err="1"/>
              <a:t>saving</a:t>
            </a:r>
            <a:r>
              <a:rPr lang="fr-FR" sz="1600" dirty="0"/>
              <a:t> checks.</a:t>
            </a:r>
            <a:endParaRPr lang="fr-FR" sz="1600" dirty="0">
              <a:cs typeface="Arial"/>
            </a:endParaRPr>
          </a:p>
          <a:p>
            <a:pPr marL="448945" lvl="2" indent="-342900">
              <a:spcBef>
                <a:spcPts val="1200"/>
              </a:spcBef>
              <a:spcAft>
                <a:spcPts val="600"/>
              </a:spcAft>
              <a:buClr>
                <a:srgbClr val="FFC000"/>
              </a:buClr>
              <a:buFont typeface="Arial" panose="020B0604020202020204" pitchFamily="34" charset="0"/>
              <a:buChar char="•"/>
            </a:pPr>
            <a:r>
              <a:rPr lang="fr-FR" sz="1600" dirty="0"/>
              <a:t>Toute autre activité répondant à vos attentes, rituels de votre entité / filiale.</a:t>
            </a:r>
            <a:endParaRPr lang="fr-FR" sz="1600" dirty="0">
              <a:cs typeface="Arial"/>
            </a:endParaRPr>
          </a:p>
          <a:p>
            <a:pPr marL="285750" indent="-285750">
              <a:buClr>
                <a:srgbClr val="FFC000"/>
              </a:buClr>
              <a:buFont typeface="Arial" panose="020B0604020202020204" pitchFamily="34" charset="0"/>
              <a:buChar char="•"/>
            </a:pPr>
            <a:endParaRPr lang="fr-FR" sz="1600"/>
          </a:p>
        </p:txBody>
      </p:sp>
    </p:spTree>
    <p:extLst>
      <p:ext uri="{BB962C8B-B14F-4D97-AF65-F5344CB8AC3E}">
        <p14:creationId xmlns:p14="http://schemas.microsoft.com/office/powerpoint/2010/main" val="18280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0401F1-A642-4595-91D7-C044A3870E09}"/>
              </a:ext>
            </a:extLst>
          </p:cNvPr>
          <p:cNvSpPr>
            <a:spLocks noGrp="1"/>
          </p:cNvSpPr>
          <p:nvPr>
            <p:ph type="body" sz="quarter" idx="13"/>
          </p:nvPr>
        </p:nvSpPr>
        <p:spPr>
          <a:xfrm>
            <a:off x="5667573" y="1565830"/>
            <a:ext cx="6189482" cy="2647774"/>
          </a:xfrm>
        </p:spPr>
        <p:txBody>
          <a:bodyPr vert="horz" lIns="91440" tIns="45720" rIns="91440" bIns="45720" rtlCol="0" anchor="t">
            <a:noAutofit/>
          </a:bodyPr>
          <a:lstStyle/>
          <a:p>
            <a:pPr marL="179070" indent="-179705" algn="just"/>
            <a:r>
              <a:rPr lang="fr-FR" sz="1600" dirty="0"/>
              <a:t>Remettre et présenter les nouvelles </a:t>
            </a:r>
            <a:r>
              <a:rPr lang="fr-FR" sz="1600" b="1" dirty="0"/>
              <a:t>Règles d’or</a:t>
            </a:r>
            <a:r>
              <a:rPr lang="fr-FR" sz="1600" dirty="0"/>
              <a:t>.</a:t>
            </a:r>
            <a:r>
              <a:rPr lang="fr-FR" sz="1600" b="1" dirty="0"/>
              <a:t> </a:t>
            </a:r>
            <a:endParaRPr lang="fr-FR" sz="1600" dirty="0">
              <a:cs typeface="Arial" panose="020B0604020202020204"/>
            </a:endParaRPr>
          </a:p>
          <a:p>
            <a:pPr marL="179070" indent="-179705" algn="just"/>
            <a:r>
              <a:rPr lang="fr-FR" sz="1600" dirty="0"/>
              <a:t>Echanger pour identifier les facteurs qui facilitent </a:t>
            </a:r>
            <a:r>
              <a:rPr lang="fr-FR" sz="1600" b="1" dirty="0"/>
              <a:t>l’appropriation</a:t>
            </a:r>
            <a:r>
              <a:rPr lang="fr-FR" sz="1600" dirty="0"/>
              <a:t> des Règles d’or et leur application sur le terrain. </a:t>
            </a:r>
            <a:endParaRPr lang="fr-FR" sz="1600">
              <a:cs typeface="Arial"/>
            </a:endParaRPr>
          </a:p>
          <a:p>
            <a:pPr marL="179070" indent="-179705" algn="just"/>
            <a:r>
              <a:rPr lang="fr-FR" sz="1600" dirty="0">
                <a:cs typeface="Arial"/>
              </a:rPr>
              <a:t>Présenter le rythme et l’organisation du </a:t>
            </a:r>
            <a:r>
              <a:rPr lang="fr-FR" sz="1600" b="1" dirty="0">
                <a:cs typeface="Arial"/>
              </a:rPr>
              <a:t>déploiement</a:t>
            </a:r>
            <a:r>
              <a:rPr lang="fr-FR" sz="1600" dirty="0">
                <a:cs typeface="Arial"/>
              </a:rPr>
              <a:t> local des Règles d’or après la JMS 2022.</a:t>
            </a:r>
          </a:p>
          <a:p>
            <a:pPr marL="179070" indent="-179705" algn="just"/>
            <a:r>
              <a:rPr lang="fr-FR" sz="1600" dirty="0">
                <a:cs typeface="Arial"/>
              </a:rPr>
              <a:t>Guide disponible dans la Toolbox HSE. </a:t>
            </a:r>
            <a:endParaRPr lang="fr-FR" sz="1800">
              <a:cs typeface="Arial"/>
            </a:endParaRPr>
          </a:p>
          <a:p>
            <a:pPr marL="359410" lvl="1" indent="-179705" algn="just"/>
            <a:endParaRPr lang="fr-FR" sz="1600">
              <a:cs typeface="Arial"/>
            </a:endParaRPr>
          </a:p>
        </p:txBody>
      </p:sp>
      <p:sp>
        <p:nvSpPr>
          <p:cNvPr id="3" name="Titre 2">
            <a:extLst>
              <a:ext uri="{FF2B5EF4-FFF2-40B4-BE49-F238E27FC236}">
                <a16:creationId xmlns:a16="http://schemas.microsoft.com/office/drawing/2014/main" id="{2ED80D5A-4F85-4EF6-B814-7D07CE806CE6}"/>
              </a:ext>
            </a:extLst>
          </p:cNvPr>
          <p:cNvSpPr>
            <a:spLocks noGrp="1"/>
          </p:cNvSpPr>
          <p:nvPr>
            <p:ph type="title"/>
          </p:nvPr>
        </p:nvSpPr>
        <p:spPr/>
        <p:txBody>
          <a:bodyPr/>
          <a:lstStyle/>
          <a:p>
            <a:r>
              <a:rPr lang="fr-FR"/>
              <a:t>Réunion d’information &amp; d’échange</a:t>
            </a:r>
          </a:p>
        </p:txBody>
      </p:sp>
      <p:sp>
        <p:nvSpPr>
          <p:cNvPr id="4" name="Espace réservé du pied de page 3">
            <a:extLst>
              <a:ext uri="{FF2B5EF4-FFF2-40B4-BE49-F238E27FC236}">
                <a16:creationId xmlns:a16="http://schemas.microsoft.com/office/drawing/2014/main" id="{7707161F-B195-4DFF-9983-1975DFB292F3}"/>
              </a:ext>
            </a:extLst>
          </p:cNvPr>
          <p:cNvSpPr>
            <a:spLocks noGrp="1"/>
          </p:cNvSpPr>
          <p:nvPr>
            <p:ph type="ftr" sz="quarter" idx="15"/>
          </p:nvPr>
        </p:nvSpPr>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9017DDE0-CBBA-4554-90F1-6E08D6685068}"/>
              </a:ext>
            </a:extLst>
          </p:cNvPr>
          <p:cNvSpPr>
            <a:spLocks noGrp="1"/>
          </p:cNvSpPr>
          <p:nvPr>
            <p:ph type="sldNum" sz="quarter" idx="16"/>
          </p:nvPr>
        </p:nvSpPr>
        <p:spPr/>
        <p:txBody>
          <a:bodyPr/>
          <a:lstStyle/>
          <a:p>
            <a:fld id="{975A587B-5814-4D9B-9598-FE9CB954CB01}" type="slidenum">
              <a:rPr lang="fr-FR" smtClean="0"/>
              <a:pPr/>
              <a:t>16</a:t>
            </a:fld>
            <a:endParaRPr lang="fr-FR"/>
          </a:p>
        </p:txBody>
      </p:sp>
      <p:pic>
        <p:nvPicPr>
          <p:cNvPr id="6" name="Image 5">
            <a:extLst>
              <a:ext uri="{FF2B5EF4-FFF2-40B4-BE49-F238E27FC236}">
                <a16:creationId xmlns:a16="http://schemas.microsoft.com/office/drawing/2014/main" id="{9AB41D52-F123-42CC-B474-FEDB7049DF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639" t="8353" r="2062" b="4875"/>
          <a:stretch/>
        </p:blipFill>
        <p:spPr>
          <a:xfrm>
            <a:off x="604820" y="1635070"/>
            <a:ext cx="4889552" cy="3499892"/>
          </a:xfrm>
          <a:prstGeom prst="rect">
            <a:avLst/>
          </a:prstGeom>
        </p:spPr>
      </p:pic>
      <p:grpSp>
        <p:nvGrpSpPr>
          <p:cNvPr id="12" name="Groupe 11">
            <a:extLst>
              <a:ext uri="{FF2B5EF4-FFF2-40B4-BE49-F238E27FC236}">
                <a16:creationId xmlns:a16="http://schemas.microsoft.com/office/drawing/2014/main" id="{3C30D991-3DA3-49B7-B8A3-BFB74678829B}"/>
              </a:ext>
            </a:extLst>
          </p:cNvPr>
          <p:cNvGrpSpPr/>
          <p:nvPr/>
        </p:nvGrpSpPr>
        <p:grpSpPr>
          <a:xfrm>
            <a:off x="6185525" y="3750553"/>
            <a:ext cx="5153577" cy="1721404"/>
            <a:chOff x="5957079" y="3929605"/>
            <a:chExt cx="5153577" cy="1721404"/>
          </a:xfrm>
        </p:grpSpPr>
        <p:pic>
          <p:nvPicPr>
            <p:cNvPr id="14" name="Image 13" descr="Une image contenant texte&#10;&#10;Description générée automatiquement">
              <a:extLst>
                <a:ext uri="{FF2B5EF4-FFF2-40B4-BE49-F238E27FC236}">
                  <a16:creationId xmlns:a16="http://schemas.microsoft.com/office/drawing/2014/main" id="{FEE5EA9F-5ADB-4BF8-9F7C-5C2BA663E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741" y="3929606"/>
              <a:ext cx="1177348" cy="1721403"/>
            </a:xfrm>
            <a:prstGeom prst="rect">
              <a:avLst/>
            </a:prstGeom>
            <a:ln>
              <a:solidFill>
                <a:schemeClr val="bg1">
                  <a:lumMod val="75000"/>
                </a:schemeClr>
              </a:solidFill>
            </a:ln>
          </p:spPr>
        </p:pic>
        <p:pic>
          <p:nvPicPr>
            <p:cNvPr id="16" name="Image 15" descr="Une image contenant texte&#10;&#10;Description générée automatiquement">
              <a:extLst>
                <a:ext uri="{FF2B5EF4-FFF2-40B4-BE49-F238E27FC236}">
                  <a16:creationId xmlns:a16="http://schemas.microsoft.com/office/drawing/2014/main" id="{33262E79-7DDB-4161-9B42-8C54D3B5C7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9024" y="3929606"/>
              <a:ext cx="1177349" cy="1700615"/>
            </a:xfrm>
            <a:prstGeom prst="rect">
              <a:avLst/>
            </a:prstGeom>
            <a:ln>
              <a:solidFill>
                <a:schemeClr val="bg1">
                  <a:lumMod val="75000"/>
                </a:schemeClr>
              </a:solidFill>
            </a:ln>
          </p:spPr>
        </p:pic>
        <p:pic>
          <p:nvPicPr>
            <p:cNvPr id="17" name="Image 16">
              <a:extLst>
                <a:ext uri="{FF2B5EF4-FFF2-40B4-BE49-F238E27FC236}">
                  <a16:creationId xmlns:a16="http://schemas.microsoft.com/office/drawing/2014/main" id="{43F39DDB-FDC0-49F0-A55F-3411B1E763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7079" y="3929605"/>
              <a:ext cx="1179321" cy="1700615"/>
            </a:xfrm>
            <a:prstGeom prst="rect">
              <a:avLst/>
            </a:prstGeom>
            <a:ln>
              <a:solidFill>
                <a:schemeClr val="bg1">
                  <a:lumMod val="75000"/>
                </a:schemeClr>
              </a:solidFill>
            </a:ln>
          </p:spPr>
        </p:pic>
        <p:pic>
          <p:nvPicPr>
            <p:cNvPr id="21" name="Image 20">
              <a:extLst>
                <a:ext uri="{FF2B5EF4-FFF2-40B4-BE49-F238E27FC236}">
                  <a16:creationId xmlns:a16="http://schemas.microsoft.com/office/drawing/2014/main" id="{C4D8648A-33FE-48AB-81F9-210ADE7DE5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3308" y="3943427"/>
              <a:ext cx="1177348" cy="1707582"/>
            </a:xfrm>
            <a:prstGeom prst="rect">
              <a:avLst/>
            </a:prstGeom>
            <a:ln>
              <a:solidFill>
                <a:schemeClr val="bg1">
                  <a:lumMod val="75000"/>
                </a:schemeClr>
              </a:solidFill>
            </a:ln>
          </p:spPr>
        </p:pic>
      </p:grpSp>
    </p:spTree>
    <p:extLst>
      <p:ext uri="{BB962C8B-B14F-4D97-AF65-F5344CB8AC3E}">
        <p14:creationId xmlns:p14="http://schemas.microsoft.com/office/powerpoint/2010/main" val="243036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4B7FFB-1F90-4D2C-A39F-496E59B818F7}"/>
              </a:ext>
            </a:extLst>
          </p:cNvPr>
          <p:cNvSpPr>
            <a:spLocks noGrp="1"/>
          </p:cNvSpPr>
          <p:nvPr>
            <p:ph type="body" sz="quarter" idx="13"/>
          </p:nvPr>
        </p:nvSpPr>
        <p:spPr>
          <a:xfrm>
            <a:off x="501629" y="1776034"/>
            <a:ext cx="5405405" cy="3779354"/>
          </a:xfrm>
        </p:spPr>
        <p:txBody>
          <a:bodyPr lIns="91440" tIns="45720" rIns="91440" bIns="45720" anchor="t"/>
          <a:lstStyle/>
          <a:p>
            <a:pPr marL="0" indent="0" algn="just">
              <a:buNone/>
            </a:pPr>
            <a:r>
              <a:rPr lang="fr-FR" sz="1800" dirty="0"/>
              <a:t>La Sécurité est l’affaire de tous, collaborateurs de </a:t>
            </a:r>
            <a:r>
              <a:rPr lang="fr-FR" sz="1800" dirty="0" err="1"/>
              <a:t>TotalEnergies</a:t>
            </a:r>
            <a:r>
              <a:rPr lang="fr-FR" sz="1800" dirty="0"/>
              <a:t> et des </a:t>
            </a:r>
            <a:r>
              <a:rPr lang="fr-FR" sz="1800" b="1" dirty="0"/>
              <a:t>entreprises partenaires</a:t>
            </a:r>
            <a:r>
              <a:rPr lang="fr-FR" sz="1800" dirty="0"/>
              <a:t>.</a:t>
            </a:r>
            <a:br>
              <a:rPr lang="fr-FR" sz="1800" dirty="0"/>
            </a:br>
            <a:br>
              <a:rPr lang="fr-FR" sz="1800" dirty="0"/>
            </a:br>
            <a:br>
              <a:rPr lang="fr-FR" sz="1800" dirty="0"/>
            </a:br>
            <a:r>
              <a:rPr lang="fr-FR" sz="1800" dirty="0"/>
              <a:t>C’est pourquoi il est important </a:t>
            </a:r>
            <a:r>
              <a:rPr lang="fr-FR" sz="1800" b="1" dirty="0"/>
              <a:t>d’associer à votre JMS les entreprises partenaires </a:t>
            </a:r>
            <a:r>
              <a:rPr lang="fr-FR" sz="1800" dirty="0"/>
              <a:t>: </a:t>
            </a:r>
            <a:endParaRPr lang="fr-FR" sz="1800"/>
          </a:p>
          <a:p>
            <a:pPr marL="359410" lvl="1" indent="-179705" algn="just">
              <a:buClr>
                <a:srgbClr val="FEC800"/>
              </a:buClr>
              <a:buFont typeface="Arial" panose="020B0604020202020204" pitchFamily="34" charset="0"/>
              <a:buChar char="•"/>
            </a:pPr>
            <a:endParaRPr lang="fr-FR">
              <a:cs typeface="Arial" panose="020B0604020202020204"/>
            </a:endParaRPr>
          </a:p>
          <a:p>
            <a:pPr marL="359410" lvl="1" indent="-179705" algn="just">
              <a:buClr>
                <a:srgbClr val="FEC800"/>
              </a:buClr>
              <a:buFont typeface="Arial" panose="020B0604020202020204" pitchFamily="34" charset="0"/>
              <a:buChar char="•"/>
            </a:pPr>
            <a:r>
              <a:rPr lang="fr-FR" dirty="0"/>
              <a:t>Membres du réseau </a:t>
            </a:r>
            <a:r>
              <a:rPr lang="fr-FR" dirty="0" err="1"/>
              <a:t>Safety</a:t>
            </a:r>
            <a:r>
              <a:rPr lang="fr-FR" dirty="0"/>
              <a:t> </a:t>
            </a:r>
            <a:r>
              <a:rPr lang="fr-FR" dirty="0" err="1"/>
              <a:t>Contract</a:t>
            </a:r>
            <a:r>
              <a:rPr lang="fr-FR" dirty="0"/>
              <a:t> </a:t>
            </a:r>
            <a:r>
              <a:rPr lang="fr-FR" dirty="0" err="1"/>
              <a:t>Owner</a:t>
            </a:r>
            <a:r>
              <a:rPr lang="fr-FR" dirty="0"/>
              <a:t>. </a:t>
            </a:r>
            <a:endParaRPr lang="fr-FR">
              <a:cs typeface="Arial" panose="020B0604020202020204"/>
            </a:endParaRPr>
          </a:p>
          <a:p>
            <a:pPr marL="359410" lvl="1" indent="-179705" algn="just">
              <a:buClr>
                <a:srgbClr val="FEC800"/>
              </a:buClr>
              <a:buFont typeface="Arial" panose="020B0604020202020204" pitchFamily="34" charset="0"/>
              <a:buChar char="•"/>
            </a:pPr>
            <a:r>
              <a:rPr lang="fr-FR" dirty="0"/>
              <a:t>Sous contrat permanent avec le site / l’entité. </a:t>
            </a:r>
            <a:endParaRPr lang="fr-FR" dirty="0">
              <a:cs typeface="Arial" panose="020B0604020202020204"/>
            </a:endParaRPr>
          </a:p>
          <a:p>
            <a:pPr marL="359410" lvl="1" indent="-179705" algn="just">
              <a:buClr>
                <a:srgbClr val="FEC800"/>
              </a:buClr>
              <a:buFont typeface="Arial" panose="020B0604020202020204" pitchFamily="34" charset="0"/>
              <a:buChar char="•"/>
            </a:pPr>
            <a:r>
              <a:rPr lang="fr-FR" dirty="0"/>
              <a:t>Travaillant sur des marchés générant un grand nombre d’heures travaillées.</a:t>
            </a:r>
            <a:endParaRPr lang="fr-FR" dirty="0">
              <a:cs typeface="Arial" panose="020B0604020202020204"/>
            </a:endParaRPr>
          </a:p>
        </p:txBody>
      </p:sp>
      <p:sp>
        <p:nvSpPr>
          <p:cNvPr id="3" name="Titre 2">
            <a:extLst>
              <a:ext uri="{FF2B5EF4-FFF2-40B4-BE49-F238E27FC236}">
                <a16:creationId xmlns:a16="http://schemas.microsoft.com/office/drawing/2014/main" id="{B76EC807-2A8B-4C38-94DD-D0B78293B78E}"/>
              </a:ext>
            </a:extLst>
          </p:cNvPr>
          <p:cNvSpPr>
            <a:spLocks noGrp="1"/>
          </p:cNvSpPr>
          <p:nvPr>
            <p:ph type="title"/>
          </p:nvPr>
        </p:nvSpPr>
        <p:spPr/>
        <p:txBody>
          <a:bodyPr/>
          <a:lstStyle/>
          <a:p>
            <a:r>
              <a:rPr lang="fr-FR">
                <a:cs typeface="Arial"/>
              </a:rPr>
              <a:t>Mobiliser les entreprises partenaires</a:t>
            </a:r>
            <a:endParaRPr lang="fr-FR"/>
          </a:p>
        </p:txBody>
      </p:sp>
      <p:sp>
        <p:nvSpPr>
          <p:cNvPr id="4" name="Espace réservé du pied de page 3">
            <a:extLst>
              <a:ext uri="{FF2B5EF4-FFF2-40B4-BE49-F238E27FC236}">
                <a16:creationId xmlns:a16="http://schemas.microsoft.com/office/drawing/2014/main" id="{D10FADC9-C6D7-4CB7-B3BD-28AF87D56FA5}"/>
              </a:ext>
            </a:extLst>
          </p:cNvPr>
          <p:cNvSpPr>
            <a:spLocks noGrp="1"/>
          </p:cNvSpPr>
          <p:nvPr>
            <p:ph type="ftr" sz="quarter" idx="15"/>
          </p:nvPr>
        </p:nvSpPr>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B0EA012F-9799-4DF2-9EAD-1DED10B79207}"/>
              </a:ext>
            </a:extLst>
          </p:cNvPr>
          <p:cNvSpPr>
            <a:spLocks noGrp="1"/>
          </p:cNvSpPr>
          <p:nvPr>
            <p:ph type="sldNum" sz="quarter" idx="16"/>
          </p:nvPr>
        </p:nvSpPr>
        <p:spPr/>
        <p:txBody>
          <a:bodyPr/>
          <a:lstStyle/>
          <a:p>
            <a:fld id="{975A587B-5814-4D9B-9598-FE9CB954CB01}" type="slidenum">
              <a:rPr lang="fr-FR" smtClean="0"/>
              <a:pPr/>
              <a:t>17</a:t>
            </a:fld>
            <a:endParaRPr lang="fr-FR"/>
          </a:p>
        </p:txBody>
      </p:sp>
      <p:pic>
        <p:nvPicPr>
          <p:cNvPr id="7" name="Image 6" descr="Une image contenant extérieur, personne&#10;&#10;Description générée automatiquement">
            <a:extLst>
              <a:ext uri="{FF2B5EF4-FFF2-40B4-BE49-F238E27FC236}">
                <a16:creationId xmlns:a16="http://schemas.microsoft.com/office/drawing/2014/main" id="{30518D4C-01FD-4465-82C0-7A82F3BFF2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27468" y="1823659"/>
            <a:ext cx="5313502" cy="3540120"/>
          </a:xfrm>
          <a:prstGeom prst="rect">
            <a:avLst/>
          </a:prstGeom>
        </p:spPr>
      </p:pic>
    </p:spTree>
    <p:extLst>
      <p:ext uri="{BB962C8B-B14F-4D97-AF65-F5344CB8AC3E}">
        <p14:creationId xmlns:p14="http://schemas.microsoft.com/office/powerpoint/2010/main" val="58667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a:xfrm>
            <a:off x="6361200" y="3430800"/>
            <a:ext cx="5400000" cy="1152000"/>
          </a:xfrm>
        </p:spPr>
        <p:txBody>
          <a:bodyPr>
            <a:noAutofit/>
          </a:bodyPr>
          <a:lstStyle/>
          <a:p>
            <a:r>
              <a:rPr lang="fr-FR"/>
              <a:t>Après la JMS 2022</a:t>
            </a:r>
          </a:p>
        </p:txBody>
      </p:sp>
      <p:sp>
        <p:nvSpPr>
          <p:cNvPr id="25" name="Espace réservé du texte 6">
            <a:extLst>
              <a:ext uri="{FF2B5EF4-FFF2-40B4-BE49-F238E27FC236}">
                <a16:creationId xmlns:a16="http://schemas.microsoft.com/office/drawing/2014/main" id="{C21C68D4-EDD1-4905-BE0D-155C96CD047C}"/>
              </a:ext>
            </a:extLst>
          </p:cNvPr>
          <p:cNvSpPr>
            <a:spLocks noGrp="1"/>
          </p:cNvSpPr>
          <p:nvPr>
            <p:ph type="body" idx="1"/>
          </p:nvPr>
        </p:nvSpPr>
        <p:spPr>
          <a:xfrm>
            <a:off x="6361200" y="4662000"/>
            <a:ext cx="5400000" cy="900000"/>
          </a:xfrm>
        </p:spPr>
        <p:txBody>
          <a:bodyPr>
            <a:noAutofit/>
          </a:bodyPr>
          <a:lstStyle/>
          <a:p>
            <a:r>
              <a:rPr lang="fr-FR"/>
              <a:t>Déploiement des Règles d’or</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sz="quarter" idx="13"/>
          </p:nvPr>
        </p:nvSpPr>
        <p:spPr>
          <a:xfrm>
            <a:off x="6361200" y="1490400"/>
            <a:ext cx="5400000" cy="1872000"/>
          </a:xfrm>
        </p:spPr>
        <p:txBody>
          <a:bodyPr>
            <a:noAutofit/>
          </a:bodyPr>
          <a:lstStyle/>
          <a:p>
            <a:r>
              <a:rPr lang="fr-FR"/>
              <a:t>03.</a:t>
            </a:r>
          </a:p>
        </p:txBody>
      </p:sp>
      <p:sp>
        <p:nvSpPr>
          <p:cNvPr id="10" name="Espace réservé du texte 9">
            <a:extLst>
              <a:ext uri="{FF2B5EF4-FFF2-40B4-BE49-F238E27FC236}">
                <a16:creationId xmlns:a16="http://schemas.microsoft.com/office/drawing/2014/main" id="{6217B0B3-A9FF-431E-86AF-5F31A08E2453}"/>
              </a:ext>
            </a:extLst>
          </p:cNvPr>
          <p:cNvSpPr>
            <a:spLocks noGrp="1"/>
          </p:cNvSpPr>
          <p:nvPr>
            <p:ph type="body" sz="quarter" idx="15"/>
          </p:nvPr>
        </p:nvSpPr>
        <p:spPr/>
        <p:txBody>
          <a:bodyPr/>
          <a:lstStyle/>
          <a:p>
            <a:endParaRPr lang="fr-F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8"/>
          </p:nvPr>
        </p:nvSpPr>
        <p:spPr>
          <a:xfrm>
            <a:off x="219008" y="6449983"/>
            <a:ext cx="576000" cy="252000"/>
          </a:xfrm>
        </p:spPr>
        <p:txBody>
          <a:bodyPr/>
          <a:lstStyle/>
          <a:p>
            <a:pPr lvl="0"/>
            <a:fld id="{975A587B-5814-4D9B-9598-FE9CB954CB01}" type="slidenum">
              <a:rPr lang="fr-FR" noProof="0" smtClean="0">
                <a:solidFill>
                  <a:schemeClr val="tx1"/>
                </a:solidFill>
              </a:rPr>
              <a:pPr lvl="0"/>
              <a:t>18</a:t>
            </a:fld>
            <a:endParaRPr lang="fr-FR" noProof="0">
              <a:solidFill>
                <a:schemeClr val="tx1"/>
              </a:solidFill>
            </a:endParaRPr>
          </a:p>
        </p:txBody>
      </p:sp>
      <p:sp>
        <p:nvSpPr>
          <p:cNvPr id="2" name="Footer Placeholder 1">
            <a:extLst>
              <a:ext uri="{FF2B5EF4-FFF2-40B4-BE49-F238E27FC236}">
                <a16:creationId xmlns:a16="http://schemas.microsoft.com/office/drawing/2014/main" id="{72AEF961-547B-4418-A563-2A5017A8DA83}"/>
              </a:ext>
            </a:extLst>
          </p:cNvPr>
          <p:cNvSpPr>
            <a:spLocks noGrp="1"/>
          </p:cNvSpPr>
          <p:nvPr>
            <p:ph type="ftr" sz="quarter" idx="17"/>
          </p:nvPr>
        </p:nvSpPr>
        <p:spPr/>
        <p:txBody>
          <a:bodyPr/>
          <a:lstStyle/>
          <a:p>
            <a:r>
              <a:rPr lang="fr-FR">
                <a:solidFill>
                  <a:schemeClr val="tx1"/>
                </a:solidFill>
              </a:rPr>
              <a:t>Kit manager JMS 2022</a:t>
            </a:r>
          </a:p>
        </p:txBody>
      </p:sp>
    </p:spTree>
    <p:extLst>
      <p:ext uri="{BB962C8B-B14F-4D97-AF65-F5344CB8AC3E}">
        <p14:creationId xmlns:p14="http://schemas.microsoft.com/office/powerpoint/2010/main" val="239589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F3C574-68CA-4F06-86E5-77D1743A629F}"/>
              </a:ext>
            </a:extLst>
          </p:cNvPr>
          <p:cNvSpPr>
            <a:spLocks noGrp="1"/>
          </p:cNvSpPr>
          <p:nvPr>
            <p:ph type="title"/>
          </p:nvPr>
        </p:nvSpPr>
        <p:spPr/>
        <p:txBody>
          <a:bodyPr/>
          <a:lstStyle/>
          <a:p>
            <a:r>
              <a:rPr lang="fr-FR"/>
              <a:t>Calendrier du déploiement</a:t>
            </a:r>
          </a:p>
        </p:txBody>
      </p:sp>
      <p:sp>
        <p:nvSpPr>
          <p:cNvPr id="11" name="Footer Placeholder 10">
            <a:extLst>
              <a:ext uri="{FF2B5EF4-FFF2-40B4-BE49-F238E27FC236}">
                <a16:creationId xmlns:a16="http://schemas.microsoft.com/office/drawing/2014/main" id="{33D80B08-2859-4A17-8277-08A46569432B}"/>
              </a:ext>
            </a:extLst>
          </p:cNvPr>
          <p:cNvSpPr>
            <a:spLocks noGrp="1"/>
          </p:cNvSpPr>
          <p:nvPr>
            <p:ph type="ftr" sz="quarter" idx="15"/>
          </p:nvPr>
        </p:nvSpPr>
        <p:spPr/>
        <p:txBody>
          <a:bodyPr/>
          <a:lstStyle/>
          <a:p>
            <a:r>
              <a:rPr lang="fr-FR"/>
              <a:t>Kit manager JMS 2022</a:t>
            </a:r>
          </a:p>
        </p:txBody>
      </p:sp>
      <p:graphicFrame>
        <p:nvGraphicFramePr>
          <p:cNvPr id="4" name="Table 4">
            <a:extLst>
              <a:ext uri="{FF2B5EF4-FFF2-40B4-BE49-F238E27FC236}">
                <a16:creationId xmlns:a16="http://schemas.microsoft.com/office/drawing/2014/main" id="{83D00728-5A4B-49A2-8A1A-23A156A3BB99}"/>
              </a:ext>
            </a:extLst>
          </p:cNvPr>
          <p:cNvGraphicFramePr>
            <a:graphicFrameLocks noGrp="1"/>
          </p:cNvGraphicFramePr>
          <p:nvPr>
            <p:extLst>
              <p:ext uri="{D42A27DB-BD31-4B8C-83A1-F6EECF244321}">
                <p14:modId xmlns:p14="http://schemas.microsoft.com/office/powerpoint/2010/main" val="1362079745"/>
              </p:ext>
            </p:extLst>
          </p:nvPr>
        </p:nvGraphicFramePr>
        <p:xfrm>
          <a:off x="1053057" y="3575533"/>
          <a:ext cx="9998200" cy="370840"/>
        </p:xfrm>
        <a:graphic>
          <a:graphicData uri="http://schemas.openxmlformats.org/drawingml/2006/table">
            <a:tbl>
              <a:tblPr firstRow="1" bandRow="1">
                <a:tableStyleId>{5C22544A-7EE6-4342-B048-85BDC9FD1C3A}</a:tableStyleId>
              </a:tblPr>
              <a:tblGrid>
                <a:gridCol w="1249775">
                  <a:extLst>
                    <a:ext uri="{9D8B030D-6E8A-4147-A177-3AD203B41FA5}">
                      <a16:colId xmlns:a16="http://schemas.microsoft.com/office/drawing/2014/main" val="164265940"/>
                    </a:ext>
                  </a:extLst>
                </a:gridCol>
                <a:gridCol w="1249775">
                  <a:extLst>
                    <a:ext uri="{9D8B030D-6E8A-4147-A177-3AD203B41FA5}">
                      <a16:colId xmlns:a16="http://schemas.microsoft.com/office/drawing/2014/main" val="3306675991"/>
                    </a:ext>
                  </a:extLst>
                </a:gridCol>
                <a:gridCol w="1249775">
                  <a:extLst>
                    <a:ext uri="{9D8B030D-6E8A-4147-A177-3AD203B41FA5}">
                      <a16:colId xmlns:a16="http://schemas.microsoft.com/office/drawing/2014/main" val="2718546571"/>
                    </a:ext>
                  </a:extLst>
                </a:gridCol>
                <a:gridCol w="1249775">
                  <a:extLst>
                    <a:ext uri="{9D8B030D-6E8A-4147-A177-3AD203B41FA5}">
                      <a16:colId xmlns:a16="http://schemas.microsoft.com/office/drawing/2014/main" val="4133460738"/>
                    </a:ext>
                  </a:extLst>
                </a:gridCol>
                <a:gridCol w="1249775">
                  <a:extLst>
                    <a:ext uri="{9D8B030D-6E8A-4147-A177-3AD203B41FA5}">
                      <a16:colId xmlns:a16="http://schemas.microsoft.com/office/drawing/2014/main" val="1632189813"/>
                    </a:ext>
                  </a:extLst>
                </a:gridCol>
                <a:gridCol w="1249775">
                  <a:extLst>
                    <a:ext uri="{9D8B030D-6E8A-4147-A177-3AD203B41FA5}">
                      <a16:colId xmlns:a16="http://schemas.microsoft.com/office/drawing/2014/main" val="1672967867"/>
                    </a:ext>
                  </a:extLst>
                </a:gridCol>
                <a:gridCol w="1249775">
                  <a:extLst>
                    <a:ext uri="{9D8B030D-6E8A-4147-A177-3AD203B41FA5}">
                      <a16:colId xmlns:a16="http://schemas.microsoft.com/office/drawing/2014/main" val="1525754122"/>
                    </a:ext>
                  </a:extLst>
                </a:gridCol>
                <a:gridCol w="1249775">
                  <a:extLst>
                    <a:ext uri="{9D8B030D-6E8A-4147-A177-3AD203B41FA5}">
                      <a16:colId xmlns:a16="http://schemas.microsoft.com/office/drawing/2014/main" val="916110453"/>
                    </a:ext>
                  </a:extLst>
                </a:gridCol>
              </a:tblGrid>
              <a:tr h="370840">
                <a:tc>
                  <a:txBody>
                    <a:bodyPr/>
                    <a:lstStyle/>
                    <a:p>
                      <a:pPr algn="ctr"/>
                      <a:r>
                        <a:rPr lang="fr-FR"/>
                        <a:t>MAI 2022</a:t>
                      </a:r>
                    </a:p>
                  </a:txBody>
                  <a:tcPr>
                    <a:solidFill>
                      <a:srgbClr val="FEC800"/>
                    </a:solidFill>
                  </a:tcPr>
                </a:tc>
                <a:tc>
                  <a:txBody>
                    <a:bodyPr/>
                    <a:lstStyle/>
                    <a:p>
                      <a:pPr algn="ctr"/>
                      <a:r>
                        <a:rPr lang="fr-FR"/>
                        <a:t>JUIN</a:t>
                      </a:r>
                    </a:p>
                  </a:txBody>
                  <a:tcPr>
                    <a:solidFill>
                      <a:srgbClr val="FEC800"/>
                    </a:solidFill>
                  </a:tcPr>
                </a:tc>
                <a:tc>
                  <a:txBody>
                    <a:bodyPr/>
                    <a:lstStyle/>
                    <a:p>
                      <a:pPr algn="ctr"/>
                      <a:r>
                        <a:rPr lang="fr-FR"/>
                        <a:t>JUL</a:t>
                      </a:r>
                    </a:p>
                  </a:txBody>
                  <a:tcPr>
                    <a:solidFill>
                      <a:srgbClr val="FEC800"/>
                    </a:solidFill>
                  </a:tcPr>
                </a:tc>
                <a:tc>
                  <a:txBody>
                    <a:bodyPr/>
                    <a:lstStyle/>
                    <a:p>
                      <a:pPr algn="ctr"/>
                      <a:r>
                        <a:rPr lang="fr-FR"/>
                        <a:t>AOUT</a:t>
                      </a:r>
                    </a:p>
                  </a:txBody>
                  <a:tcPr>
                    <a:solidFill>
                      <a:srgbClr val="FEC800"/>
                    </a:solidFill>
                  </a:tcPr>
                </a:tc>
                <a:tc>
                  <a:txBody>
                    <a:bodyPr/>
                    <a:lstStyle/>
                    <a:p>
                      <a:pPr algn="ctr"/>
                      <a:r>
                        <a:rPr lang="fr-FR"/>
                        <a:t>SEPT</a:t>
                      </a:r>
                    </a:p>
                  </a:txBody>
                  <a:tcPr>
                    <a:solidFill>
                      <a:srgbClr val="FEC800"/>
                    </a:solidFill>
                  </a:tcPr>
                </a:tc>
                <a:tc>
                  <a:txBody>
                    <a:bodyPr/>
                    <a:lstStyle/>
                    <a:p>
                      <a:pPr algn="ctr"/>
                      <a:r>
                        <a:rPr lang="fr-FR"/>
                        <a:t>OCT</a:t>
                      </a:r>
                    </a:p>
                  </a:txBody>
                  <a:tcPr>
                    <a:solidFill>
                      <a:srgbClr val="FEC800"/>
                    </a:solidFill>
                  </a:tcPr>
                </a:tc>
                <a:tc>
                  <a:txBody>
                    <a:bodyPr/>
                    <a:lstStyle/>
                    <a:p>
                      <a:pPr algn="ctr"/>
                      <a:r>
                        <a:rPr lang="fr-FR"/>
                        <a:t>NOV</a:t>
                      </a:r>
                    </a:p>
                  </a:txBody>
                  <a:tcPr>
                    <a:solidFill>
                      <a:srgbClr val="FEC800"/>
                    </a:solidFill>
                  </a:tcPr>
                </a:tc>
                <a:tc>
                  <a:txBody>
                    <a:bodyPr/>
                    <a:lstStyle/>
                    <a:p>
                      <a:pPr algn="ctr"/>
                      <a:r>
                        <a:rPr lang="fr-FR"/>
                        <a:t>DEC</a:t>
                      </a:r>
                    </a:p>
                  </a:txBody>
                  <a:tcPr>
                    <a:solidFill>
                      <a:srgbClr val="FEC800"/>
                    </a:solidFill>
                  </a:tcPr>
                </a:tc>
                <a:extLst>
                  <a:ext uri="{0D108BD9-81ED-4DB2-BD59-A6C34878D82A}">
                    <a16:rowId xmlns:a16="http://schemas.microsoft.com/office/drawing/2014/main" val="1534686704"/>
                  </a:ext>
                </a:extLst>
              </a:tr>
            </a:tbl>
          </a:graphicData>
        </a:graphic>
      </p:graphicFrame>
      <p:sp>
        <p:nvSpPr>
          <p:cNvPr id="18" name="Arrow: Right 17">
            <a:extLst>
              <a:ext uri="{FF2B5EF4-FFF2-40B4-BE49-F238E27FC236}">
                <a16:creationId xmlns:a16="http://schemas.microsoft.com/office/drawing/2014/main" id="{A14B6B44-C59B-47A9-9A9F-3F681D97536F}"/>
              </a:ext>
            </a:extLst>
          </p:cNvPr>
          <p:cNvSpPr/>
          <p:nvPr/>
        </p:nvSpPr>
        <p:spPr>
          <a:xfrm>
            <a:off x="11066256" y="3409900"/>
            <a:ext cx="605781" cy="684000"/>
          </a:xfrm>
          <a:prstGeom prst="rightArrow">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Oval 72">
            <a:extLst>
              <a:ext uri="{FF2B5EF4-FFF2-40B4-BE49-F238E27FC236}">
                <a16:creationId xmlns:a16="http://schemas.microsoft.com/office/drawing/2014/main" id="{10CFF91D-AA5F-43F7-A463-D81671E0E9E1}"/>
              </a:ext>
            </a:extLst>
          </p:cNvPr>
          <p:cNvSpPr/>
          <p:nvPr/>
        </p:nvSpPr>
        <p:spPr>
          <a:xfrm>
            <a:off x="1605026" y="3856216"/>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4" name="Oval 73">
            <a:extLst>
              <a:ext uri="{FF2B5EF4-FFF2-40B4-BE49-F238E27FC236}">
                <a16:creationId xmlns:a16="http://schemas.microsoft.com/office/drawing/2014/main" id="{28D958B3-36EC-46E2-9FFA-0361C2F18057}"/>
              </a:ext>
            </a:extLst>
          </p:cNvPr>
          <p:cNvSpPr/>
          <p:nvPr/>
        </p:nvSpPr>
        <p:spPr>
          <a:xfrm>
            <a:off x="2225807" y="3853126"/>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Oval 74">
            <a:extLst>
              <a:ext uri="{FF2B5EF4-FFF2-40B4-BE49-F238E27FC236}">
                <a16:creationId xmlns:a16="http://schemas.microsoft.com/office/drawing/2014/main" id="{40146483-63E5-4DB1-A939-6BF37ECC44ED}"/>
              </a:ext>
            </a:extLst>
          </p:cNvPr>
          <p:cNvSpPr/>
          <p:nvPr/>
        </p:nvSpPr>
        <p:spPr>
          <a:xfrm>
            <a:off x="3482945" y="3852751"/>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Oval 77">
            <a:extLst>
              <a:ext uri="{FF2B5EF4-FFF2-40B4-BE49-F238E27FC236}">
                <a16:creationId xmlns:a16="http://schemas.microsoft.com/office/drawing/2014/main" id="{D8452557-6E0B-46CA-9303-F1D11C5C928D}"/>
              </a:ext>
            </a:extLst>
          </p:cNvPr>
          <p:cNvSpPr/>
          <p:nvPr/>
        </p:nvSpPr>
        <p:spPr>
          <a:xfrm>
            <a:off x="5356937" y="3866978"/>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79" name="Oval 78">
            <a:extLst>
              <a:ext uri="{FF2B5EF4-FFF2-40B4-BE49-F238E27FC236}">
                <a16:creationId xmlns:a16="http://schemas.microsoft.com/office/drawing/2014/main" id="{C9803A39-3032-48B1-A229-3AA2188CD68B}"/>
              </a:ext>
            </a:extLst>
          </p:cNvPr>
          <p:cNvSpPr/>
          <p:nvPr/>
        </p:nvSpPr>
        <p:spPr>
          <a:xfrm>
            <a:off x="5979606" y="3856212"/>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id="{76D76060-84A8-4869-B1AD-7EFFB448F654}"/>
              </a:ext>
            </a:extLst>
          </p:cNvPr>
          <p:cNvSpPr/>
          <p:nvPr/>
        </p:nvSpPr>
        <p:spPr>
          <a:xfrm>
            <a:off x="6600387" y="3853122"/>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Oval 80">
            <a:extLst>
              <a:ext uri="{FF2B5EF4-FFF2-40B4-BE49-F238E27FC236}">
                <a16:creationId xmlns:a16="http://schemas.microsoft.com/office/drawing/2014/main" id="{02525DCE-1137-4127-9306-37DA1AC5B4B2}"/>
              </a:ext>
            </a:extLst>
          </p:cNvPr>
          <p:cNvSpPr/>
          <p:nvPr/>
        </p:nvSpPr>
        <p:spPr>
          <a:xfrm>
            <a:off x="7222428" y="3852747"/>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073C021B-08C1-49B2-A7AB-A76BCC24CB31}"/>
              </a:ext>
            </a:extLst>
          </p:cNvPr>
          <p:cNvSpPr/>
          <p:nvPr/>
        </p:nvSpPr>
        <p:spPr>
          <a:xfrm>
            <a:off x="7854226" y="384965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Oval 82">
            <a:extLst>
              <a:ext uri="{FF2B5EF4-FFF2-40B4-BE49-F238E27FC236}">
                <a16:creationId xmlns:a16="http://schemas.microsoft.com/office/drawing/2014/main" id="{3DB8E9AF-356C-436A-9519-456F94153748}"/>
              </a:ext>
            </a:extLst>
          </p:cNvPr>
          <p:cNvSpPr/>
          <p:nvPr/>
        </p:nvSpPr>
        <p:spPr>
          <a:xfrm>
            <a:off x="8487909" y="3859673"/>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4" name="Oval 83">
            <a:extLst>
              <a:ext uri="{FF2B5EF4-FFF2-40B4-BE49-F238E27FC236}">
                <a16:creationId xmlns:a16="http://schemas.microsoft.com/office/drawing/2014/main" id="{8C769E30-1B02-4835-AA2A-15AECBA2FAC8}"/>
              </a:ext>
            </a:extLst>
          </p:cNvPr>
          <p:cNvSpPr/>
          <p:nvPr/>
        </p:nvSpPr>
        <p:spPr>
          <a:xfrm>
            <a:off x="9097673" y="385658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Oval 84">
            <a:extLst>
              <a:ext uri="{FF2B5EF4-FFF2-40B4-BE49-F238E27FC236}">
                <a16:creationId xmlns:a16="http://schemas.microsoft.com/office/drawing/2014/main" id="{E25C6949-428E-4696-B4F7-15CBAA597456}"/>
              </a:ext>
            </a:extLst>
          </p:cNvPr>
          <p:cNvSpPr/>
          <p:nvPr/>
        </p:nvSpPr>
        <p:spPr>
          <a:xfrm>
            <a:off x="9730730"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BC78FDB6-3099-4741-AE96-851D77F97842}"/>
              </a:ext>
            </a:extLst>
          </p:cNvPr>
          <p:cNvSpPr/>
          <p:nvPr/>
        </p:nvSpPr>
        <p:spPr>
          <a:xfrm>
            <a:off x="2846588" y="3861253"/>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6" name="TextBox 21">
            <a:extLst>
              <a:ext uri="{FF2B5EF4-FFF2-40B4-BE49-F238E27FC236}">
                <a16:creationId xmlns:a16="http://schemas.microsoft.com/office/drawing/2014/main" id="{9928198B-0773-49E5-BDFE-60FABCE70D17}"/>
              </a:ext>
            </a:extLst>
          </p:cNvPr>
          <p:cNvSpPr txBox="1"/>
          <p:nvPr/>
        </p:nvSpPr>
        <p:spPr>
          <a:xfrm>
            <a:off x="2317494" y="2729159"/>
            <a:ext cx="1188000" cy="738664"/>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009CEA"/>
                </a:highlight>
              </a:rPr>
              <a:t>12</a:t>
            </a:r>
            <a:r>
              <a:rPr lang="fr-FR" sz="1400">
                <a:solidFill>
                  <a:schemeClr val="bg1"/>
                </a:solidFill>
              </a:rPr>
              <a:t>-</a:t>
            </a:r>
            <a:r>
              <a:rPr lang="fr-FR" sz="1400"/>
              <a:t>Ligne de danger</a:t>
            </a:r>
          </a:p>
          <a:p>
            <a:endParaRPr lang="fr-FR" sz="1400"/>
          </a:p>
        </p:txBody>
      </p:sp>
      <p:sp>
        <p:nvSpPr>
          <p:cNvPr id="47" name="TextBox 25">
            <a:extLst>
              <a:ext uri="{FF2B5EF4-FFF2-40B4-BE49-F238E27FC236}">
                <a16:creationId xmlns:a16="http://schemas.microsoft.com/office/drawing/2014/main" id="{2368CD49-717A-4637-8679-DC4F5250B2FE}"/>
              </a:ext>
            </a:extLst>
          </p:cNvPr>
          <p:cNvSpPr txBox="1"/>
          <p:nvPr/>
        </p:nvSpPr>
        <p:spPr>
          <a:xfrm>
            <a:off x="3568904" y="2729158"/>
            <a:ext cx="1188000" cy="738664"/>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10</a:t>
            </a:r>
            <a:r>
              <a:rPr lang="fr-FR" sz="1400" b="1">
                <a:solidFill>
                  <a:srgbClr val="FF0000"/>
                </a:solidFill>
              </a:rPr>
              <a:t> </a:t>
            </a:r>
            <a:r>
              <a:rPr lang="fr-FR" sz="1400">
                <a:solidFill>
                  <a:schemeClr val="accent2"/>
                </a:solidFill>
              </a:rPr>
              <a:t>Travaux en hauteur</a:t>
            </a:r>
          </a:p>
          <a:p>
            <a:endParaRPr lang="fr-FR" sz="1400">
              <a:solidFill>
                <a:schemeClr val="accent2"/>
              </a:solidFill>
            </a:endParaRPr>
          </a:p>
        </p:txBody>
      </p:sp>
      <p:sp>
        <p:nvSpPr>
          <p:cNvPr id="48" name="TextBox 32">
            <a:extLst>
              <a:ext uri="{FF2B5EF4-FFF2-40B4-BE49-F238E27FC236}">
                <a16:creationId xmlns:a16="http://schemas.microsoft.com/office/drawing/2014/main" id="{CD739C77-2631-426F-A1F8-FAF276AD76A8}"/>
              </a:ext>
            </a:extLst>
          </p:cNvPr>
          <p:cNvSpPr txBox="1"/>
          <p:nvPr/>
        </p:nvSpPr>
        <p:spPr>
          <a:xfrm>
            <a:off x="4820314" y="2729160"/>
            <a:ext cx="1188000" cy="738664"/>
          </a:xfrm>
          <a:prstGeom prst="rect">
            <a:avLst/>
          </a:prstGeom>
          <a:solidFill>
            <a:schemeClr val="bg2"/>
          </a:solidFill>
          <a:ln w="28575">
            <a:solidFill>
              <a:srgbClr val="374649"/>
            </a:solidFill>
            <a:prstDash val="sysDot"/>
          </a:ln>
        </p:spPr>
        <p:txBody>
          <a:bodyPr wrap="square" rtlCol="0">
            <a:spAutoFit/>
          </a:bodyPr>
          <a:lstStyle/>
          <a:p>
            <a:r>
              <a:rPr lang="fr-FR" sz="1400" b="1">
                <a:solidFill>
                  <a:schemeClr val="bg1"/>
                </a:solidFill>
                <a:highlight>
                  <a:srgbClr val="FF0000"/>
                </a:highlight>
              </a:rPr>
              <a:t>11</a:t>
            </a:r>
            <a:r>
              <a:rPr lang="fr-FR" sz="1400">
                <a:solidFill>
                  <a:srgbClr val="FF0000"/>
                </a:solidFill>
              </a:rPr>
              <a:t> Travail à chaud</a:t>
            </a:r>
          </a:p>
          <a:p>
            <a:endParaRPr lang="fr-FR" sz="1400">
              <a:solidFill>
                <a:srgbClr val="FF0000"/>
              </a:solidFill>
            </a:endParaRPr>
          </a:p>
        </p:txBody>
      </p:sp>
      <p:sp>
        <p:nvSpPr>
          <p:cNvPr id="49" name="TextBox 33">
            <a:extLst>
              <a:ext uri="{FF2B5EF4-FFF2-40B4-BE49-F238E27FC236}">
                <a16:creationId xmlns:a16="http://schemas.microsoft.com/office/drawing/2014/main" id="{206008B9-9E9F-4E94-89D5-EDAD5ABCD927}"/>
              </a:ext>
            </a:extLst>
          </p:cNvPr>
          <p:cNvSpPr txBox="1"/>
          <p:nvPr/>
        </p:nvSpPr>
        <p:spPr>
          <a:xfrm>
            <a:off x="6071724" y="2720103"/>
            <a:ext cx="1188000" cy="738664"/>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8</a:t>
            </a:r>
            <a:r>
              <a:rPr lang="fr-FR" sz="1400">
                <a:solidFill>
                  <a:srgbClr val="FF0000"/>
                </a:solidFill>
              </a:rPr>
              <a:t> Espaces confinés</a:t>
            </a:r>
          </a:p>
          <a:p>
            <a:endParaRPr lang="en-US" sz="1400">
              <a:solidFill>
                <a:srgbClr val="FF0000"/>
              </a:solidFill>
            </a:endParaRPr>
          </a:p>
        </p:txBody>
      </p:sp>
      <p:sp>
        <p:nvSpPr>
          <p:cNvPr id="50" name="TextBox 34">
            <a:extLst>
              <a:ext uri="{FF2B5EF4-FFF2-40B4-BE49-F238E27FC236}">
                <a16:creationId xmlns:a16="http://schemas.microsoft.com/office/drawing/2014/main" id="{92DEECD8-624B-401E-A4CF-C5CCFDC27ACE}"/>
              </a:ext>
            </a:extLst>
          </p:cNvPr>
          <p:cNvSpPr txBox="1"/>
          <p:nvPr/>
        </p:nvSpPr>
        <p:spPr>
          <a:xfrm>
            <a:off x="7323134" y="2720097"/>
            <a:ext cx="1188000" cy="738664"/>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7</a:t>
            </a:r>
            <a:r>
              <a:rPr lang="fr-FR" sz="1400">
                <a:solidFill>
                  <a:srgbClr val="FF0000"/>
                </a:solidFill>
              </a:rPr>
              <a:t> Systèmes alimentés en énergie</a:t>
            </a:r>
            <a:endParaRPr lang="en-US" sz="1400">
              <a:solidFill>
                <a:srgbClr val="FF0000"/>
              </a:solidFill>
            </a:endParaRPr>
          </a:p>
        </p:txBody>
      </p:sp>
      <p:sp>
        <p:nvSpPr>
          <p:cNvPr id="51" name="TextBox 35">
            <a:extLst>
              <a:ext uri="{FF2B5EF4-FFF2-40B4-BE49-F238E27FC236}">
                <a16:creationId xmlns:a16="http://schemas.microsoft.com/office/drawing/2014/main" id="{834D3F6B-63DB-41F3-9C1E-409D7D8CA199}"/>
              </a:ext>
            </a:extLst>
          </p:cNvPr>
          <p:cNvSpPr txBox="1"/>
          <p:nvPr/>
        </p:nvSpPr>
        <p:spPr>
          <a:xfrm>
            <a:off x="8574544" y="2729155"/>
            <a:ext cx="1188000" cy="738664"/>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FF0000"/>
                </a:highlight>
              </a:rPr>
              <a:t>6</a:t>
            </a:r>
            <a:r>
              <a:rPr lang="fr-FR" sz="1400">
                <a:solidFill>
                  <a:srgbClr val="FF0000"/>
                </a:solidFill>
              </a:rPr>
              <a:t> Opérations de levage</a:t>
            </a:r>
          </a:p>
          <a:p>
            <a:endParaRPr lang="fr-FR" sz="1400">
              <a:solidFill>
                <a:srgbClr val="FF0000"/>
              </a:solidFill>
            </a:endParaRPr>
          </a:p>
        </p:txBody>
      </p:sp>
      <p:sp>
        <p:nvSpPr>
          <p:cNvPr id="52" name="TextBox 36">
            <a:extLst>
              <a:ext uri="{FF2B5EF4-FFF2-40B4-BE49-F238E27FC236}">
                <a16:creationId xmlns:a16="http://schemas.microsoft.com/office/drawing/2014/main" id="{E49208B1-79EB-4931-BE27-619C8AD0CC39}"/>
              </a:ext>
            </a:extLst>
          </p:cNvPr>
          <p:cNvSpPr txBox="1"/>
          <p:nvPr/>
        </p:nvSpPr>
        <p:spPr>
          <a:xfrm>
            <a:off x="9825955" y="4095350"/>
            <a:ext cx="1088456" cy="2462213"/>
          </a:xfrm>
          <a:prstGeom prst="rect">
            <a:avLst/>
          </a:prstGeom>
          <a:solidFill>
            <a:schemeClr val="bg2"/>
          </a:solidFill>
          <a:ln w="28575">
            <a:solidFill>
              <a:srgbClr val="374649"/>
            </a:solidFill>
            <a:prstDash val="sysDot"/>
          </a:ln>
        </p:spPr>
        <p:txBody>
          <a:bodyPr wrap="square" lIns="36000" rIns="0" rtlCol="0">
            <a:spAutoFit/>
          </a:bodyPr>
          <a:lstStyle/>
          <a:p>
            <a:r>
              <a:rPr lang="fr-FR" sz="1400" b="1">
                <a:solidFill>
                  <a:schemeClr val="bg1"/>
                </a:solidFill>
                <a:highlight>
                  <a:srgbClr val="009CEA"/>
                </a:highlight>
              </a:rPr>
              <a:t>9</a:t>
            </a:r>
            <a:r>
              <a:rPr lang="fr-FR" sz="1400"/>
              <a:t> Travaux </a:t>
            </a:r>
            <a:br>
              <a:rPr lang="fr-FR" sz="1400"/>
            </a:br>
            <a:r>
              <a:rPr lang="fr-FR" sz="1400"/>
              <a:t>de fouille</a:t>
            </a:r>
            <a:endParaRPr lang="fr-FR" sz="1400" b="1">
              <a:solidFill>
                <a:schemeClr val="bg1"/>
              </a:solidFill>
              <a:highlight>
                <a:srgbClr val="0000FF"/>
              </a:highlight>
            </a:endParaRPr>
          </a:p>
          <a:p>
            <a:r>
              <a:rPr lang="fr-FR" sz="1400" b="1">
                <a:solidFill>
                  <a:schemeClr val="bg1"/>
                </a:solidFill>
                <a:highlight>
                  <a:srgbClr val="009CEA"/>
                </a:highlight>
              </a:rPr>
              <a:t>5</a:t>
            </a:r>
            <a:r>
              <a:rPr lang="fr-FR" sz="1400"/>
              <a:t> Permis </a:t>
            </a:r>
            <a:br>
              <a:rPr lang="fr-FR" sz="1400"/>
            </a:br>
            <a:r>
              <a:rPr lang="fr-FR" sz="1400"/>
              <a:t>de travail</a:t>
            </a:r>
            <a:endParaRPr lang="fr-FR" sz="1400" b="1">
              <a:solidFill>
                <a:schemeClr val="bg1"/>
              </a:solidFill>
              <a:highlight>
                <a:srgbClr val="0000FF"/>
              </a:highlight>
            </a:endParaRPr>
          </a:p>
          <a:p>
            <a:r>
              <a:rPr lang="fr-FR" sz="1400" b="1">
                <a:solidFill>
                  <a:schemeClr val="bg1"/>
                </a:solidFill>
                <a:highlight>
                  <a:srgbClr val="009CEA"/>
                </a:highlight>
              </a:rPr>
              <a:t>4</a:t>
            </a:r>
            <a:r>
              <a:rPr lang="fr-FR" sz="1400"/>
              <a:t> EPI</a:t>
            </a:r>
            <a:endParaRPr lang="fr-FR" sz="1400" b="1">
              <a:solidFill>
                <a:schemeClr val="bg1"/>
              </a:solidFill>
              <a:highlight>
                <a:srgbClr val="0000FF"/>
              </a:highlight>
            </a:endParaRPr>
          </a:p>
          <a:p>
            <a:r>
              <a:rPr lang="fr-FR" sz="1400" b="1">
                <a:solidFill>
                  <a:schemeClr val="bg1"/>
                </a:solidFill>
                <a:highlight>
                  <a:srgbClr val="009CEA"/>
                </a:highlight>
              </a:rPr>
              <a:t>3</a:t>
            </a:r>
            <a:r>
              <a:rPr lang="fr-FR" sz="1400"/>
              <a:t> Gestes, postures &amp; outillages</a:t>
            </a:r>
            <a:endParaRPr lang="fr-FR" sz="1400" b="1">
              <a:solidFill>
                <a:schemeClr val="bg1"/>
              </a:solidFill>
              <a:highlight>
                <a:srgbClr val="0000FF"/>
              </a:highlight>
            </a:endParaRPr>
          </a:p>
          <a:p>
            <a:r>
              <a:rPr lang="fr-FR" sz="1400" b="1">
                <a:solidFill>
                  <a:schemeClr val="bg1"/>
                </a:solidFill>
                <a:highlight>
                  <a:srgbClr val="009CEA"/>
                </a:highlight>
              </a:rPr>
              <a:t>2</a:t>
            </a:r>
            <a:r>
              <a:rPr lang="fr-FR" sz="1400">
                <a:solidFill>
                  <a:schemeClr val="bg1"/>
                </a:solidFill>
              </a:rPr>
              <a:t> </a:t>
            </a:r>
            <a:r>
              <a:rPr lang="fr-FR" sz="1400"/>
              <a:t>Circulation</a:t>
            </a:r>
          </a:p>
          <a:p>
            <a:r>
              <a:rPr lang="fr-FR" sz="1400" b="1">
                <a:solidFill>
                  <a:schemeClr val="bg1"/>
                </a:solidFill>
                <a:highlight>
                  <a:srgbClr val="009CEA"/>
                </a:highlight>
              </a:rPr>
              <a:t>1</a:t>
            </a:r>
            <a:r>
              <a:rPr lang="fr-FR" sz="1400" b="1">
                <a:solidFill>
                  <a:schemeClr val="bg1"/>
                </a:solidFill>
              </a:rPr>
              <a:t> </a:t>
            </a:r>
            <a:r>
              <a:rPr lang="fr-FR" sz="1400"/>
              <a:t>Situations</a:t>
            </a:r>
            <a:br>
              <a:rPr lang="fr-FR" sz="1400"/>
            </a:br>
            <a:r>
              <a:rPr lang="fr-FR" sz="1400"/>
              <a:t> à risque</a:t>
            </a:r>
          </a:p>
        </p:txBody>
      </p:sp>
      <p:sp>
        <p:nvSpPr>
          <p:cNvPr id="59" name="Oval 72">
            <a:extLst>
              <a:ext uri="{FF2B5EF4-FFF2-40B4-BE49-F238E27FC236}">
                <a16:creationId xmlns:a16="http://schemas.microsoft.com/office/drawing/2014/main" id="{77B9140B-85F3-4153-B945-163AF91BEA35}"/>
              </a:ext>
            </a:extLst>
          </p:cNvPr>
          <p:cNvSpPr/>
          <p:nvPr/>
        </p:nvSpPr>
        <p:spPr>
          <a:xfrm>
            <a:off x="1000249" y="3510873"/>
            <a:ext cx="144000" cy="144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1" name="TextBox 40">
            <a:extLst>
              <a:ext uri="{FF2B5EF4-FFF2-40B4-BE49-F238E27FC236}">
                <a16:creationId xmlns:a16="http://schemas.microsoft.com/office/drawing/2014/main" id="{3022F103-0479-49E3-B58B-C9A01F39FBDA}"/>
              </a:ext>
            </a:extLst>
          </p:cNvPr>
          <p:cNvSpPr txBox="1"/>
          <p:nvPr/>
        </p:nvSpPr>
        <p:spPr>
          <a:xfrm>
            <a:off x="469879" y="1195145"/>
            <a:ext cx="9851065"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sz="1600" b="1" dirty="0"/>
              <a:t>Lancement des nouvelles Règles d’or à l’occasion de la JMS 2022</a:t>
            </a:r>
            <a:r>
              <a:rPr lang="fr-FR" sz="1600" dirty="0"/>
              <a:t>.</a:t>
            </a:r>
            <a:endParaRPr lang="fr-FR" sz="1600" dirty="0">
              <a:cs typeface="Arial"/>
            </a:endParaRPr>
          </a:p>
          <a:p>
            <a:pPr marL="285750" indent="-285750">
              <a:buFont typeface="Arial" panose="020B0604020202020204" pitchFamily="34" charset="0"/>
              <a:buChar char="•"/>
            </a:pPr>
            <a:r>
              <a:rPr lang="fr-FR" sz="1600" b="1" dirty="0"/>
              <a:t>Communication périodique </a:t>
            </a:r>
            <a:r>
              <a:rPr lang="fr-FR" sz="1600" dirty="0"/>
              <a:t>sur les Règles d’or via le réseau de contacts HSE : d’abord les nouvelles Règles d'or et celles relatives au </a:t>
            </a:r>
            <a:r>
              <a:rPr lang="fr-FR" sz="1600" b="1" dirty="0">
                <a:solidFill>
                  <a:schemeClr val="accent2"/>
                </a:solidFill>
              </a:rPr>
              <a:t>TOP 5 des activités à haut risque</a:t>
            </a:r>
            <a:r>
              <a:rPr lang="fr-FR" sz="1600" dirty="0">
                <a:ea typeface="+mn-lt"/>
                <a:cs typeface="+mn-lt"/>
              </a:rPr>
              <a:t>.</a:t>
            </a:r>
          </a:p>
        </p:txBody>
      </p:sp>
      <p:sp>
        <p:nvSpPr>
          <p:cNvPr id="42" name="Left Bracket 41">
            <a:extLst>
              <a:ext uri="{FF2B5EF4-FFF2-40B4-BE49-F238E27FC236}">
                <a16:creationId xmlns:a16="http://schemas.microsoft.com/office/drawing/2014/main" id="{412E4D95-A564-4ACD-8533-D0EEA73477B5}"/>
              </a:ext>
            </a:extLst>
          </p:cNvPr>
          <p:cNvSpPr/>
          <p:nvPr/>
        </p:nvSpPr>
        <p:spPr>
          <a:xfrm rot="5400000">
            <a:off x="6585437" y="-598706"/>
            <a:ext cx="93948" cy="6250959"/>
          </a:xfrm>
          <a:prstGeom prst="leftBracket">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3" name="Straight Arrow Connector 42">
            <a:extLst>
              <a:ext uri="{FF2B5EF4-FFF2-40B4-BE49-F238E27FC236}">
                <a16:creationId xmlns:a16="http://schemas.microsoft.com/office/drawing/2014/main" id="{97D33E79-2327-4DFD-BAD9-32B532A77527}"/>
              </a:ext>
            </a:extLst>
          </p:cNvPr>
          <p:cNvCxnSpPr>
            <a:cxnSpLocks/>
          </p:cNvCxnSpPr>
          <p:nvPr/>
        </p:nvCxnSpPr>
        <p:spPr>
          <a:xfrm>
            <a:off x="5472965" y="2033146"/>
            <a:ext cx="0" cy="43506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37">
            <a:extLst>
              <a:ext uri="{FF2B5EF4-FFF2-40B4-BE49-F238E27FC236}">
                <a16:creationId xmlns:a16="http://schemas.microsoft.com/office/drawing/2014/main" id="{BD0CA0F5-ED91-4058-BF54-67FB8E8AF7F3}"/>
              </a:ext>
            </a:extLst>
          </p:cNvPr>
          <p:cNvCxnSpPr>
            <a:cxnSpLocks/>
          </p:cNvCxnSpPr>
          <p:nvPr/>
        </p:nvCxnSpPr>
        <p:spPr>
          <a:xfrm>
            <a:off x="1072001" y="3309344"/>
            <a:ext cx="0" cy="263256"/>
          </a:xfrm>
          <a:prstGeom prst="line">
            <a:avLst/>
          </a:prstGeom>
          <a:ln w="2857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45" name="TextBox 11">
            <a:extLst>
              <a:ext uri="{FF2B5EF4-FFF2-40B4-BE49-F238E27FC236}">
                <a16:creationId xmlns:a16="http://schemas.microsoft.com/office/drawing/2014/main" id="{651EF676-BCB2-46C6-B43C-A357DF742B3B}"/>
              </a:ext>
            </a:extLst>
          </p:cNvPr>
          <p:cNvSpPr txBox="1"/>
          <p:nvPr/>
        </p:nvSpPr>
        <p:spPr>
          <a:xfrm>
            <a:off x="213834" y="2728298"/>
            <a:ext cx="1710250" cy="646331"/>
          </a:xfrm>
          <a:prstGeom prst="rect">
            <a:avLst/>
          </a:prstGeom>
          <a:solidFill>
            <a:schemeClr val="bg2"/>
          </a:solidFill>
          <a:ln w="28575">
            <a:solidFill>
              <a:srgbClr val="FFC000"/>
            </a:solidFill>
            <a:prstDash val="sysDot"/>
          </a:ln>
        </p:spPr>
        <p:txBody>
          <a:bodyPr wrap="square" rtlCol="0">
            <a:spAutoFit/>
          </a:bodyPr>
          <a:lstStyle/>
          <a:p>
            <a:pPr lvl="0" algn="ctr" defTabSz="457200" fontAlgn="base">
              <a:spcBef>
                <a:spcPct val="0"/>
              </a:spcBef>
              <a:spcAft>
                <a:spcPct val="0"/>
              </a:spcAft>
              <a:defRPr/>
            </a:pPr>
            <a:r>
              <a:rPr lang="fr-FR" sz="1200" b="1"/>
              <a:t>29.04.2022</a:t>
            </a:r>
          </a:p>
          <a:p>
            <a:pPr lvl="0" algn="ctr" defTabSz="457200" fontAlgn="base">
              <a:spcBef>
                <a:spcPct val="0"/>
              </a:spcBef>
              <a:spcAft>
                <a:spcPct val="0"/>
              </a:spcAft>
              <a:defRPr/>
            </a:pPr>
            <a:r>
              <a:rPr lang="fr-FR" sz="1200" b="1"/>
              <a:t>Journée Mondiale </a:t>
            </a:r>
            <a:br>
              <a:rPr lang="fr-FR" sz="1200" b="1"/>
            </a:br>
            <a:r>
              <a:rPr lang="fr-FR" sz="1200" b="1"/>
              <a:t>de la Sécurité</a:t>
            </a:r>
          </a:p>
        </p:txBody>
      </p:sp>
      <p:cxnSp>
        <p:nvCxnSpPr>
          <p:cNvPr id="60" name="Straight Connector 59">
            <a:extLst>
              <a:ext uri="{FF2B5EF4-FFF2-40B4-BE49-F238E27FC236}">
                <a16:creationId xmlns:a16="http://schemas.microsoft.com/office/drawing/2014/main" id="{BFA56059-5E63-4D18-AB43-CF9DD8CCD429}"/>
              </a:ext>
            </a:extLst>
          </p:cNvPr>
          <p:cNvCxnSpPr>
            <a:cxnSpLocks/>
          </p:cNvCxnSpPr>
          <p:nvPr/>
        </p:nvCxnSpPr>
        <p:spPr>
          <a:xfrm>
            <a:off x="2294164" y="3978208"/>
            <a:ext cx="0" cy="646271"/>
          </a:xfrm>
          <a:prstGeom prst="line">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ED26D33-A9BC-4D78-A09F-87AED6B91C68}"/>
              </a:ext>
            </a:extLst>
          </p:cNvPr>
          <p:cNvCxnSpPr>
            <a:cxnSpLocks/>
          </p:cNvCxnSpPr>
          <p:nvPr/>
        </p:nvCxnSpPr>
        <p:spPr>
          <a:xfrm>
            <a:off x="1677026" y="3999961"/>
            <a:ext cx="0" cy="2193211"/>
          </a:xfrm>
          <a:prstGeom prst="line">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8A96D95-C1BE-4A6B-B935-5CBA315AE15C}"/>
              </a:ext>
            </a:extLst>
          </p:cNvPr>
          <p:cNvSpPr txBox="1"/>
          <p:nvPr/>
        </p:nvSpPr>
        <p:spPr>
          <a:xfrm>
            <a:off x="2220922" y="4138259"/>
            <a:ext cx="1948930" cy="738664"/>
          </a:xfrm>
          <a:prstGeom prst="rect">
            <a:avLst/>
          </a:prstGeom>
          <a:solidFill>
            <a:schemeClr val="bg2"/>
          </a:solidFill>
          <a:ln w="28575">
            <a:solidFill>
              <a:schemeClr val="accent3"/>
            </a:solidFill>
            <a:prstDash val="sysDot"/>
          </a:ln>
        </p:spPr>
        <p:txBody>
          <a:bodyPr wrap="square" lIns="91440" tIns="45720" rIns="91440" bIns="45720" rtlCol="0" anchor="t">
            <a:spAutoFit/>
          </a:bodyPr>
          <a:lstStyle/>
          <a:p>
            <a:pPr algn="l"/>
            <a:r>
              <a:rPr lang="fr-FR" sz="1400" b="1" dirty="0"/>
              <a:t>Edito</a:t>
            </a:r>
            <a:r>
              <a:rPr lang="fr-FR" sz="1400" dirty="0"/>
              <a:t> WAT HSE concernant la/les Règle(s) d’or du mois</a:t>
            </a:r>
            <a:endParaRPr lang="fr-FR" sz="1400" b="1" dirty="0"/>
          </a:p>
        </p:txBody>
      </p:sp>
      <p:sp>
        <p:nvSpPr>
          <p:cNvPr id="63" name="TextBox 62">
            <a:extLst>
              <a:ext uri="{FF2B5EF4-FFF2-40B4-BE49-F238E27FC236}">
                <a16:creationId xmlns:a16="http://schemas.microsoft.com/office/drawing/2014/main" id="{C4244BB3-0249-42D3-8CCC-C5E9E67FD8DD}"/>
              </a:ext>
            </a:extLst>
          </p:cNvPr>
          <p:cNvSpPr txBox="1"/>
          <p:nvPr/>
        </p:nvSpPr>
        <p:spPr>
          <a:xfrm>
            <a:off x="1084327" y="5059727"/>
            <a:ext cx="2643295" cy="1169551"/>
          </a:xfrm>
          <a:prstGeom prst="rect">
            <a:avLst/>
          </a:prstGeom>
          <a:solidFill>
            <a:schemeClr val="bg1"/>
          </a:solidFill>
          <a:ln w="28575">
            <a:solidFill>
              <a:schemeClr val="accent1"/>
            </a:solidFill>
            <a:prstDash val="sysDot"/>
          </a:ln>
        </p:spPr>
        <p:txBody>
          <a:bodyPr wrap="square" lIns="91440" tIns="45720" rIns="91440" bIns="45720" rtlCol="0" anchor="t">
            <a:spAutoFit/>
          </a:bodyPr>
          <a:lstStyle/>
          <a:p>
            <a:pPr algn="just"/>
            <a:r>
              <a:rPr lang="fr-FR" sz="1400" b="1"/>
              <a:t>Push mail </a:t>
            </a:r>
            <a:r>
              <a:rPr lang="fr-FR" sz="1400"/>
              <a:t>aux contacts HSE &amp; mise à disposition des supports concernant la/les Règle(s) d’or du mois à venir dans la HSE Toolbox</a:t>
            </a:r>
            <a:endParaRPr lang="fr-FR" sz="1400" b="1"/>
          </a:p>
        </p:txBody>
      </p:sp>
      <p:sp>
        <p:nvSpPr>
          <p:cNvPr id="64" name="Left Bracket 63">
            <a:extLst>
              <a:ext uri="{FF2B5EF4-FFF2-40B4-BE49-F238E27FC236}">
                <a16:creationId xmlns:a16="http://schemas.microsoft.com/office/drawing/2014/main" id="{72AAA856-6B40-4A54-9891-895C8B8BD753}"/>
              </a:ext>
            </a:extLst>
          </p:cNvPr>
          <p:cNvSpPr/>
          <p:nvPr/>
        </p:nvSpPr>
        <p:spPr>
          <a:xfrm rot="10800000">
            <a:off x="4344759" y="4154278"/>
            <a:ext cx="90062" cy="2088000"/>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TextBox 64">
            <a:extLst>
              <a:ext uri="{FF2B5EF4-FFF2-40B4-BE49-F238E27FC236}">
                <a16:creationId xmlns:a16="http://schemas.microsoft.com/office/drawing/2014/main" id="{3C1B2A39-68D2-426B-B7AC-E9D94805BAA4}"/>
              </a:ext>
            </a:extLst>
          </p:cNvPr>
          <p:cNvSpPr txBox="1"/>
          <p:nvPr/>
        </p:nvSpPr>
        <p:spPr>
          <a:xfrm>
            <a:off x="4450228" y="4878623"/>
            <a:ext cx="2809496" cy="523220"/>
          </a:xfrm>
          <a:prstGeom prst="rect">
            <a:avLst/>
          </a:prstGeom>
          <a:noFill/>
        </p:spPr>
        <p:txBody>
          <a:bodyPr wrap="square" rtlCol="0">
            <a:spAutoFit/>
          </a:bodyPr>
          <a:lstStyle/>
          <a:p>
            <a:pPr algn="ctr"/>
            <a:r>
              <a:rPr lang="fr-FR" sz="1400"/>
              <a:t>Cette communication est envoyée </a:t>
            </a:r>
            <a:r>
              <a:rPr lang="fr-FR" sz="1400" b="1"/>
              <a:t>périodiquement</a:t>
            </a:r>
            <a:r>
              <a:rPr lang="fr-FR" sz="1400"/>
              <a:t> (7x)</a:t>
            </a:r>
          </a:p>
        </p:txBody>
      </p:sp>
      <p:pic>
        <p:nvPicPr>
          <p:cNvPr id="76" name="Picture 2" descr="new icon">
            <a:extLst>
              <a:ext uri="{FF2B5EF4-FFF2-40B4-BE49-F238E27FC236}">
                <a16:creationId xmlns:a16="http://schemas.microsoft.com/office/drawing/2014/main" id="{6AD4F15E-1DE7-43A5-8C52-E0C1ABCD5F8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6964" y="2554843"/>
            <a:ext cx="228105" cy="22810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new icon">
            <a:extLst>
              <a:ext uri="{FF2B5EF4-FFF2-40B4-BE49-F238E27FC236}">
                <a16:creationId xmlns:a16="http://schemas.microsoft.com/office/drawing/2014/main" id="{9D02D8E6-CF7C-4592-91DE-EF70A0CBBF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499" y="2543384"/>
            <a:ext cx="228105" cy="228105"/>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F3A5EDDB-5119-4D6D-9E7D-430D374035F9}"/>
              </a:ext>
            </a:extLst>
          </p:cNvPr>
          <p:cNvSpPr/>
          <p:nvPr/>
        </p:nvSpPr>
        <p:spPr>
          <a:xfrm>
            <a:off x="4117989" y="3852747"/>
            <a:ext cx="144000" cy="144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5790E7FF-F2C3-4187-9D9E-8D28B69CF98B}"/>
              </a:ext>
            </a:extLst>
          </p:cNvPr>
          <p:cNvSpPr/>
          <p:nvPr/>
        </p:nvSpPr>
        <p:spPr>
          <a:xfrm>
            <a:off x="4723092" y="3856834"/>
            <a:ext cx="144000" cy="144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865A5057-95FD-4BC6-A70E-7F128014849D}"/>
              </a:ext>
            </a:extLst>
          </p:cNvPr>
          <p:cNvSpPr>
            <a:spLocks noGrp="1"/>
          </p:cNvSpPr>
          <p:nvPr>
            <p:ph type="sldNum" sz="quarter" idx="16"/>
          </p:nvPr>
        </p:nvSpPr>
        <p:spPr/>
        <p:txBody>
          <a:bodyPr/>
          <a:lstStyle/>
          <a:p>
            <a:fld id="{975A587B-5814-4D9B-9598-FE9CB954CB01}" type="slidenum">
              <a:rPr lang="fr-FR" smtClean="0"/>
              <a:pPr/>
              <a:t>19</a:t>
            </a:fld>
            <a:endParaRPr lang="fr-FR"/>
          </a:p>
        </p:txBody>
      </p:sp>
    </p:spTree>
    <p:extLst>
      <p:ext uri="{BB962C8B-B14F-4D97-AF65-F5344CB8AC3E}">
        <p14:creationId xmlns:p14="http://schemas.microsoft.com/office/powerpoint/2010/main" val="353968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fade">
                                      <p:cBhvr>
                                        <p:cTn id="7" dur="500"/>
                                        <p:tgtEl>
                                          <p:spTgt spid="4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500"/>
                                        <p:tgtEl>
                                          <p:spTgt spid="73"/>
                                        </p:tgtEl>
                                      </p:cBhvr>
                                    </p:animEffect>
                                  </p:childTnLst>
                                </p:cTn>
                              </p:par>
                              <p:par>
                                <p:cTn id="22" presetID="10"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par>
                                <p:cTn id="25" presetID="10"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41">
                                            <p:txEl>
                                              <p:pRg st="1" end="1"/>
                                            </p:txEl>
                                          </p:spTgt>
                                        </p:tgtEl>
                                        <p:attrNameLst>
                                          <p:attrName>style.visibility</p:attrName>
                                        </p:attrNameLst>
                                      </p:cBhvr>
                                      <p:to>
                                        <p:strVal val="visible"/>
                                      </p:to>
                                    </p:set>
                                    <p:animEffect transition="in" filter="fade">
                                      <p:cBhvr>
                                        <p:cTn id="45" dur="500"/>
                                        <p:tgtEl>
                                          <p:spTgt spid="4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fade">
                                      <p:cBhvr>
                                        <p:cTn id="62" dur="500"/>
                                        <p:tgtEl>
                                          <p:spTgt spid="7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500"/>
                                        <p:tgtEl>
                                          <p:spTgt spid="8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animEffect transition="in" filter="fade">
                                      <p:cBhvr>
                                        <p:cTn id="71" dur="500"/>
                                        <p:tgtEl>
                                          <p:spTgt spid="8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500"/>
                                        <p:tgtEl>
                                          <p:spTgt spid="8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fade">
                                      <p:cBhvr>
                                        <p:cTn id="77" dur="500"/>
                                        <p:tgtEl>
                                          <p:spTgt spid="8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4"/>
                                        </p:tgtEl>
                                        <p:attrNameLst>
                                          <p:attrName>style.visibility</p:attrName>
                                        </p:attrNameLst>
                                      </p:cBhvr>
                                      <p:to>
                                        <p:strVal val="visible"/>
                                      </p:to>
                                    </p:set>
                                    <p:animEffect transition="in" filter="fade">
                                      <p:cBhvr>
                                        <p:cTn id="80" dur="500"/>
                                        <p:tgtEl>
                                          <p:spTgt spid="8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fade">
                                      <p:cBhvr>
                                        <p:cTn id="94" dur="500"/>
                                        <p:tgtEl>
                                          <p:spTgt spid="4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500"/>
                                        <p:tgtEl>
                                          <p:spTgt spid="4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par>
                                <p:cTn id="104" presetID="10" presetClass="entr" presetSubtype="0" fill="hold"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par>
                                <p:cTn id="107" presetID="10" presetClass="entr" presetSubtype="0" fill="hold"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500"/>
                                        <p:tgtEl>
                                          <p:spTgt spid="77"/>
                                        </p:tgtEl>
                                      </p:cBhvr>
                                    </p:animEffect>
                                  </p:childTnLst>
                                </p:cTn>
                              </p:par>
                              <p:par>
                                <p:cTn id="110" presetID="10" presetClass="entr" presetSubtype="0"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500"/>
                                        <p:tgtEl>
                                          <p:spTgt spid="4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8" grpId="0" animBg="1"/>
      <p:bldP spid="79" grpId="0" animBg="1"/>
      <p:bldP spid="80" grpId="0" animBg="1"/>
      <p:bldP spid="81" grpId="0" animBg="1"/>
      <p:bldP spid="82" grpId="0" animBg="1"/>
      <p:bldP spid="83" grpId="0" animBg="1"/>
      <p:bldP spid="84" grpId="0" animBg="1"/>
      <p:bldP spid="85" grpId="0" animBg="1"/>
      <p:bldP spid="87" grpId="0" animBg="1"/>
      <p:bldP spid="46" grpId="0" animBg="1"/>
      <p:bldP spid="47" grpId="0" animBg="1"/>
      <p:bldP spid="48" grpId="0" animBg="1"/>
      <p:bldP spid="49" grpId="0" animBg="1"/>
      <p:bldP spid="50" grpId="0" animBg="1"/>
      <p:bldP spid="51" grpId="0" animBg="1"/>
      <p:bldP spid="52" grpId="0" animBg="1"/>
      <p:bldP spid="59" grpId="0" animBg="1"/>
      <p:bldP spid="42" grpId="0" animBg="1"/>
      <p:bldP spid="45" grpId="0" animBg="1"/>
      <p:bldP spid="62" grpId="0" animBg="1"/>
      <p:bldP spid="63" grpId="0" animBg="1"/>
      <p:bldP spid="64" grpId="0" animBg="1"/>
      <p:bldP spid="65" grpId="0"/>
      <p:bldP spid="40"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5DCE00E1-09C4-4F23-998C-61D7B966B18D}"/>
              </a:ext>
            </a:extLst>
          </p:cNvPr>
          <p:cNvSpPr>
            <a:spLocks noGrp="1"/>
          </p:cNvSpPr>
          <p:nvPr>
            <p:ph type="body" sz="quarter" idx="13"/>
          </p:nvPr>
        </p:nvSpPr>
        <p:spPr>
          <a:xfrm>
            <a:off x="6292373" y="1250844"/>
            <a:ext cx="5299859" cy="4860000"/>
          </a:xfrm>
        </p:spPr>
        <p:txBody>
          <a:bodyPr lIns="91440" tIns="45720" rIns="91440" bIns="45720" anchor="t"/>
          <a:lstStyle/>
          <a:p>
            <a:pPr marL="0" indent="0" algn="just" rtl="0" fontAlgn="base">
              <a:buNone/>
            </a:pPr>
            <a:r>
              <a:rPr lang="fr-FR" sz="1400" b="1" i="0" u="none" strike="noStrike" dirty="0">
                <a:solidFill>
                  <a:srgbClr val="374649"/>
                </a:solidFill>
                <a:effectLst/>
                <a:latin typeface="Calibri"/>
                <a:cs typeface="Calibri"/>
              </a:rPr>
              <a:t>La Sécurité est une valeur de la Compagnie. Elle est la pierre angulaire de notre excellence opérationnelle dans chacun de nos métiers.</a:t>
            </a:r>
            <a:r>
              <a:rPr lang="fr-FR" sz="1400" b="0" i="0" dirty="0">
                <a:solidFill>
                  <a:srgbClr val="374649"/>
                </a:solidFill>
                <a:effectLst/>
                <a:latin typeface="Calibri"/>
                <a:cs typeface="Calibri"/>
              </a:rPr>
              <a:t>​</a:t>
            </a:r>
          </a:p>
          <a:p>
            <a:pPr marL="0" indent="0" algn="just" rtl="0" fontAlgn="base">
              <a:buNone/>
            </a:pPr>
            <a:r>
              <a:rPr lang="fr-FR" sz="1400" b="0" i="0" u="none" strike="noStrike" dirty="0">
                <a:solidFill>
                  <a:srgbClr val="374649"/>
                </a:solidFill>
                <a:effectLst/>
                <a:latin typeface="Calibri"/>
                <a:cs typeface="Calibri"/>
              </a:rPr>
              <a:t>Tous, collaborateurs de </a:t>
            </a:r>
            <a:r>
              <a:rPr lang="fr-FR" sz="1400" b="0" i="0" u="none" strike="noStrike" dirty="0" err="1">
                <a:solidFill>
                  <a:srgbClr val="374649"/>
                </a:solidFill>
                <a:effectLst/>
                <a:latin typeface="Calibri"/>
                <a:cs typeface="Calibri"/>
              </a:rPr>
              <a:t>TotalEnergies</a:t>
            </a:r>
            <a:r>
              <a:rPr lang="fr-FR" sz="1400" b="0" i="0" u="none" strike="noStrike" dirty="0">
                <a:solidFill>
                  <a:srgbClr val="374649"/>
                </a:solidFill>
                <a:effectLst/>
                <a:latin typeface="Calibri"/>
                <a:cs typeface="Calibri"/>
              </a:rPr>
              <a:t> et des entreprises partenaires, engageons-nous, personnellement et collectivement, pour assurer la sécurité au quotidien dans nos opérations et sur nos sites avec un objectif commun : « Zéro accident mortel ». </a:t>
            </a:r>
            <a:r>
              <a:rPr lang="fr-FR" sz="1400" b="0" i="0" dirty="0">
                <a:solidFill>
                  <a:srgbClr val="374649"/>
                </a:solidFill>
                <a:effectLst/>
                <a:latin typeface="Calibri"/>
                <a:cs typeface="Calibri"/>
              </a:rPr>
              <a:t>​​</a:t>
            </a:r>
          </a:p>
          <a:p>
            <a:pPr marL="0" indent="0" algn="just" rtl="0" fontAlgn="base">
              <a:buNone/>
            </a:pPr>
            <a:r>
              <a:rPr lang="fr-FR" sz="1400" b="1" i="0" u="none" strike="noStrike" dirty="0">
                <a:solidFill>
                  <a:srgbClr val="374649"/>
                </a:solidFill>
                <a:effectLst/>
                <a:latin typeface="Calibri"/>
                <a:cs typeface="Calibri"/>
              </a:rPr>
              <a:t>Nos Règles d’or, établies à partir de retours d’expérience, sont essentielles pour atteindre notre ambition en matière de sécurité. </a:t>
            </a:r>
            <a:r>
              <a:rPr lang="fr-FR" sz="1400" b="0" i="0" u="none" strike="noStrike" dirty="0">
                <a:solidFill>
                  <a:srgbClr val="374649"/>
                </a:solidFill>
                <a:effectLst/>
                <a:latin typeface="Calibri"/>
                <a:cs typeface="Calibri"/>
              </a:rPr>
              <a:t>C’est en nous les appropriant, en les mettant en œuvre et en faisant preuve d’une vigilance de tous les instants, pour nous-mêmes et pour nos collègues, qu’elles rempliront leur rôle et deviendront un réflexe.</a:t>
            </a:r>
            <a:r>
              <a:rPr lang="en-US" sz="1400" b="0" i="0" dirty="0">
                <a:solidFill>
                  <a:srgbClr val="374649"/>
                </a:solidFill>
                <a:effectLst/>
                <a:latin typeface="Calibri"/>
                <a:cs typeface="Calibri"/>
              </a:rPr>
              <a:t>​</a:t>
            </a:r>
            <a:r>
              <a:rPr lang="fr-FR" sz="1400" b="0" i="0" dirty="0">
                <a:solidFill>
                  <a:srgbClr val="374649"/>
                </a:solidFill>
                <a:effectLst/>
                <a:latin typeface="Calibri"/>
                <a:cs typeface="Calibri"/>
              </a:rPr>
              <a:t>​</a:t>
            </a:r>
          </a:p>
          <a:p>
            <a:pPr marL="0" indent="0" algn="just" rtl="0" fontAlgn="base">
              <a:buNone/>
            </a:pPr>
            <a:r>
              <a:rPr lang="fr-FR" sz="1400" b="0" i="0" u="none" strike="noStrike" dirty="0">
                <a:solidFill>
                  <a:srgbClr val="374649"/>
                </a:solidFill>
                <a:effectLst/>
                <a:latin typeface="Calibri"/>
                <a:cs typeface="Calibri"/>
              </a:rPr>
              <a:t>Tous les accidents sont évitables, j’en ai la conviction ! </a:t>
            </a:r>
            <a:r>
              <a:rPr lang="fr-FR" sz="1400" b="0" i="0" dirty="0">
                <a:solidFill>
                  <a:srgbClr val="374649"/>
                </a:solidFill>
                <a:effectLst/>
                <a:latin typeface="Calibri"/>
                <a:cs typeface="Calibri"/>
              </a:rPr>
              <a:t>​</a:t>
            </a:r>
          </a:p>
          <a:p>
            <a:pPr marL="0" indent="0" algn="just" rtl="0" fontAlgn="base">
              <a:buNone/>
            </a:pPr>
            <a:r>
              <a:rPr lang="fr-FR" sz="1400" b="0" i="0" u="none" strike="noStrike" dirty="0">
                <a:solidFill>
                  <a:srgbClr val="374649"/>
                </a:solidFill>
                <a:effectLst/>
                <a:latin typeface="Calibri"/>
                <a:cs typeface="Calibri"/>
              </a:rPr>
              <a:t>L’engagement de </a:t>
            </a:r>
            <a:r>
              <a:rPr lang="fr-FR" sz="1400" b="1" i="0" u="none" strike="noStrike" dirty="0">
                <a:solidFill>
                  <a:srgbClr val="374649"/>
                </a:solidFill>
                <a:effectLst/>
                <a:latin typeface="Calibri"/>
                <a:cs typeface="Calibri"/>
              </a:rPr>
              <a:t>chacun d’entre nous</a:t>
            </a:r>
            <a:r>
              <a:rPr lang="fr-FR" sz="1400" b="0" i="0" u="none" strike="noStrike" dirty="0">
                <a:solidFill>
                  <a:srgbClr val="374649"/>
                </a:solidFill>
                <a:effectLst/>
                <a:latin typeface="Calibri"/>
                <a:cs typeface="Calibri"/>
              </a:rPr>
              <a:t> à faire des Règles d’or un mode d’action systématique, partout, tous les jours, s’inscrit pleinement dans l’ambition de la Compagnie : mettre le développement durable au cœur de notre stratégie, de nos projets et de nos opérations.</a:t>
            </a:r>
            <a:r>
              <a:rPr lang="en-US" sz="1400" b="0" i="0" dirty="0">
                <a:solidFill>
                  <a:srgbClr val="374649"/>
                </a:solidFill>
                <a:effectLst/>
                <a:latin typeface="Calibri"/>
                <a:cs typeface="Calibri"/>
              </a:rPr>
              <a:t>​</a:t>
            </a:r>
            <a:endParaRPr lang="en-US" sz="1400" dirty="0">
              <a:solidFill>
                <a:srgbClr val="374649"/>
              </a:solidFill>
              <a:latin typeface="Calibri"/>
              <a:cs typeface="Calibri"/>
            </a:endParaRPr>
          </a:p>
          <a:p>
            <a:pPr marL="0" indent="0" algn="l" rtl="0" fontAlgn="base">
              <a:spcBef>
                <a:spcPts val="0"/>
              </a:spcBef>
              <a:buNone/>
            </a:pPr>
            <a:endParaRPr lang="fr-FR" sz="1400" b="0" i="0" u="none" strike="noStrike" dirty="0">
              <a:solidFill>
                <a:srgbClr val="374649"/>
              </a:solidFill>
              <a:effectLst/>
              <a:latin typeface="Calibri" panose="020F0502020204030204" pitchFamily="34" charset="0"/>
            </a:endParaRPr>
          </a:p>
          <a:p>
            <a:pPr marL="0" indent="0" algn="l" rtl="0" fontAlgn="base">
              <a:spcBef>
                <a:spcPts val="0"/>
              </a:spcBef>
              <a:buNone/>
            </a:pPr>
            <a:r>
              <a:rPr lang="fr-FR" sz="1400" b="1" i="0" u="none" strike="noStrike" dirty="0">
                <a:solidFill>
                  <a:srgbClr val="374649"/>
                </a:solidFill>
                <a:effectLst/>
                <a:latin typeface="Calibri"/>
                <a:cs typeface="Calibri"/>
              </a:rPr>
              <a:t>Michel Charton</a:t>
            </a:r>
            <a:r>
              <a:rPr lang="fr-FR" sz="1400" b="1" i="0" dirty="0">
                <a:solidFill>
                  <a:srgbClr val="374649"/>
                </a:solidFill>
                <a:effectLst/>
                <a:latin typeface="Calibri"/>
                <a:cs typeface="Calibri"/>
              </a:rPr>
              <a:t>​</a:t>
            </a:r>
          </a:p>
          <a:p>
            <a:pPr marL="0" indent="0" algn="l" rtl="0" fontAlgn="base">
              <a:spcBef>
                <a:spcPts val="0"/>
              </a:spcBef>
              <a:buNone/>
            </a:pPr>
            <a:r>
              <a:rPr lang="fr-FR" sz="1400" b="1" dirty="0">
                <a:solidFill>
                  <a:srgbClr val="374649"/>
                </a:solidFill>
                <a:latin typeface="Calibri"/>
                <a:cs typeface="Calibri"/>
              </a:rPr>
              <a:t>Directeur HSE</a:t>
            </a:r>
            <a:endParaRPr lang="fr-FR" sz="1400" b="1" i="0" dirty="0">
              <a:solidFill>
                <a:srgbClr val="374649"/>
              </a:solidFill>
              <a:effectLst/>
              <a:latin typeface="Calibri"/>
              <a:cs typeface="Calibri"/>
            </a:endParaRPr>
          </a:p>
        </p:txBody>
      </p:sp>
      <p:sp>
        <p:nvSpPr>
          <p:cNvPr id="9" name="Espace réservé du texte 8">
            <a:extLst>
              <a:ext uri="{FF2B5EF4-FFF2-40B4-BE49-F238E27FC236}">
                <a16:creationId xmlns:a16="http://schemas.microsoft.com/office/drawing/2014/main" id="{2098B646-1456-41D1-B467-FB25CBA9FF75}"/>
              </a:ext>
            </a:extLst>
          </p:cNvPr>
          <p:cNvSpPr>
            <a:spLocks noGrp="1"/>
          </p:cNvSpPr>
          <p:nvPr>
            <p:ph type="body" sz="quarter" idx="17"/>
          </p:nvPr>
        </p:nvSpPr>
        <p:spPr/>
        <p:txBody>
          <a:bodyPr/>
          <a:lstStyle/>
          <a:p>
            <a:endParaRPr lang="fr-FR"/>
          </a:p>
        </p:txBody>
      </p:sp>
      <p:sp>
        <p:nvSpPr>
          <p:cNvPr id="6" name="Titre 5">
            <a:extLst>
              <a:ext uri="{FF2B5EF4-FFF2-40B4-BE49-F238E27FC236}">
                <a16:creationId xmlns:a16="http://schemas.microsoft.com/office/drawing/2014/main" id="{EBEDF8DB-E276-4E75-9A29-390E5E72148C}"/>
              </a:ext>
            </a:extLst>
          </p:cNvPr>
          <p:cNvSpPr>
            <a:spLocks noGrp="1"/>
          </p:cNvSpPr>
          <p:nvPr>
            <p:ph type="title"/>
          </p:nvPr>
        </p:nvSpPr>
        <p:spPr/>
        <p:txBody>
          <a:bodyPr lIns="91440" tIns="45720" rIns="91440" bIns="45720" anchor="t"/>
          <a:lstStyle/>
          <a:p>
            <a:pPr algn="just"/>
            <a:r>
              <a:rPr lang="fr-FR"/>
              <a:t>Les 12 Règles d’or</a:t>
            </a:r>
          </a:p>
        </p:txBody>
      </p:sp>
      <p:pic>
        <p:nvPicPr>
          <p:cNvPr id="5" name="Espace réservé pour une image  4">
            <a:extLst>
              <a:ext uri="{FF2B5EF4-FFF2-40B4-BE49-F238E27FC236}">
                <a16:creationId xmlns:a16="http://schemas.microsoft.com/office/drawing/2014/main" id="{BB6CB288-EDAC-407B-9C0C-DC713286223E}"/>
              </a:ext>
            </a:extLst>
          </p:cNvPr>
          <p:cNvPicPr>
            <a:picLocks noGrp="1" noChangeAspect="1"/>
          </p:cNvPicPr>
          <p:nvPr>
            <p:ph type="pic" idx="10"/>
          </p:nvPr>
        </p:nvPicPr>
        <p:blipFill rotWithShape="1">
          <a:blip r:embed="rId4" cstate="email">
            <a:extLst>
              <a:ext uri="{28A0092B-C50C-407E-A947-70E740481C1C}">
                <a14:useLocalDpi xmlns:a14="http://schemas.microsoft.com/office/drawing/2010/main"/>
              </a:ext>
            </a:extLst>
          </a:blip>
          <a:srcRect t="-93" b="-186"/>
          <a:stretch/>
        </p:blipFill>
        <p:spPr>
          <a:xfrm>
            <a:off x="599768" y="424847"/>
            <a:ext cx="4253596" cy="6008306"/>
          </a:xfrm>
        </p:spPr>
      </p:pic>
      <p:graphicFrame>
        <p:nvGraphicFramePr>
          <p:cNvPr id="4" name="Objet 3">
            <a:hlinkClick r:id="" action="ppaction://ole?verb=0"/>
            <a:extLst>
              <a:ext uri="{FF2B5EF4-FFF2-40B4-BE49-F238E27FC236}">
                <a16:creationId xmlns:a16="http://schemas.microsoft.com/office/drawing/2014/main" id="{A6286597-F4A0-4B02-872F-251517E42CB4}"/>
              </a:ext>
            </a:extLst>
          </p:cNvPr>
          <p:cNvGraphicFramePr>
            <a:graphicFrameLocks noChangeAspect="1"/>
          </p:cNvGraphicFramePr>
          <p:nvPr>
            <p:extLst>
              <p:ext uri="{D42A27DB-BD31-4B8C-83A1-F6EECF244321}">
                <p14:modId xmlns:p14="http://schemas.microsoft.com/office/powerpoint/2010/main" val="1408701536"/>
              </p:ext>
            </p:extLst>
          </p:nvPr>
        </p:nvGraphicFramePr>
        <p:xfrm>
          <a:off x="599768" y="358958"/>
          <a:ext cx="4322422" cy="6110230"/>
        </p:xfrm>
        <a:graphic>
          <a:graphicData uri="http://schemas.openxmlformats.org/presentationml/2006/ole">
            <mc:AlternateContent xmlns:mc="http://schemas.openxmlformats.org/markup-compatibility/2006">
              <mc:Choice xmlns:v="urn:schemas-microsoft-com:vml" Requires="v">
                <p:oleObj spid="_x0000_s1031" name="Presentation" r:id="rId5" imgW="15138140" imgH="21403131" progId="PowerPoint.Show.12">
                  <p:embed/>
                </p:oleObj>
              </mc:Choice>
              <mc:Fallback>
                <p:oleObj name="Presentation" r:id="rId5" imgW="15138140" imgH="21403131" progId="PowerPoint.Show.12">
                  <p:embed/>
                  <p:pic>
                    <p:nvPicPr>
                      <p:cNvPr id="4" name="Objet 3">
                        <a:hlinkClick r:id="" action="ppaction://ole?verb=0"/>
                        <a:extLst>
                          <a:ext uri="{FF2B5EF4-FFF2-40B4-BE49-F238E27FC236}">
                            <a16:creationId xmlns:a16="http://schemas.microsoft.com/office/drawing/2014/main" id="{A6286597-F4A0-4B02-872F-251517E42CB4}"/>
                          </a:ext>
                        </a:extLst>
                      </p:cNvPr>
                      <p:cNvPicPr/>
                      <p:nvPr/>
                    </p:nvPicPr>
                    <p:blipFill>
                      <a:blip r:embed="rId6"/>
                      <a:stretch>
                        <a:fillRect/>
                      </a:stretch>
                    </p:blipFill>
                    <p:spPr>
                      <a:xfrm>
                        <a:off x="599768" y="358958"/>
                        <a:ext cx="4322422" cy="6110230"/>
                      </a:xfrm>
                      <a:prstGeom prst="rect">
                        <a:avLst/>
                      </a:prstGeom>
                      <a:ln>
                        <a:solidFill>
                          <a:schemeClr val="bg1">
                            <a:lumMod val="85000"/>
                          </a:schemeClr>
                        </a:solidFill>
                      </a:ln>
                    </p:spPr>
                  </p:pic>
                </p:oleObj>
              </mc:Fallback>
            </mc:AlternateContent>
          </a:graphicData>
        </a:graphic>
      </p:graphicFrame>
      <p:sp>
        <p:nvSpPr>
          <p:cNvPr id="11" name="Footer Placeholder 10">
            <a:extLst>
              <a:ext uri="{FF2B5EF4-FFF2-40B4-BE49-F238E27FC236}">
                <a16:creationId xmlns:a16="http://schemas.microsoft.com/office/drawing/2014/main" id="{CFB5A6B4-6B31-428E-8565-0FC4889A9769}"/>
              </a:ext>
            </a:extLst>
          </p:cNvPr>
          <p:cNvSpPr>
            <a:spLocks noGrp="1"/>
          </p:cNvSpPr>
          <p:nvPr>
            <p:ph type="ftr" sz="quarter" idx="19"/>
          </p:nvPr>
        </p:nvSpPr>
        <p:spPr/>
        <p:txBody>
          <a:bodyPr/>
          <a:lstStyle/>
          <a:p>
            <a:r>
              <a:rPr lang="fr-FR">
                <a:solidFill>
                  <a:schemeClr val="tx1"/>
                </a:solidFill>
              </a:rPr>
              <a:t>Kit manager JMS 2022</a:t>
            </a:r>
          </a:p>
        </p:txBody>
      </p:sp>
      <p:sp>
        <p:nvSpPr>
          <p:cNvPr id="12" name="Slide Number Placeholder 11">
            <a:extLst>
              <a:ext uri="{FF2B5EF4-FFF2-40B4-BE49-F238E27FC236}">
                <a16:creationId xmlns:a16="http://schemas.microsoft.com/office/drawing/2014/main" id="{26DB9B1F-95B0-4288-BC24-8562EFBA0967}"/>
              </a:ext>
            </a:extLst>
          </p:cNvPr>
          <p:cNvSpPr>
            <a:spLocks noGrp="1"/>
          </p:cNvSpPr>
          <p:nvPr>
            <p:ph type="sldNum" sz="quarter" idx="20"/>
          </p:nvPr>
        </p:nvSpPr>
        <p:spPr/>
        <p:txBody>
          <a:bodyPr/>
          <a:lstStyle/>
          <a:p>
            <a:fld id="{975A587B-5814-4D9B-9598-FE9CB954CB01}" type="slidenum">
              <a:rPr lang="fr-FR" smtClean="0">
                <a:solidFill>
                  <a:schemeClr val="tx1"/>
                </a:solidFill>
              </a:rPr>
              <a:pPr/>
              <a:t>2</a:t>
            </a:fld>
            <a:endParaRPr lang="fr-FR">
              <a:solidFill>
                <a:schemeClr val="tx1"/>
              </a:solidFill>
            </a:endParaRPr>
          </a:p>
        </p:txBody>
      </p:sp>
    </p:spTree>
    <p:extLst>
      <p:ext uri="{BB962C8B-B14F-4D97-AF65-F5344CB8AC3E}">
        <p14:creationId xmlns:p14="http://schemas.microsoft.com/office/powerpoint/2010/main" val="116673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D2BFFA-5AA1-457C-BA4D-2C9E7C8A93D7}"/>
              </a:ext>
            </a:extLst>
          </p:cNvPr>
          <p:cNvSpPr>
            <a:spLocks noGrp="1"/>
          </p:cNvSpPr>
          <p:nvPr>
            <p:ph type="body" sz="quarter" idx="13"/>
          </p:nvPr>
        </p:nvSpPr>
        <p:spPr>
          <a:xfrm>
            <a:off x="469879" y="1363824"/>
            <a:ext cx="11268000" cy="4626324"/>
          </a:xfrm>
        </p:spPr>
        <p:txBody>
          <a:bodyPr lIns="91440" tIns="45720" rIns="91440" bIns="45720" anchor="t"/>
          <a:lstStyle/>
          <a:p>
            <a:pPr marL="179705" indent="-179705" algn="just"/>
            <a:r>
              <a:rPr lang="fr-FR" dirty="0"/>
              <a:t>Livret Règles d’or. </a:t>
            </a:r>
          </a:p>
          <a:p>
            <a:pPr marL="179705" indent="-179705" algn="just"/>
            <a:r>
              <a:rPr lang="fr-FR"/>
              <a:t>L’application mobile « </a:t>
            </a:r>
            <a:r>
              <a:rPr lang="fr-FR" i="1"/>
              <a:t>Golden Rules </a:t>
            </a:r>
            <a:r>
              <a:rPr lang="fr-FR"/>
              <a:t>».</a:t>
            </a:r>
          </a:p>
          <a:p>
            <a:pPr marL="179705" indent="-179705" algn="just"/>
            <a:r>
              <a:rPr lang="fr-FR"/>
              <a:t>Vidéo mnémotechnique.</a:t>
            </a:r>
          </a:p>
          <a:p>
            <a:pPr marL="179705" indent="-179705" algn="just"/>
            <a:r>
              <a:rPr lang="fr-FR"/>
              <a:t>Affiche </a:t>
            </a:r>
            <a:r>
              <a:rPr lang="fr-FR" dirty="0"/>
              <a:t>par Règle d’or.</a:t>
            </a:r>
            <a:endParaRPr lang="fr-FR" dirty="0">
              <a:cs typeface="Arial"/>
            </a:endParaRPr>
          </a:p>
          <a:p>
            <a:pPr marL="179705" indent="-179705" algn="just"/>
            <a:r>
              <a:rPr lang="fr-FR" dirty="0"/>
              <a:t>Supports PPT dédiés concernant la ou les Règles d’or du mois à venir. </a:t>
            </a:r>
            <a:endParaRPr lang="fr-FR" dirty="0">
              <a:cs typeface="Arial"/>
            </a:endParaRPr>
          </a:p>
          <a:p>
            <a:pPr marL="179705" indent="-179705" algn="just"/>
            <a:r>
              <a:rPr lang="fr-FR" dirty="0" err="1"/>
              <a:t>Safety</a:t>
            </a:r>
            <a:r>
              <a:rPr lang="fr-FR" dirty="0"/>
              <a:t>+ pour remonter les bonnes pratiques de mise en œuvre des Règles d’or.</a:t>
            </a:r>
            <a:endParaRPr lang="fr-FR" dirty="0">
              <a:cs typeface="Arial"/>
            </a:endParaRPr>
          </a:p>
          <a:p>
            <a:pPr marL="179705" indent="-179705" algn="just"/>
            <a:r>
              <a:rPr lang="fr-FR" dirty="0"/>
              <a:t>Yammer dédié pour poser les questions sur la mise en œuvre des Règles d’or.</a:t>
            </a:r>
            <a:endParaRPr lang="fr-FR" dirty="0">
              <a:cs typeface="Arial"/>
            </a:endParaRPr>
          </a:p>
        </p:txBody>
      </p:sp>
      <p:sp>
        <p:nvSpPr>
          <p:cNvPr id="3" name="Titre 2">
            <a:extLst>
              <a:ext uri="{FF2B5EF4-FFF2-40B4-BE49-F238E27FC236}">
                <a16:creationId xmlns:a16="http://schemas.microsoft.com/office/drawing/2014/main" id="{401A3CE4-53B2-43F1-8609-9CC61A88B485}"/>
              </a:ext>
            </a:extLst>
          </p:cNvPr>
          <p:cNvSpPr>
            <a:spLocks noGrp="1"/>
          </p:cNvSpPr>
          <p:nvPr>
            <p:ph type="title"/>
          </p:nvPr>
        </p:nvSpPr>
        <p:spPr/>
        <p:txBody>
          <a:bodyPr/>
          <a:lstStyle/>
          <a:p>
            <a:r>
              <a:rPr lang="fr-FR"/>
              <a:t>Supports de déploiement des RO</a:t>
            </a:r>
          </a:p>
        </p:txBody>
      </p:sp>
      <p:sp>
        <p:nvSpPr>
          <p:cNvPr id="4" name="Espace réservé du pied de page 3">
            <a:extLst>
              <a:ext uri="{FF2B5EF4-FFF2-40B4-BE49-F238E27FC236}">
                <a16:creationId xmlns:a16="http://schemas.microsoft.com/office/drawing/2014/main" id="{294A5B8A-1507-429A-9E01-F2C1D8B59049}"/>
              </a:ext>
            </a:extLst>
          </p:cNvPr>
          <p:cNvSpPr>
            <a:spLocks noGrp="1"/>
          </p:cNvSpPr>
          <p:nvPr>
            <p:ph type="ftr" sz="quarter" idx="15"/>
          </p:nvPr>
        </p:nvSpPr>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B5A407FF-13B7-4C76-ACDD-004DEE966144}"/>
              </a:ext>
            </a:extLst>
          </p:cNvPr>
          <p:cNvSpPr>
            <a:spLocks noGrp="1"/>
          </p:cNvSpPr>
          <p:nvPr>
            <p:ph type="sldNum" sz="quarter" idx="16"/>
          </p:nvPr>
        </p:nvSpPr>
        <p:spPr/>
        <p:txBody>
          <a:bodyPr/>
          <a:lstStyle/>
          <a:p>
            <a:fld id="{975A587B-5814-4D9B-9598-FE9CB954CB01}" type="slidenum">
              <a:rPr lang="fr-FR" smtClean="0"/>
              <a:pPr/>
              <a:t>20</a:t>
            </a:fld>
            <a:endParaRPr lang="fr-FR"/>
          </a:p>
        </p:txBody>
      </p:sp>
      <p:pic>
        <p:nvPicPr>
          <p:cNvPr id="7" name="Image 6">
            <a:extLst>
              <a:ext uri="{FF2B5EF4-FFF2-40B4-BE49-F238E27FC236}">
                <a16:creationId xmlns:a16="http://schemas.microsoft.com/office/drawing/2014/main" id="{1B829C30-602D-4510-92B0-189DDF335C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6681" y="4156249"/>
            <a:ext cx="1529031" cy="2160000"/>
          </a:xfrm>
          <a:prstGeom prst="rect">
            <a:avLst/>
          </a:prstGeom>
          <a:ln>
            <a:solidFill>
              <a:schemeClr val="tx1">
                <a:lumMod val="75000"/>
              </a:schemeClr>
            </a:solidFill>
          </a:ln>
        </p:spPr>
      </p:pic>
      <p:pic>
        <p:nvPicPr>
          <p:cNvPr id="8" name="Image 7">
            <a:extLst>
              <a:ext uri="{FF2B5EF4-FFF2-40B4-BE49-F238E27FC236}">
                <a16:creationId xmlns:a16="http://schemas.microsoft.com/office/drawing/2014/main" id="{CF5496D4-0D2D-4DCB-B2D6-D4F241E21991}"/>
              </a:ext>
            </a:extLst>
          </p:cNvPr>
          <p:cNvPicPr>
            <a:picLocks noChangeAspect="1"/>
          </p:cNvPicPr>
          <p:nvPr/>
        </p:nvPicPr>
        <p:blipFill>
          <a:blip r:embed="rId3"/>
          <a:stretch>
            <a:fillRect/>
          </a:stretch>
        </p:blipFill>
        <p:spPr>
          <a:xfrm>
            <a:off x="3131131" y="4031677"/>
            <a:ext cx="2143125" cy="2143125"/>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C0703C46-9001-4957-A56E-2412327442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5552" y="4192486"/>
            <a:ext cx="2904387" cy="1634247"/>
          </a:xfrm>
          <a:prstGeom prst="rect">
            <a:avLst/>
          </a:prstGeom>
        </p:spPr>
      </p:pic>
      <p:pic>
        <p:nvPicPr>
          <p:cNvPr id="11" name="Picture 4">
            <a:extLst>
              <a:ext uri="{FF2B5EF4-FFF2-40B4-BE49-F238E27FC236}">
                <a16:creationId xmlns:a16="http://schemas.microsoft.com/office/drawing/2014/main" id="{32ED70E8-4355-4CA5-A3A6-C4CFED5C27C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64985" y="4362894"/>
            <a:ext cx="1520642" cy="152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4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a:xfrm>
            <a:off x="2316000" y="2845977"/>
            <a:ext cx="7560000" cy="828000"/>
          </a:xfrm>
        </p:spPr>
        <p:txBody>
          <a:bodyPr/>
          <a:lstStyle/>
          <a:p>
            <a:r>
              <a:rPr lang="fr-FR"/>
              <a:t>Merci!</a:t>
            </a:r>
          </a:p>
        </p:txBody>
      </p:sp>
    </p:spTree>
    <p:extLst>
      <p:ext uri="{BB962C8B-B14F-4D97-AF65-F5344CB8AC3E}">
        <p14:creationId xmlns:p14="http://schemas.microsoft.com/office/powerpoint/2010/main" val="11130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F419CEB-5076-42B1-A95D-B97001188E3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Définition TotalEnergies / Compagnie</a:t>
            </a:r>
          </a:p>
          <a:p>
            <a:pPr marL="0" lvl="0" indent="0">
              <a:spcBef>
                <a:spcPts val="0"/>
              </a:spcBef>
              <a:buNone/>
              <a:defRPr/>
            </a:pPr>
            <a:r>
              <a:rPr lang="fr-FR" sz="1400"/>
              <a:t>Les entités dans lesquelles TotalEnergies SE détient directement ou indirectement une participation sont des personnes morales distinctes </a:t>
            </a:r>
            <a:br>
              <a:rPr lang="fr-FR" sz="1400"/>
            </a:br>
            <a:r>
              <a:rPr lang="fr-FR" sz="1400"/>
              <a:t>et autonomes. Les termes « TotalEnergies », « compagnie TotalEnergies » et « Compagnie » qui figurent dans ce document sont utilisés pour désigner TotalEnergies SE et les entités comprises dans le périmètre de consolidation. De même, les termes « nous », « nos », </a:t>
            </a:r>
            <a:br>
              <a:rPr lang="fr-FR" sz="1400"/>
            </a:br>
            <a:r>
              <a:rPr lang="fr-FR" sz="1400"/>
              <a:t>« notre » peuvent également être utilisés pour faire référence à ces entités ou à leurs collaborateurs. Il ne peut être déduit de la simple utilisation de ces expressions une quelconque implication de TotalEnergies SE ni d’aucune de ses filiales dans les affaires ou la gestion d’une autre société de la compagnie TotalEnergies.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Avertissement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Cette présentation peut contenir des déclarations prospectives, au sens du Private Securities Litigation Reform Act de 1995, relatives à la situation financière, aux résultats d'exploitation, aux activités, à la stratégie et aux projets de TotalEnergies, qui sont soumis à des facteurs de risque et à des incertitudes résultant de changements dans, notamment, le développement et l'innovation technologiques, les sources d'approvisionnement, le cadre juridique, les conditions de marché, les événements politiques ou économiques. TotalEnergies n'assume aucune obligation de mettre à jour publiquement les déclarations prospectives, que ce soit en raison de nouvelles informations, d'événements futurs ou autres. De plus amples informations sur les facteurs susceptibles d'affecter les résultats financiers de la Compagnie sont fournies dans les documents déposés par TotalEnergies auprès de </a:t>
            </a:r>
            <a:r>
              <a:rPr kumimoji="0" lang="fr-FR" sz="1400" b="0" u="none" strike="noStrike" kern="1200" cap="none" spc="0" normalizeH="0" baseline="0" noProof="0">
                <a:ln>
                  <a:noFill/>
                </a:ln>
                <a:effectLst/>
                <a:uLnTx/>
                <a:uFillTx/>
                <a:latin typeface="Arial" panose="020B0604020202020204"/>
                <a:ea typeface="+mn-ea"/>
                <a:cs typeface="+mn-cs"/>
              </a:rPr>
              <a:t>l'</a:t>
            </a:r>
            <a:r>
              <a:rPr kumimoji="0" lang="fr-FR" sz="1400" b="0" i="1" u="none" strike="noStrike" kern="1200" cap="none" spc="0" normalizeH="0" baseline="0" noProof="0">
                <a:ln>
                  <a:noFill/>
                </a:ln>
                <a:effectLst/>
                <a:uLnTx/>
                <a:uFillTx/>
                <a:latin typeface="Arial" panose="020B0604020202020204"/>
                <a:ea typeface="+mn-ea"/>
                <a:cs typeface="+mn-cs"/>
              </a:rPr>
              <a:t>Autorité des Marchés Financiers </a:t>
            </a:r>
            <a:r>
              <a:rPr kumimoji="0" lang="fr-FR" sz="1400" b="0" i="0" u="none" strike="noStrike" kern="1200" cap="none" spc="0" normalizeH="0" baseline="0" noProof="0">
                <a:ln>
                  <a:noFill/>
                </a:ln>
                <a:effectLst/>
                <a:uLnTx/>
                <a:uFillTx/>
                <a:latin typeface="Arial" panose="020B0604020202020204"/>
                <a:ea typeface="+mn-ea"/>
                <a:cs typeface="+mn-cs"/>
              </a:rPr>
              <a:t>et de la US Securities and Exchange Commission. En conséquence, aucune certitude ne doit être accordée à l'exactitude ou à la justesse de ces déclarations.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Propriété intellectuelle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Toute reproduction, publication, transmission ou plus généralement toute exploitation des éléments de cette présentation est interdite, sauf autorisation écrite expresse de TotalEnergies.</a:t>
            </a:r>
          </a:p>
        </p:txBody>
      </p:sp>
      <p:sp>
        <p:nvSpPr>
          <p:cNvPr id="3" name="Titre 2">
            <a:extLst>
              <a:ext uri="{FF2B5EF4-FFF2-40B4-BE49-F238E27FC236}">
                <a16:creationId xmlns:a16="http://schemas.microsoft.com/office/drawing/2014/main" id="{9FC9BD12-4E85-40BA-B737-AEB188274662}"/>
              </a:ext>
            </a:extLst>
          </p:cNvPr>
          <p:cNvSpPr>
            <a:spLocks noGrp="1"/>
          </p:cNvSpPr>
          <p:nvPr>
            <p:ph type="title"/>
          </p:nvPr>
        </p:nvSpPr>
        <p:spPr>
          <a:xfrm>
            <a:off x="469879" y="242844"/>
            <a:ext cx="9720000" cy="1008000"/>
          </a:xfrm>
        </p:spPr>
        <p:txBody>
          <a:bodyPr/>
          <a:lstStyle/>
          <a:p>
            <a:r>
              <a:rPr lang="fr-FR"/>
              <a:t>Avertissement - Propriété intellectuelle</a:t>
            </a:r>
          </a:p>
        </p:txBody>
      </p:sp>
      <p:sp>
        <p:nvSpPr>
          <p:cNvPr id="4" name="Espace réservé du pied de page 3">
            <a:extLst>
              <a:ext uri="{FF2B5EF4-FFF2-40B4-BE49-F238E27FC236}">
                <a16:creationId xmlns:a16="http://schemas.microsoft.com/office/drawing/2014/main" id="{1855BF0C-8C36-4B58-95B7-409857347436}"/>
              </a:ext>
            </a:extLst>
          </p:cNvPr>
          <p:cNvSpPr>
            <a:spLocks noGrp="1"/>
          </p:cNvSpPr>
          <p:nvPr>
            <p:ph type="ftr" sz="quarter" idx="15"/>
          </p:nvPr>
        </p:nvSpPr>
        <p:spPr>
          <a:xfrm>
            <a:off x="856680" y="6449983"/>
            <a:ext cx="3600000" cy="252000"/>
          </a:xfrm>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5F222718-0B86-4C36-B605-44AB70F0787F}"/>
              </a:ext>
            </a:extLst>
          </p:cNvPr>
          <p:cNvSpPr>
            <a:spLocks noGrp="1"/>
          </p:cNvSpPr>
          <p:nvPr>
            <p:ph type="sldNum" sz="quarter" idx="16"/>
          </p:nvPr>
        </p:nvSpPr>
        <p:spPr>
          <a:xfrm>
            <a:off x="219008" y="6449983"/>
            <a:ext cx="576000" cy="252000"/>
          </a:xfrm>
        </p:spPr>
        <p:txBody>
          <a:bodyPr/>
          <a:lstStyle/>
          <a:p>
            <a:fld id="{975A587B-5814-4D9B-9598-FE9CB954CB01}" type="slidenum">
              <a:rPr lang="fr-FR" smtClean="0"/>
              <a:pPr/>
              <a:t>22</a:t>
            </a:fld>
            <a:endParaRPr lang="fr-FR"/>
          </a:p>
        </p:txBody>
      </p:sp>
    </p:spTree>
    <p:extLst>
      <p:ext uri="{BB962C8B-B14F-4D97-AF65-F5344CB8AC3E}">
        <p14:creationId xmlns:p14="http://schemas.microsoft.com/office/powerpoint/2010/main" val="42365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a:xfrm>
            <a:off x="6361200" y="3430800"/>
            <a:ext cx="5400000" cy="1152000"/>
          </a:xfrm>
        </p:spPr>
        <p:txBody>
          <a:bodyPr>
            <a:noAutofit/>
          </a:bodyPr>
          <a:lstStyle/>
          <a:p>
            <a:r>
              <a:rPr lang="fr-FR"/>
              <a:t>Les nouvelles Règles d’or de TotalEnergies</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sz="quarter" idx="13"/>
          </p:nvPr>
        </p:nvSpPr>
        <p:spPr>
          <a:xfrm>
            <a:off x="6361200" y="1490400"/>
            <a:ext cx="5400000" cy="1872000"/>
          </a:xfrm>
        </p:spPr>
        <p:txBody>
          <a:bodyPr>
            <a:noAutofit/>
          </a:bodyPr>
          <a:lstStyle/>
          <a:p>
            <a:r>
              <a:rPr lang="fr-FR"/>
              <a:t>01.</a:t>
            </a:r>
          </a:p>
        </p:txBody>
      </p:sp>
      <p:sp>
        <p:nvSpPr>
          <p:cNvPr id="10" name="Espace réservé du texte 9">
            <a:extLst>
              <a:ext uri="{FF2B5EF4-FFF2-40B4-BE49-F238E27FC236}">
                <a16:creationId xmlns:a16="http://schemas.microsoft.com/office/drawing/2014/main" id="{6217B0B3-A9FF-431E-86AF-5F31A08E2453}"/>
              </a:ext>
            </a:extLst>
          </p:cNvPr>
          <p:cNvSpPr>
            <a:spLocks noGrp="1"/>
          </p:cNvSpPr>
          <p:nvPr>
            <p:ph type="body" sz="quarter" idx="15"/>
          </p:nvPr>
        </p:nvSpPr>
        <p:spPr/>
        <p:txBody>
          <a:bodyPr/>
          <a:lstStyle/>
          <a:p>
            <a:endParaRPr lang="fr-F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7"/>
          </p:nvPr>
        </p:nvSpPr>
        <p:spPr>
          <a:xfrm>
            <a:off x="856680" y="6449983"/>
            <a:ext cx="3600000" cy="252000"/>
          </a:xfrm>
        </p:spPr>
        <p:txBody>
          <a:bodyPr/>
          <a:lstStyle/>
          <a:p>
            <a:r>
              <a:rPr lang="fr-FR">
                <a:solidFill>
                  <a:schemeClr val="tx1"/>
                </a:solidFill>
              </a:rPr>
              <a:t>Kit manager JMS 2022</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8"/>
          </p:nvPr>
        </p:nvSpPr>
        <p:spPr>
          <a:xfrm>
            <a:off x="219008" y="6449983"/>
            <a:ext cx="576000" cy="252000"/>
          </a:xfrm>
        </p:spPr>
        <p:txBody>
          <a:bodyPr/>
          <a:lstStyle/>
          <a:p>
            <a:pPr lvl="0"/>
            <a:fld id="{975A587B-5814-4D9B-9598-FE9CB954CB01}" type="slidenum">
              <a:rPr lang="fr-FR" noProof="0" smtClean="0">
                <a:solidFill>
                  <a:schemeClr val="tx1"/>
                </a:solidFill>
              </a:rPr>
              <a:pPr lvl="0"/>
              <a:t>3</a:t>
            </a:fld>
            <a:endParaRPr lang="fr-FR" noProof="0">
              <a:solidFill>
                <a:schemeClr val="tx1"/>
              </a:solidFill>
            </a:endParaRPr>
          </a:p>
        </p:txBody>
      </p:sp>
    </p:spTree>
    <p:extLst>
      <p:ext uri="{BB962C8B-B14F-4D97-AF65-F5344CB8AC3E}">
        <p14:creationId xmlns:p14="http://schemas.microsoft.com/office/powerpoint/2010/main" val="72852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8FE8E-DD9B-45D1-8712-D09923AAD10F}"/>
              </a:ext>
            </a:extLst>
          </p:cNvPr>
          <p:cNvSpPr>
            <a:spLocks noGrp="1"/>
          </p:cNvSpPr>
          <p:nvPr>
            <p:ph type="title"/>
          </p:nvPr>
        </p:nvSpPr>
        <p:spPr>
          <a:xfrm>
            <a:off x="469879" y="242844"/>
            <a:ext cx="9720000" cy="568159"/>
          </a:xfrm>
        </p:spPr>
        <p:txBody>
          <a:bodyPr/>
          <a:lstStyle/>
          <a:p>
            <a:r>
              <a:rPr lang="fr-FR"/>
              <a:t>Pourquoi des Règles d’or ?</a:t>
            </a:r>
          </a:p>
        </p:txBody>
      </p:sp>
      <p:sp>
        <p:nvSpPr>
          <p:cNvPr id="4" name="Footer Placeholder 3">
            <a:extLst>
              <a:ext uri="{FF2B5EF4-FFF2-40B4-BE49-F238E27FC236}">
                <a16:creationId xmlns:a16="http://schemas.microsoft.com/office/drawing/2014/main" id="{CF1427B2-5F5A-44A7-804F-62DE4762504E}"/>
              </a:ext>
            </a:extLst>
          </p:cNvPr>
          <p:cNvSpPr>
            <a:spLocks noGrp="1"/>
          </p:cNvSpPr>
          <p:nvPr>
            <p:ph type="ftr" sz="quarter" idx="15"/>
          </p:nvPr>
        </p:nvSpPr>
        <p:spPr/>
        <p:txBody>
          <a:bodyPr/>
          <a:lstStyle/>
          <a:p>
            <a:r>
              <a:rPr lang="fr-FR"/>
              <a:t>Kit manager JMS 2022</a:t>
            </a:r>
          </a:p>
        </p:txBody>
      </p:sp>
      <p:sp>
        <p:nvSpPr>
          <p:cNvPr id="5" name="Slide Number Placeholder 4">
            <a:extLst>
              <a:ext uri="{FF2B5EF4-FFF2-40B4-BE49-F238E27FC236}">
                <a16:creationId xmlns:a16="http://schemas.microsoft.com/office/drawing/2014/main" id="{2235E817-F78F-4333-9F15-5AD762681A03}"/>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6" name="TextBox 5">
            <a:extLst>
              <a:ext uri="{FF2B5EF4-FFF2-40B4-BE49-F238E27FC236}">
                <a16:creationId xmlns:a16="http://schemas.microsoft.com/office/drawing/2014/main" id="{E9B3CE63-C47E-4C93-8D23-EEEF107CE73B}"/>
              </a:ext>
            </a:extLst>
          </p:cNvPr>
          <p:cNvSpPr txBox="1"/>
          <p:nvPr/>
        </p:nvSpPr>
        <p:spPr>
          <a:xfrm>
            <a:off x="8567606" y="4141279"/>
            <a:ext cx="2977342" cy="1015663"/>
          </a:xfrm>
          <a:prstGeom prst="rect">
            <a:avLst/>
          </a:prstGeom>
          <a:noFill/>
        </p:spPr>
        <p:txBody>
          <a:bodyPr wrap="square" lIns="91440" tIns="45720" rIns="91440" bIns="45720" rtlCol="0" anchor="t">
            <a:spAutoFit/>
          </a:bodyPr>
          <a:lstStyle/>
          <a:p>
            <a:pPr algn="ctr"/>
            <a:r>
              <a:rPr lang="fr-FR" sz="1200"/>
              <a:t>Issu du </a:t>
            </a:r>
            <a:r>
              <a:rPr lang="fr-FR" sz="1200" b="1"/>
              <a:t>retour d’expérience de nos accidents </a:t>
            </a:r>
            <a:r>
              <a:rPr lang="fr-FR" sz="1200"/>
              <a:t>les plus graves et mortels, </a:t>
            </a:r>
            <a:br>
              <a:rPr lang="fr-FR" sz="1200"/>
            </a:br>
            <a:r>
              <a:rPr lang="fr-FR" sz="1200"/>
              <a:t>un ensemble de prescriptions est regroupé dans les </a:t>
            </a:r>
            <a:r>
              <a:rPr lang="fr-FR" sz="1200" b="1"/>
              <a:t>12 Règles d’or </a:t>
            </a:r>
            <a:br>
              <a:rPr lang="fr-FR" sz="1200" b="1"/>
            </a:br>
            <a:r>
              <a:rPr lang="fr-FR" sz="1200"/>
              <a:t>de TotalEnergies.</a:t>
            </a:r>
          </a:p>
        </p:txBody>
      </p:sp>
      <p:sp>
        <p:nvSpPr>
          <p:cNvPr id="12" name="Content Placeholder 1">
            <a:extLst>
              <a:ext uri="{FF2B5EF4-FFF2-40B4-BE49-F238E27FC236}">
                <a16:creationId xmlns:a16="http://schemas.microsoft.com/office/drawing/2014/main" id="{50DA6547-9995-4834-B699-0A0FE9E9443F}"/>
              </a:ext>
            </a:extLst>
          </p:cNvPr>
          <p:cNvSpPr txBox="1">
            <a:spLocks/>
          </p:cNvSpPr>
          <p:nvPr/>
        </p:nvSpPr>
        <p:spPr>
          <a:xfrm>
            <a:off x="163945" y="2315205"/>
            <a:ext cx="2993834" cy="912808"/>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200">
                <a:solidFill>
                  <a:schemeClr val="tx1"/>
                </a:solidFill>
              </a:rPr>
              <a:t>La compagnie TotalEnergies recherche </a:t>
            </a:r>
            <a:r>
              <a:rPr lang="fr-FR" sz="1200" b="1">
                <a:solidFill>
                  <a:schemeClr val="tx1"/>
                </a:solidFill>
              </a:rPr>
              <a:t>l’excellence opérationnelle</a:t>
            </a:r>
            <a:r>
              <a:rPr lang="fr-FR" sz="1200">
                <a:solidFill>
                  <a:schemeClr val="tx1"/>
                </a:solidFill>
              </a:rPr>
              <a:t>, notamment en atteignant les hauts niveaux </a:t>
            </a:r>
            <a:br>
              <a:rPr lang="fr-FR" sz="1200">
                <a:solidFill>
                  <a:schemeClr val="tx1"/>
                </a:solidFill>
              </a:rPr>
            </a:br>
            <a:r>
              <a:rPr lang="fr-FR" sz="1200">
                <a:solidFill>
                  <a:schemeClr val="tx1"/>
                </a:solidFill>
              </a:rPr>
              <a:t>de performance en sécurité.</a:t>
            </a:r>
          </a:p>
        </p:txBody>
      </p:sp>
      <p:sp>
        <p:nvSpPr>
          <p:cNvPr id="13" name="Freeform: Shape 12">
            <a:extLst>
              <a:ext uri="{FF2B5EF4-FFF2-40B4-BE49-F238E27FC236}">
                <a16:creationId xmlns:a16="http://schemas.microsoft.com/office/drawing/2014/main" id="{8A389857-CCEE-4F23-9DFD-688B850EC6AE}"/>
              </a:ext>
            </a:extLst>
          </p:cNvPr>
          <p:cNvSpPr>
            <a:spLocks noChangeAspect="1"/>
          </p:cNvSpPr>
          <p:nvPr/>
        </p:nvSpPr>
        <p:spPr>
          <a:xfrm>
            <a:off x="2937510" y="1810135"/>
            <a:ext cx="4345202" cy="4345436"/>
          </a:xfrm>
          <a:custGeom>
            <a:avLst/>
            <a:gdLst>
              <a:gd name="connsiteX0" fmla="*/ 0 w 3631936"/>
              <a:gd name="connsiteY0" fmla="*/ 1816066 h 3632132"/>
              <a:gd name="connsiteX1" fmla="*/ 1815968 w 3631936"/>
              <a:gd name="connsiteY1" fmla="*/ 0 h 3632132"/>
              <a:gd name="connsiteX2" fmla="*/ 3631936 w 3631936"/>
              <a:gd name="connsiteY2" fmla="*/ 1816066 h 3632132"/>
              <a:gd name="connsiteX3" fmla="*/ 1815968 w 3631936"/>
              <a:gd name="connsiteY3" fmla="*/ 3632132 h 3632132"/>
              <a:gd name="connsiteX4" fmla="*/ 0 w 3631936"/>
              <a:gd name="connsiteY4" fmla="*/ 1816066 h 3632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1936" h="3632132">
                <a:moveTo>
                  <a:pt x="0" y="1816066"/>
                </a:moveTo>
                <a:cubicBezTo>
                  <a:pt x="0" y="813080"/>
                  <a:pt x="813037" y="0"/>
                  <a:pt x="1815968" y="0"/>
                </a:cubicBezTo>
                <a:cubicBezTo>
                  <a:pt x="2818899" y="0"/>
                  <a:pt x="3631936" y="813080"/>
                  <a:pt x="3631936" y="1816066"/>
                </a:cubicBezTo>
                <a:cubicBezTo>
                  <a:pt x="3631936" y="2819052"/>
                  <a:pt x="2818899" y="3632132"/>
                  <a:pt x="1815968" y="3632132"/>
                </a:cubicBezTo>
                <a:cubicBezTo>
                  <a:pt x="813037" y="3632132"/>
                  <a:pt x="0" y="2819052"/>
                  <a:pt x="0" y="1816066"/>
                </a:cubicBezTo>
                <a:close/>
              </a:path>
            </a:pathLst>
          </a:custGeom>
          <a:solidFill>
            <a:srgbClr val="FEC8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53805" tIns="653833" rIns="653805" bIns="653833" numCol="1" spcCol="1270" anchor="ctr" anchorCtr="0">
            <a:noAutofit/>
          </a:bodyPr>
          <a:lstStyle/>
          <a:p>
            <a:pPr marL="0" lvl="0" indent="0" algn="ctr" defTabSz="1422400">
              <a:lnSpc>
                <a:spcPct val="90000"/>
              </a:lnSpc>
              <a:spcBef>
                <a:spcPct val="0"/>
              </a:spcBef>
              <a:spcAft>
                <a:spcPct val="35000"/>
              </a:spcAft>
              <a:buNone/>
            </a:pPr>
            <a:r>
              <a:rPr lang="fr-FR" b="1" kern="1200">
                <a:solidFill>
                  <a:schemeClr val="tx1"/>
                </a:solidFill>
              </a:rPr>
              <a:t>Simples et applicables </a:t>
            </a:r>
            <a:br>
              <a:rPr lang="fr-FR" b="1" kern="1200">
                <a:solidFill>
                  <a:schemeClr val="tx1"/>
                </a:solidFill>
              </a:rPr>
            </a:br>
            <a:r>
              <a:rPr lang="fr-FR" b="1" kern="1200">
                <a:solidFill>
                  <a:schemeClr val="tx1"/>
                </a:solidFill>
              </a:rPr>
              <a:t>par tous</a:t>
            </a:r>
            <a:br>
              <a:rPr lang="fr-FR" b="1" kern="1200">
                <a:solidFill>
                  <a:schemeClr val="tx1"/>
                </a:solidFill>
              </a:rPr>
            </a:br>
            <a:r>
              <a:rPr lang="fr-FR" b="1">
                <a:solidFill>
                  <a:schemeClr val="tx1"/>
                </a:solidFill>
              </a:rPr>
              <a:t> </a:t>
            </a:r>
            <a:r>
              <a:rPr lang="fr-FR">
                <a:solidFill>
                  <a:schemeClr val="tx1"/>
                </a:solidFill>
              </a:rPr>
              <a:t>–</a:t>
            </a:r>
            <a:r>
              <a:rPr lang="fr-FR" b="1">
                <a:solidFill>
                  <a:schemeClr val="tx1"/>
                </a:solidFill>
              </a:rPr>
              <a:t> </a:t>
            </a:r>
            <a:br>
              <a:rPr lang="fr-FR" b="1">
                <a:solidFill>
                  <a:schemeClr val="tx1"/>
                </a:solidFill>
              </a:rPr>
            </a:br>
            <a:r>
              <a:rPr lang="fr-FR" kern="1200">
                <a:solidFill>
                  <a:schemeClr val="tx1"/>
                </a:solidFill>
              </a:rPr>
              <a:t>collaborateurs de TotalEnergies et des entreprises partenaires</a:t>
            </a:r>
            <a:br>
              <a:rPr lang="fr-FR" kern="1200">
                <a:solidFill>
                  <a:schemeClr val="tx1"/>
                </a:solidFill>
              </a:rPr>
            </a:br>
            <a:r>
              <a:rPr lang="fr-FR" kern="1200">
                <a:solidFill>
                  <a:schemeClr val="tx1"/>
                </a:solidFill>
              </a:rPr>
              <a:t> – </a:t>
            </a:r>
            <a:br>
              <a:rPr lang="fr-FR">
                <a:solidFill>
                  <a:schemeClr val="tx1"/>
                </a:solidFill>
              </a:rPr>
            </a:br>
            <a:r>
              <a:rPr lang="fr-FR" kern="1200">
                <a:solidFill>
                  <a:schemeClr val="tx1"/>
                </a:solidFill>
              </a:rPr>
              <a:t>les 12 Règles d’or de TotalEnergies </a:t>
            </a:r>
            <a:r>
              <a:rPr lang="fr-FR" b="1" kern="1200">
                <a:solidFill>
                  <a:schemeClr val="tx1"/>
                </a:solidFill>
              </a:rPr>
              <a:t>renforcent notre maîtrise des risques au poste de travail </a:t>
            </a:r>
            <a:r>
              <a:rPr lang="fr-FR" kern="1200">
                <a:solidFill>
                  <a:schemeClr val="tx1"/>
                </a:solidFill>
              </a:rPr>
              <a:t>afin de prévenir les accidents.</a:t>
            </a:r>
          </a:p>
        </p:txBody>
      </p:sp>
      <p:sp>
        <p:nvSpPr>
          <p:cNvPr id="15" name="Freeform: Shape 14">
            <a:extLst>
              <a:ext uri="{FF2B5EF4-FFF2-40B4-BE49-F238E27FC236}">
                <a16:creationId xmlns:a16="http://schemas.microsoft.com/office/drawing/2014/main" id="{5BC51AAA-9F99-43BF-A36D-0FE20BF4DEC6}"/>
              </a:ext>
            </a:extLst>
          </p:cNvPr>
          <p:cNvSpPr>
            <a:spLocks noChangeAspect="1"/>
          </p:cNvSpPr>
          <p:nvPr/>
        </p:nvSpPr>
        <p:spPr>
          <a:xfrm>
            <a:off x="5690259" y="657118"/>
            <a:ext cx="1799993" cy="1800003"/>
          </a:xfrm>
          <a:custGeom>
            <a:avLst/>
            <a:gdLst>
              <a:gd name="connsiteX0" fmla="*/ 0 w 1799993"/>
              <a:gd name="connsiteY0" fmla="*/ 900002 h 1800003"/>
              <a:gd name="connsiteX1" fmla="*/ 899997 w 1799993"/>
              <a:gd name="connsiteY1" fmla="*/ 0 h 1800003"/>
              <a:gd name="connsiteX2" fmla="*/ 1799994 w 1799993"/>
              <a:gd name="connsiteY2" fmla="*/ 900002 h 1800003"/>
              <a:gd name="connsiteX3" fmla="*/ 899997 w 1799993"/>
              <a:gd name="connsiteY3" fmla="*/ 1800004 h 1800003"/>
              <a:gd name="connsiteX4" fmla="*/ 0 w 1799993"/>
              <a:gd name="connsiteY4" fmla="*/ 900002 h 180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3" h="1800003">
                <a:moveTo>
                  <a:pt x="0" y="900002"/>
                </a:moveTo>
                <a:cubicBezTo>
                  <a:pt x="0" y="402945"/>
                  <a:pt x="402942" y="0"/>
                  <a:pt x="899997" y="0"/>
                </a:cubicBezTo>
                <a:cubicBezTo>
                  <a:pt x="1397052" y="0"/>
                  <a:pt x="1799994" y="402945"/>
                  <a:pt x="1799994" y="900002"/>
                </a:cubicBezTo>
                <a:cubicBezTo>
                  <a:pt x="1799994" y="1397059"/>
                  <a:pt x="1397052" y="1800004"/>
                  <a:pt x="899997" y="1800004"/>
                </a:cubicBezTo>
                <a:cubicBezTo>
                  <a:pt x="402942" y="1800004"/>
                  <a:pt x="0" y="1397059"/>
                  <a:pt x="0" y="900002"/>
                </a:cubicBezTo>
                <a:close/>
              </a:path>
            </a:pathLst>
          </a:custGeom>
          <a:solidFill>
            <a:srgbClr val="FF0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09323" tIns="309324" rIns="309323" bIns="309324" numCol="1" spcCol="1270" anchor="ctr" anchorCtr="0">
            <a:noAutofit/>
          </a:bodyPr>
          <a:lstStyle/>
          <a:p>
            <a:pPr marL="0" lvl="0" indent="0" algn="ctr" defTabSz="533400">
              <a:lnSpc>
                <a:spcPct val="90000"/>
              </a:lnSpc>
              <a:spcBef>
                <a:spcPct val="0"/>
              </a:spcBef>
              <a:spcAft>
                <a:spcPct val="35000"/>
              </a:spcAft>
              <a:buNone/>
            </a:pPr>
            <a:r>
              <a:rPr lang="fr-FR" sz="1600" b="1" kern="1200"/>
              <a:t>La sécurité est une valeur</a:t>
            </a:r>
          </a:p>
        </p:txBody>
      </p:sp>
      <p:sp>
        <p:nvSpPr>
          <p:cNvPr id="16" name="Freeform: Shape 15">
            <a:extLst>
              <a:ext uri="{FF2B5EF4-FFF2-40B4-BE49-F238E27FC236}">
                <a16:creationId xmlns:a16="http://schemas.microsoft.com/office/drawing/2014/main" id="{659335F8-A86A-4F39-8D89-A5AC1856EE52}"/>
              </a:ext>
            </a:extLst>
          </p:cNvPr>
          <p:cNvSpPr>
            <a:spLocks noChangeAspect="1"/>
          </p:cNvSpPr>
          <p:nvPr/>
        </p:nvSpPr>
        <p:spPr>
          <a:xfrm>
            <a:off x="6767808" y="3636768"/>
            <a:ext cx="1909451" cy="1909449"/>
          </a:xfrm>
          <a:custGeom>
            <a:avLst/>
            <a:gdLst>
              <a:gd name="connsiteX0" fmla="*/ 0 w 1619994"/>
              <a:gd name="connsiteY0" fmla="*/ 809996 h 1619992"/>
              <a:gd name="connsiteX1" fmla="*/ 809997 w 1619994"/>
              <a:gd name="connsiteY1" fmla="*/ 0 h 1619992"/>
              <a:gd name="connsiteX2" fmla="*/ 1619994 w 1619994"/>
              <a:gd name="connsiteY2" fmla="*/ 809996 h 1619992"/>
              <a:gd name="connsiteX3" fmla="*/ 809997 w 1619994"/>
              <a:gd name="connsiteY3" fmla="*/ 1619992 h 1619992"/>
              <a:gd name="connsiteX4" fmla="*/ 0 w 1619994"/>
              <a:gd name="connsiteY4" fmla="*/ 809996 h 1619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994" h="1619992">
                <a:moveTo>
                  <a:pt x="0" y="809996"/>
                </a:moveTo>
                <a:cubicBezTo>
                  <a:pt x="0" y="362648"/>
                  <a:pt x="362648" y="0"/>
                  <a:pt x="809997" y="0"/>
                </a:cubicBezTo>
                <a:cubicBezTo>
                  <a:pt x="1257346" y="0"/>
                  <a:pt x="1619994" y="362648"/>
                  <a:pt x="1619994" y="809996"/>
                </a:cubicBezTo>
                <a:cubicBezTo>
                  <a:pt x="1619994" y="1257344"/>
                  <a:pt x="1257346" y="1619992"/>
                  <a:pt x="809997" y="1619992"/>
                </a:cubicBezTo>
                <a:cubicBezTo>
                  <a:pt x="362648" y="1619992"/>
                  <a:pt x="0" y="1257344"/>
                  <a:pt x="0" y="809996"/>
                </a:cubicBezTo>
                <a:close/>
              </a:path>
            </a:pathLst>
          </a:custGeom>
          <a:solidFill>
            <a:srgbClr val="28C89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203" tIns="298202" rIns="298203" bIns="298202" numCol="1" spcCol="1270" anchor="ctr" anchorCtr="0">
            <a:noAutofit/>
          </a:bodyPr>
          <a:lstStyle/>
          <a:p>
            <a:pPr marL="0" lvl="0" indent="0" algn="ctr" defTabSz="711200">
              <a:lnSpc>
                <a:spcPct val="90000"/>
              </a:lnSpc>
              <a:spcBef>
                <a:spcPct val="0"/>
              </a:spcBef>
              <a:spcAft>
                <a:spcPct val="35000"/>
              </a:spcAft>
              <a:buNone/>
            </a:pPr>
            <a:r>
              <a:rPr lang="fr-FR" sz="1600" b="1"/>
              <a:t>Le retour d’expérience de nos accidents</a:t>
            </a:r>
          </a:p>
        </p:txBody>
      </p:sp>
      <p:sp>
        <p:nvSpPr>
          <p:cNvPr id="18" name="TextBox 17">
            <a:extLst>
              <a:ext uri="{FF2B5EF4-FFF2-40B4-BE49-F238E27FC236}">
                <a16:creationId xmlns:a16="http://schemas.microsoft.com/office/drawing/2014/main" id="{98948CE0-5C45-43DD-82D8-825C0806D1B3}"/>
              </a:ext>
            </a:extLst>
          </p:cNvPr>
          <p:cNvSpPr txBox="1"/>
          <p:nvPr/>
        </p:nvSpPr>
        <p:spPr>
          <a:xfrm>
            <a:off x="7365964" y="1311783"/>
            <a:ext cx="3571325" cy="1015663"/>
          </a:xfrm>
          <a:prstGeom prst="rect">
            <a:avLst/>
          </a:prstGeom>
          <a:noFill/>
        </p:spPr>
        <p:txBody>
          <a:bodyPr wrap="square" lIns="91440" tIns="45720" rIns="91440" bIns="45720" rtlCol="0" anchor="t">
            <a:spAutoFit/>
          </a:bodyPr>
          <a:lstStyle/>
          <a:p>
            <a:pPr algn="ctr"/>
            <a:r>
              <a:rPr lang="fr-FR" sz="1200" b="1"/>
              <a:t>La Sécurité est une valeur.</a:t>
            </a:r>
          </a:p>
          <a:p>
            <a:pPr algn="ctr"/>
            <a:r>
              <a:rPr lang="fr-FR" sz="1200"/>
              <a:t>Notre slogan nous engage pour la Sécurité : pour  moi, pour toi, pour tous.</a:t>
            </a:r>
            <a:br>
              <a:rPr lang="fr-FR" sz="1200">
                <a:cs typeface="Arial"/>
              </a:rPr>
            </a:br>
            <a:r>
              <a:rPr lang="fr-FR" sz="1200"/>
              <a:t>L’organisation de la sécurité repose sur un ensemble de </a:t>
            </a:r>
            <a:r>
              <a:rPr lang="fr-FR" sz="1200" b="1"/>
              <a:t>référentiels </a:t>
            </a:r>
            <a:r>
              <a:rPr lang="fr-FR" sz="1200"/>
              <a:t>(MAESTRO, RO).</a:t>
            </a:r>
            <a:endParaRPr lang="fr-FR" sz="1200">
              <a:cs typeface="Arial"/>
            </a:endParaRPr>
          </a:p>
        </p:txBody>
      </p:sp>
      <p:sp>
        <p:nvSpPr>
          <p:cNvPr id="21" name="Freeform: Shape 20">
            <a:extLst>
              <a:ext uri="{FF2B5EF4-FFF2-40B4-BE49-F238E27FC236}">
                <a16:creationId xmlns:a16="http://schemas.microsoft.com/office/drawing/2014/main" id="{68BF7C59-44CE-4B43-A1F4-60DA0A569BA4}"/>
              </a:ext>
            </a:extLst>
          </p:cNvPr>
          <p:cNvSpPr>
            <a:spLocks noChangeAspect="1"/>
          </p:cNvSpPr>
          <p:nvPr/>
        </p:nvSpPr>
        <p:spPr>
          <a:xfrm>
            <a:off x="1662808" y="3228013"/>
            <a:ext cx="1826533" cy="1826533"/>
          </a:xfrm>
          <a:custGeom>
            <a:avLst/>
            <a:gdLst>
              <a:gd name="connsiteX0" fmla="*/ 0 w 1476614"/>
              <a:gd name="connsiteY0" fmla="*/ 738293 h 1476586"/>
              <a:gd name="connsiteX1" fmla="*/ 738307 w 1476614"/>
              <a:gd name="connsiteY1" fmla="*/ 0 h 1476586"/>
              <a:gd name="connsiteX2" fmla="*/ 1476614 w 1476614"/>
              <a:gd name="connsiteY2" fmla="*/ 738293 h 1476586"/>
              <a:gd name="connsiteX3" fmla="*/ 738307 w 1476614"/>
              <a:gd name="connsiteY3" fmla="*/ 1476586 h 1476586"/>
              <a:gd name="connsiteX4" fmla="*/ 0 w 1476614"/>
              <a:gd name="connsiteY4" fmla="*/ 738293 h 1476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14" h="1476586">
                <a:moveTo>
                  <a:pt x="0" y="738293"/>
                </a:moveTo>
                <a:cubicBezTo>
                  <a:pt x="0" y="330545"/>
                  <a:pt x="330551" y="0"/>
                  <a:pt x="738307" y="0"/>
                </a:cubicBezTo>
                <a:cubicBezTo>
                  <a:pt x="1146063" y="0"/>
                  <a:pt x="1476614" y="330545"/>
                  <a:pt x="1476614" y="738293"/>
                </a:cubicBezTo>
                <a:cubicBezTo>
                  <a:pt x="1476614" y="1146041"/>
                  <a:pt x="1146063" y="1476586"/>
                  <a:pt x="738307" y="1476586"/>
                </a:cubicBezTo>
                <a:cubicBezTo>
                  <a:pt x="330551" y="1476586"/>
                  <a:pt x="0" y="1146041"/>
                  <a:pt x="0" y="738293"/>
                </a:cubicBezTo>
                <a:close/>
              </a:path>
            </a:pathLst>
          </a:custGeom>
          <a:solidFill>
            <a:srgbClr val="285AF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77205" tIns="277201" rIns="277205" bIns="277201" numCol="1" spcCol="1270" anchor="ctr" anchorCtr="0">
            <a:noAutofit/>
          </a:bodyPr>
          <a:lstStyle/>
          <a:p>
            <a:pPr marL="0" lvl="0" indent="0" algn="ctr" defTabSz="711200">
              <a:lnSpc>
                <a:spcPct val="90000"/>
              </a:lnSpc>
              <a:spcBef>
                <a:spcPct val="0"/>
              </a:spcBef>
              <a:spcAft>
                <a:spcPct val="35000"/>
              </a:spcAft>
              <a:buNone/>
            </a:pPr>
            <a:r>
              <a:rPr lang="fr-FR" sz="1600" b="1" kern="1200"/>
              <a:t>L’excellence opérationelle</a:t>
            </a:r>
            <a:endParaRPr lang="fr-FR" sz="1000" b="1" kern="1200"/>
          </a:p>
        </p:txBody>
      </p:sp>
    </p:spTree>
    <p:extLst>
      <p:ext uri="{BB962C8B-B14F-4D97-AF65-F5344CB8AC3E}">
        <p14:creationId xmlns:p14="http://schemas.microsoft.com/office/powerpoint/2010/main" val="337827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5" grpId="0" animBg="1"/>
      <p:bldP spid="16" grpId="0" animBg="1"/>
      <p:bldP spid="18"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A73EF-2090-4774-928D-AAA134B6FCB0}"/>
              </a:ext>
            </a:extLst>
          </p:cNvPr>
          <p:cNvSpPr>
            <a:spLocks noGrp="1"/>
          </p:cNvSpPr>
          <p:nvPr>
            <p:ph type="body" sz="quarter" idx="13"/>
          </p:nvPr>
        </p:nvSpPr>
        <p:spPr>
          <a:xfrm>
            <a:off x="469879" y="1362439"/>
            <a:ext cx="11268000" cy="4860000"/>
          </a:xfrm>
        </p:spPr>
        <p:txBody>
          <a:bodyPr/>
          <a:lstStyle/>
          <a:p>
            <a:pPr marL="0" indent="0">
              <a:buNone/>
            </a:pPr>
            <a:r>
              <a:rPr lang="fr-FR" b="1"/>
              <a:t>L’enquête menée début 2021 auprès de </a:t>
            </a:r>
            <a:r>
              <a:rPr lang="fr-FR" sz="2800" b="1"/>
              <a:t>18 000 répondants* </a:t>
            </a:r>
            <a:r>
              <a:rPr lang="fr-FR" b="1"/>
              <a:t>a montré que :</a:t>
            </a:r>
            <a:br>
              <a:rPr lang="fr-FR" b="1"/>
            </a:br>
            <a:endParaRPr lang="fr-FR" b="1"/>
          </a:p>
          <a:p>
            <a:pPr marL="0" indent="0">
              <a:buNone/>
            </a:pPr>
            <a:endParaRPr lang="fr-FR">
              <a:sym typeface="Wingdings"/>
            </a:endParaRPr>
          </a:p>
          <a:p>
            <a:pPr marL="540000" lvl="3" indent="0">
              <a:buNone/>
            </a:pPr>
            <a:r>
              <a:rPr lang="fr-FR" sz="2000">
                <a:sym typeface="Wingdings"/>
              </a:rPr>
              <a:t>Les exigences des Règles d’or sont </a:t>
            </a:r>
            <a:r>
              <a:rPr lang="fr-FR" sz="2800" b="1">
                <a:solidFill>
                  <a:srgbClr val="40A900"/>
                </a:solidFill>
                <a:sym typeface="Wingdings"/>
              </a:rPr>
              <a:t>comprises</a:t>
            </a:r>
            <a:r>
              <a:rPr lang="fr-FR" b="1">
                <a:sym typeface="Wingdings"/>
              </a:rPr>
              <a:t> </a:t>
            </a:r>
            <a:r>
              <a:rPr lang="fr-FR" sz="2000">
                <a:sym typeface="Wingdings"/>
              </a:rPr>
              <a:t>et évaluées comme étant </a:t>
            </a:r>
            <a:r>
              <a:rPr lang="fr-FR" sz="2800" b="1">
                <a:solidFill>
                  <a:srgbClr val="40A900"/>
                </a:solidFill>
                <a:sym typeface="Wingdings"/>
              </a:rPr>
              <a:t>efficaces</a:t>
            </a:r>
            <a:r>
              <a:rPr lang="fr-FR">
                <a:solidFill>
                  <a:srgbClr val="40A900"/>
                </a:solidFill>
                <a:sym typeface="Wingdings"/>
              </a:rPr>
              <a:t> </a:t>
            </a:r>
            <a:r>
              <a:rPr lang="fr-FR" sz="2000">
                <a:sym typeface="Wingdings"/>
              </a:rPr>
              <a:t>en matière de prévention des accidents.</a:t>
            </a:r>
          </a:p>
          <a:p>
            <a:pPr lvl="3">
              <a:buFont typeface="Wingdings" panose="05000000000000000000" pitchFamily="2" charset="2"/>
              <a:buChar char="ü"/>
            </a:pPr>
            <a:endParaRPr lang="fr-FR">
              <a:sym typeface="Wingdings"/>
            </a:endParaRPr>
          </a:p>
          <a:p>
            <a:pPr marL="540000" lvl="3" indent="0">
              <a:buNone/>
            </a:pPr>
            <a:r>
              <a:rPr lang="fr-FR" sz="2000">
                <a:sym typeface="Wingdings"/>
              </a:rPr>
              <a:t>Cependant, toutes les Règles d’or ne sont </a:t>
            </a:r>
            <a:r>
              <a:rPr lang="fr-FR" sz="2800" b="1">
                <a:solidFill>
                  <a:srgbClr val="FF0000"/>
                </a:solidFill>
                <a:sym typeface="Wingdings"/>
              </a:rPr>
              <a:t>pas faciles à suivre </a:t>
            </a:r>
            <a:r>
              <a:rPr lang="fr-FR" sz="2000">
                <a:sym typeface="Wingdings"/>
              </a:rPr>
              <a:t>sur site.</a:t>
            </a:r>
          </a:p>
          <a:p>
            <a:pPr marL="0" indent="0">
              <a:buNone/>
            </a:pPr>
            <a:endParaRPr lang="fr-FR"/>
          </a:p>
        </p:txBody>
      </p:sp>
      <p:sp>
        <p:nvSpPr>
          <p:cNvPr id="3" name="Title 2">
            <a:extLst>
              <a:ext uri="{FF2B5EF4-FFF2-40B4-BE49-F238E27FC236}">
                <a16:creationId xmlns:a16="http://schemas.microsoft.com/office/drawing/2014/main" id="{DB48268B-22BE-45DF-875A-D868B1A625B8}"/>
              </a:ext>
            </a:extLst>
          </p:cNvPr>
          <p:cNvSpPr>
            <a:spLocks noGrp="1"/>
          </p:cNvSpPr>
          <p:nvPr>
            <p:ph type="title"/>
          </p:nvPr>
        </p:nvSpPr>
        <p:spPr/>
        <p:txBody>
          <a:bodyPr/>
          <a:lstStyle/>
          <a:p>
            <a:r>
              <a:rPr lang="fr-FR"/>
              <a:t>Pourquoi une évolution des Règles d’or ?</a:t>
            </a:r>
          </a:p>
        </p:txBody>
      </p:sp>
      <p:sp>
        <p:nvSpPr>
          <p:cNvPr id="4" name="Footer Placeholder 3">
            <a:extLst>
              <a:ext uri="{FF2B5EF4-FFF2-40B4-BE49-F238E27FC236}">
                <a16:creationId xmlns:a16="http://schemas.microsoft.com/office/drawing/2014/main" id="{0FF799BA-E62B-4BCD-945E-DB886660A12C}"/>
              </a:ext>
            </a:extLst>
          </p:cNvPr>
          <p:cNvSpPr>
            <a:spLocks noGrp="1"/>
          </p:cNvSpPr>
          <p:nvPr>
            <p:ph type="ftr" sz="quarter" idx="15"/>
          </p:nvPr>
        </p:nvSpPr>
        <p:spPr/>
        <p:txBody>
          <a:bodyPr/>
          <a:lstStyle/>
          <a:p>
            <a:r>
              <a:rPr lang="fr-FR"/>
              <a:t>Kit manager JMS 2022</a:t>
            </a:r>
          </a:p>
        </p:txBody>
      </p:sp>
      <p:sp>
        <p:nvSpPr>
          <p:cNvPr id="6" name="TextBox 5">
            <a:extLst>
              <a:ext uri="{FF2B5EF4-FFF2-40B4-BE49-F238E27FC236}">
                <a16:creationId xmlns:a16="http://schemas.microsoft.com/office/drawing/2014/main" id="{9F5A0A7F-6DF6-4E8A-9ADD-8F03F16A5101}"/>
              </a:ext>
            </a:extLst>
          </p:cNvPr>
          <p:cNvSpPr txBox="1"/>
          <p:nvPr/>
        </p:nvSpPr>
        <p:spPr>
          <a:xfrm>
            <a:off x="6872298" y="6306787"/>
            <a:ext cx="3807540" cy="261610"/>
          </a:xfrm>
          <a:prstGeom prst="rect">
            <a:avLst/>
          </a:prstGeom>
          <a:noFill/>
        </p:spPr>
        <p:txBody>
          <a:bodyPr wrap="square" lIns="91440" tIns="45720" rIns="91440" bIns="45720" rtlCol="0" anchor="t">
            <a:spAutoFit/>
          </a:bodyPr>
          <a:lstStyle/>
          <a:p>
            <a:pPr algn="l"/>
            <a:r>
              <a:rPr lang="fr-FR" sz="1050"/>
              <a:t>*Employés de la Compagnie et des Entreprises Partenaires</a:t>
            </a:r>
          </a:p>
        </p:txBody>
      </p:sp>
      <p:pic>
        <p:nvPicPr>
          <p:cNvPr id="9" name="Picture 8">
            <a:extLst>
              <a:ext uri="{FF2B5EF4-FFF2-40B4-BE49-F238E27FC236}">
                <a16:creationId xmlns:a16="http://schemas.microsoft.com/office/drawing/2014/main" id="{07AA9E20-D0E1-4B98-B920-29A3F522297E}"/>
              </a:ext>
            </a:extLst>
          </p:cNvPr>
          <p:cNvPicPr>
            <a:picLocks noChangeAspect="1"/>
          </p:cNvPicPr>
          <p:nvPr/>
        </p:nvPicPr>
        <p:blipFill>
          <a:blip r:embed="rId3"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06871" y="2653616"/>
            <a:ext cx="422054" cy="396000"/>
          </a:xfrm>
          <a:prstGeom prst="rect">
            <a:avLst/>
          </a:prstGeom>
        </p:spPr>
      </p:pic>
      <p:pic>
        <p:nvPicPr>
          <p:cNvPr id="11" name="Picture 10">
            <a:extLst>
              <a:ext uri="{FF2B5EF4-FFF2-40B4-BE49-F238E27FC236}">
                <a16:creationId xmlns:a16="http://schemas.microsoft.com/office/drawing/2014/main" id="{2FACE790-B94C-4A52-A1ED-F398FC8AC71B}"/>
              </a:ext>
            </a:extLst>
          </p:cNvPr>
          <p:cNvPicPr>
            <a:picLocks noChangeAspect="1"/>
          </p:cNvPicPr>
          <p:nvPr/>
        </p:nvPicPr>
        <p:blipFill>
          <a:blip r:embed="rId4" cstate="email">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06871" y="3753034"/>
            <a:ext cx="411840" cy="396000"/>
          </a:xfrm>
          <a:prstGeom prst="rect">
            <a:avLst/>
          </a:prstGeom>
        </p:spPr>
      </p:pic>
      <p:sp>
        <p:nvSpPr>
          <p:cNvPr id="5" name="Slide Number Placeholder 4">
            <a:extLst>
              <a:ext uri="{FF2B5EF4-FFF2-40B4-BE49-F238E27FC236}">
                <a16:creationId xmlns:a16="http://schemas.microsoft.com/office/drawing/2014/main" id="{A80A018D-EC45-47D0-AC70-0327F72C1E7A}"/>
              </a:ext>
            </a:extLst>
          </p:cNvPr>
          <p:cNvSpPr>
            <a:spLocks noGrp="1"/>
          </p:cNvSpPr>
          <p:nvPr>
            <p:ph type="sldNum" sz="quarter" idx="16"/>
          </p:nvPr>
        </p:nvSpPr>
        <p:spPr/>
        <p:txBody>
          <a:bodyPr/>
          <a:lstStyle/>
          <a:p>
            <a:fld id="{975A587B-5814-4D9B-9598-FE9CB954CB01}" type="slidenum">
              <a:rPr lang="fr-FR" smtClean="0"/>
              <a:pPr/>
              <a:t>5</a:t>
            </a:fld>
            <a:endParaRPr lang="fr-FR"/>
          </a:p>
        </p:txBody>
      </p:sp>
      <p:grpSp>
        <p:nvGrpSpPr>
          <p:cNvPr id="10" name="Group 9">
            <a:extLst>
              <a:ext uri="{FF2B5EF4-FFF2-40B4-BE49-F238E27FC236}">
                <a16:creationId xmlns:a16="http://schemas.microsoft.com/office/drawing/2014/main" id="{ADA927AF-10B8-4F2D-9610-3369C9669440}"/>
              </a:ext>
            </a:extLst>
          </p:cNvPr>
          <p:cNvGrpSpPr/>
          <p:nvPr/>
        </p:nvGrpSpPr>
        <p:grpSpPr>
          <a:xfrm>
            <a:off x="469879" y="4854910"/>
            <a:ext cx="11143261" cy="792911"/>
            <a:chOff x="532248" y="4949827"/>
            <a:chExt cx="11143261" cy="792911"/>
          </a:xfrm>
        </p:grpSpPr>
        <p:sp>
          <p:nvSpPr>
            <p:cNvPr id="8" name="Rectangle: Rounded Corners 7">
              <a:extLst>
                <a:ext uri="{FF2B5EF4-FFF2-40B4-BE49-F238E27FC236}">
                  <a16:creationId xmlns:a16="http://schemas.microsoft.com/office/drawing/2014/main" id="{BE07552A-9540-4D1B-8D3C-C07EF8115A39}"/>
                </a:ext>
              </a:extLst>
            </p:cNvPr>
            <p:cNvSpPr/>
            <p:nvPr/>
          </p:nvSpPr>
          <p:spPr>
            <a:xfrm>
              <a:off x="1003636" y="4949827"/>
              <a:ext cx="10184728" cy="7929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Box 6">
              <a:extLst>
                <a:ext uri="{FF2B5EF4-FFF2-40B4-BE49-F238E27FC236}">
                  <a16:creationId xmlns:a16="http://schemas.microsoft.com/office/drawing/2014/main" id="{8D647D88-3D3C-4BB1-8820-7AEC7358872F}"/>
                </a:ext>
              </a:extLst>
            </p:cNvPr>
            <p:cNvSpPr txBox="1"/>
            <p:nvPr/>
          </p:nvSpPr>
          <p:spPr>
            <a:xfrm>
              <a:off x="532248" y="4992340"/>
              <a:ext cx="11143261" cy="707886"/>
            </a:xfrm>
            <a:prstGeom prst="rect">
              <a:avLst/>
            </a:prstGeom>
            <a:noFill/>
          </p:spPr>
          <p:txBody>
            <a:bodyPr wrap="square" rtlCol="0">
              <a:spAutoFit/>
            </a:bodyPr>
            <a:lstStyle/>
            <a:p>
              <a:pPr algn="ctr"/>
              <a:r>
                <a:rPr lang="fr-FR" sz="2000" b="1"/>
                <a:t>Ce constat a incité la reformulation sur base des </a:t>
              </a:r>
              <a:r>
                <a:rPr lang="fr-FR" sz="2000" b="1">
                  <a:ln w="9525" cap="flat" cmpd="sng" algn="ctr">
                    <a:noFill/>
                    <a:prstDash val="solid"/>
                    <a:round/>
                    <a:headEnd type="none" w="med" len="med"/>
                    <a:tailEnd type="none" w="med" len="med"/>
                  </a:ln>
                  <a:latin typeface="Arial"/>
                  <a:ea typeface="Malgun Gothic" panose="020B0503020000020004" pitchFamily="34" charset="-127"/>
                  <a:cs typeface="Arial"/>
                  <a:sym typeface="Wingdings"/>
                </a:rPr>
                <a:t>suggestions issues de l’enquête</a:t>
              </a:r>
            </a:p>
            <a:p>
              <a:pPr algn="ctr"/>
              <a:r>
                <a:rPr lang="fr-FR" sz="2000" b="1">
                  <a:ln w="9525" cap="flat" cmpd="sng" algn="ctr">
                    <a:noFill/>
                    <a:prstDash val="solid"/>
                    <a:round/>
                    <a:headEnd type="none" w="med" len="med"/>
                    <a:tailEnd type="none" w="med" len="med"/>
                  </a:ln>
                  <a:latin typeface="Arial"/>
                  <a:ea typeface="Malgun Gothic" panose="020B0503020000020004" pitchFamily="34" charset="-127"/>
                  <a:cs typeface="Arial"/>
                  <a:sym typeface="Wingdings"/>
                </a:rPr>
                <a:t>pour améliorer les Règles d’or et leur application </a:t>
              </a:r>
              <a:endParaRPr lang="fr-FR" sz="2000" b="1"/>
            </a:p>
          </p:txBody>
        </p:sp>
      </p:grpSp>
    </p:spTree>
    <p:extLst>
      <p:ext uri="{BB962C8B-B14F-4D97-AF65-F5344CB8AC3E}">
        <p14:creationId xmlns:p14="http://schemas.microsoft.com/office/powerpoint/2010/main" val="390481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8C61B35-B902-4484-90DE-03038186E60C}"/>
              </a:ext>
            </a:extLst>
          </p:cNvPr>
          <p:cNvSpPr txBox="1"/>
          <p:nvPr/>
        </p:nvSpPr>
        <p:spPr>
          <a:xfrm>
            <a:off x="6771397" y="744061"/>
            <a:ext cx="41059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a:ln>
                  <a:noFill/>
                </a:ln>
                <a:solidFill>
                  <a:schemeClr val="bg1">
                    <a:lumMod val="75000"/>
                    <a:alpha val="25000"/>
                  </a:schemeClr>
                </a:solidFill>
                <a:effectLst/>
                <a:uLnTx/>
                <a:uFillTx/>
                <a:latin typeface="Arial" panose="020B0604020202020204"/>
                <a:ea typeface="+mn-ea"/>
                <a:cs typeface="+mn-cs"/>
              </a:rPr>
              <a:t>2022</a:t>
            </a:r>
          </a:p>
        </p:txBody>
      </p:sp>
      <p:sp>
        <p:nvSpPr>
          <p:cNvPr id="12" name="TextBox 11">
            <a:extLst>
              <a:ext uri="{FF2B5EF4-FFF2-40B4-BE49-F238E27FC236}">
                <a16:creationId xmlns:a16="http://schemas.microsoft.com/office/drawing/2014/main" id="{BFD246A6-F084-4120-8734-8EDD2174CF92}"/>
              </a:ext>
            </a:extLst>
          </p:cNvPr>
          <p:cNvSpPr txBox="1"/>
          <p:nvPr/>
        </p:nvSpPr>
        <p:spPr>
          <a:xfrm>
            <a:off x="612618" y="749658"/>
            <a:ext cx="410593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a:ln>
                  <a:noFill/>
                </a:ln>
                <a:solidFill>
                  <a:schemeClr val="bg1">
                    <a:lumMod val="75000"/>
                    <a:alpha val="25000"/>
                  </a:schemeClr>
                </a:solidFill>
                <a:effectLst/>
                <a:uLnTx/>
                <a:uFillTx/>
                <a:latin typeface="Arial" panose="020B0604020202020204"/>
                <a:ea typeface="+mn-ea"/>
                <a:cs typeface="+mn-cs"/>
              </a:rPr>
              <a:t>2017</a:t>
            </a:r>
          </a:p>
        </p:txBody>
      </p:sp>
      <p:sp>
        <p:nvSpPr>
          <p:cNvPr id="2" name="Text Placeholder 1">
            <a:extLst>
              <a:ext uri="{FF2B5EF4-FFF2-40B4-BE49-F238E27FC236}">
                <a16:creationId xmlns:a16="http://schemas.microsoft.com/office/drawing/2014/main" id="{2E554407-49B2-41EB-A4AA-0F1F44FC4B05}"/>
              </a:ext>
            </a:extLst>
          </p:cNvPr>
          <p:cNvSpPr>
            <a:spLocks noGrp="1"/>
          </p:cNvSpPr>
          <p:nvPr>
            <p:ph type="body" sz="quarter" idx="13"/>
          </p:nvPr>
        </p:nvSpPr>
        <p:spPr>
          <a:xfrm>
            <a:off x="469879" y="1469883"/>
            <a:ext cx="4949228" cy="4860000"/>
          </a:xfrm>
        </p:spPr>
        <p:txBody>
          <a:bodyPr lIns="91440" tIns="45720" rIns="91440" bIns="45720" anchor="t"/>
          <a:lstStyle/>
          <a:p>
            <a:pPr marL="0" indent="0" algn="ctr">
              <a:buNone/>
            </a:pPr>
            <a:r>
              <a:rPr lang="fr-FR" sz="2400" b="1" dirty="0">
                <a:solidFill>
                  <a:srgbClr val="FEC800"/>
                </a:solidFill>
              </a:rPr>
              <a:t>Règles d’or de Total</a:t>
            </a:r>
          </a:p>
          <a:p>
            <a:pPr marL="0" indent="0" algn="just">
              <a:buNone/>
            </a:pPr>
            <a:r>
              <a:rPr lang="en-US" dirty="0" err="1"/>
              <a:t>Reformulées</a:t>
            </a:r>
            <a:r>
              <a:rPr lang="en-US" dirty="0"/>
              <a:t> </a:t>
            </a:r>
            <a:r>
              <a:rPr lang="en-US" dirty="0" err="1"/>
              <a:t>en</a:t>
            </a:r>
            <a:r>
              <a:rPr lang="en-US" dirty="0"/>
              <a:t> 2017 avec les instructions </a:t>
            </a:r>
            <a:r>
              <a:rPr lang="en-US" dirty="0" err="1"/>
              <a:t>formulées</a:t>
            </a:r>
            <a:r>
              <a:rPr lang="en-US" dirty="0"/>
              <a:t> </a:t>
            </a:r>
            <a:r>
              <a:rPr lang="en-US" dirty="0" err="1"/>
              <a:t>en</a:t>
            </a:r>
            <a:r>
              <a:rPr lang="en-US" dirty="0"/>
              <a:t> « </a:t>
            </a:r>
            <a:r>
              <a:rPr lang="en-US" b="1" dirty="0"/>
              <a:t>Obligations</a:t>
            </a:r>
            <a:r>
              <a:rPr lang="en-US" dirty="0"/>
              <a:t> » et « </a:t>
            </a:r>
            <a:r>
              <a:rPr lang="en-US" b="1" dirty="0"/>
              <a:t>Interdictions </a:t>
            </a:r>
            <a:r>
              <a:rPr lang="en-US" dirty="0"/>
              <a:t>».</a:t>
            </a:r>
            <a:endParaRPr lang="en-US" dirty="0">
              <a:cs typeface="Arial" panose="020B0604020202020204"/>
            </a:endParaRPr>
          </a:p>
          <a:p>
            <a:pPr marL="179705" indent="-179705" algn="just"/>
            <a:endParaRPr lang="fr-FR">
              <a:cs typeface="Arial" panose="020B0604020202020204"/>
            </a:endParaRPr>
          </a:p>
          <a:p>
            <a:pPr marL="179705" indent="-179705" algn="just"/>
            <a:endParaRPr lang="fr-FR" sz="2700">
              <a:cs typeface="Arial" panose="020B0604020202020204"/>
            </a:endParaRPr>
          </a:p>
          <a:p>
            <a:pPr marL="0" indent="0" algn="just">
              <a:buNone/>
            </a:pPr>
            <a:endParaRPr lang="en-US" sz="1600">
              <a:cs typeface="Arial" panose="020B0604020202020204"/>
            </a:endParaRPr>
          </a:p>
          <a:p>
            <a:pPr marL="179705" indent="-179705" algn="just">
              <a:buFont typeface="Wingdings" panose="05000000000000000000" pitchFamily="2" charset="2"/>
              <a:buChar char="§"/>
            </a:pPr>
            <a:r>
              <a:rPr lang="fr-FR" sz="1600" dirty="0"/>
              <a:t>Viser une </a:t>
            </a:r>
            <a:r>
              <a:rPr lang="fr-FR" sz="1600" b="1" dirty="0"/>
              <a:t>conformité stricte.</a:t>
            </a:r>
            <a:endParaRPr lang="fr-FR" sz="1600" b="1" dirty="0">
              <a:cs typeface="Arial"/>
            </a:endParaRPr>
          </a:p>
          <a:p>
            <a:pPr marL="179705" indent="-179705" algn="just">
              <a:buFont typeface="Wingdings" panose="05000000000000000000" pitchFamily="2" charset="2"/>
              <a:buChar char="§"/>
            </a:pPr>
            <a:r>
              <a:rPr lang="fr-FR" sz="1600" dirty="0"/>
              <a:t>Application </a:t>
            </a:r>
            <a:r>
              <a:rPr lang="fr-FR" sz="1600" b="1" dirty="0"/>
              <a:t>stricte</a:t>
            </a:r>
            <a:r>
              <a:rPr lang="fr-FR" sz="1600" dirty="0"/>
              <a:t> des règles.</a:t>
            </a:r>
            <a:endParaRPr lang="fr-FR" sz="1600" dirty="0">
              <a:cs typeface="Arial"/>
            </a:endParaRPr>
          </a:p>
          <a:p>
            <a:pPr marL="179705" indent="-179705" algn="just">
              <a:buFont typeface="Wingdings" panose="05000000000000000000" pitchFamily="2" charset="2"/>
              <a:buChar char="§"/>
            </a:pPr>
            <a:r>
              <a:rPr lang="fr-FR" sz="1600" dirty="0"/>
              <a:t>Lien direct avec la politique de </a:t>
            </a:r>
            <a:r>
              <a:rPr lang="fr-FR" sz="1600" b="1" dirty="0"/>
              <a:t>sanctions</a:t>
            </a:r>
            <a:r>
              <a:rPr lang="fr-FR" sz="1600" dirty="0"/>
              <a:t> et les actions disciplinaires.</a:t>
            </a:r>
            <a:endParaRPr lang="en-US" sz="1600" dirty="0">
              <a:cs typeface="Arial" panose="020B0604020202020204"/>
            </a:endParaRPr>
          </a:p>
        </p:txBody>
      </p:sp>
      <p:sp>
        <p:nvSpPr>
          <p:cNvPr id="8" name="Text Placeholder 1">
            <a:extLst>
              <a:ext uri="{FF2B5EF4-FFF2-40B4-BE49-F238E27FC236}">
                <a16:creationId xmlns:a16="http://schemas.microsoft.com/office/drawing/2014/main" id="{45E0BEB2-95BE-405C-B77A-70C9C12E8FA4}"/>
              </a:ext>
            </a:extLst>
          </p:cNvPr>
          <p:cNvSpPr txBox="1">
            <a:spLocks/>
          </p:cNvSpPr>
          <p:nvPr/>
        </p:nvSpPr>
        <p:spPr>
          <a:xfrm>
            <a:off x="6630154" y="1469883"/>
            <a:ext cx="4949228" cy="4860000"/>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FEC800"/>
                </a:solidFill>
                <a:effectLst/>
                <a:uLnTx/>
                <a:uFillTx/>
                <a:latin typeface="Arial" panose="020B0604020202020204"/>
                <a:ea typeface="+mn-ea"/>
                <a:cs typeface="+mn-cs"/>
              </a:rPr>
              <a:t>Règles d’or de </a:t>
            </a:r>
            <a:r>
              <a:rPr kumimoji="0" lang="fr-FR" sz="2400" b="1" i="0" u="none" strike="noStrike" kern="1200" cap="none" spc="0" normalizeH="0" baseline="0" noProof="0" dirty="0" err="1">
                <a:ln>
                  <a:noFill/>
                </a:ln>
                <a:solidFill>
                  <a:srgbClr val="FEC800"/>
                </a:solidFill>
                <a:effectLst/>
                <a:uLnTx/>
                <a:uFillTx/>
                <a:latin typeface="Arial" panose="020B0604020202020204"/>
                <a:ea typeface="+mn-ea"/>
                <a:cs typeface="+mn-cs"/>
              </a:rPr>
              <a:t>TotalEnergies</a:t>
            </a:r>
            <a:endParaRPr lang="fr-FR" sz="2400" b="1" i="0" u="none" strike="noStrike" kern="1200" cap="none" spc="0" normalizeH="0" baseline="0" noProof="0" dirty="0" err="1">
              <a:ln>
                <a:noFill/>
              </a:ln>
              <a:solidFill>
                <a:srgbClr val="FEC800"/>
              </a:solidFill>
              <a:effectLst/>
              <a:uLnTx/>
              <a:uFillTx/>
              <a:latin typeface="Arial" panose="020B0604020202020204"/>
              <a:cs typeface="Arial"/>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srgbClr val="374649"/>
                </a:solidFill>
                <a:effectLst/>
                <a:uLnTx/>
                <a:uFillTx/>
                <a:latin typeface="Arial" panose="020B0604020202020204"/>
                <a:ea typeface="+mn-ea"/>
                <a:cs typeface="+mn-cs"/>
              </a:rPr>
              <a:t>Formulées</a:t>
            </a:r>
            <a:r>
              <a:rPr kumimoji="0" lang="en-US" sz="2000" b="0" i="0" u="none" strike="noStrike" kern="1200" cap="none" spc="0" normalizeH="0" baseline="0" noProof="0" dirty="0">
                <a:ln>
                  <a:noFill/>
                </a:ln>
                <a:solidFill>
                  <a:srgbClr val="374649"/>
                </a:solidFill>
                <a:effectLst/>
                <a:uLnTx/>
                <a:uFillTx/>
                <a:latin typeface="Arial" panose="020B0604020202020204"/>
                <a:ea typeface="+mn-ea"/>
                <a:cs typeface="+mn-cs"/>
              </a:rPr>
              <a:t> </a:t>
            </a:r>
            <a:r>
              <a:rPr kumimoji="0" lang="en-US" sz="2000" b="0" i="0" u="none" strike="noStrike" kern="1200" cap="none" spc="0" normalizeH="0" baseline="0" noProof="0" dirty="0" err="1">
                <a:ln>
                  <a:noFill/>
                </a:ln>
                <a:solidFill>
                  <a:srgbClr val="374649"/>
                </a:solidFill>
                <a:effectLst/>
                <a:uLnTx/>
                <a:uFillTx/>
                <a:latin typeface="Arial" panose="020B0604020202020204"/>
                <a:ea typeface="+mn-ea"/>
                <a:cs typeface="+mn-cs"/>
              </a:rPr>
              <a:t>en</a:t>
            </a:r>
            <a:r>
              <a:rPr kumimoji="0" lang="en-US" sz="2000" b="0" i="0" u="none" strike="noStrike" kern="1200" cap="none" spc="0" normalizeH="0" baseline="0" noProof="0" dirty="0">
                <a:ln>
                  <a:noFill/>
                </a:ln>
                <a:solidFill>
                  <a:srgbClr val="374649"/>
                </a:solidFill>
                <a:effectLst/>
                <a:uLnTx/>
                <a:uFillTx/>
                <a:latin typeface="Arial" panose="020B0604020202020204"/>
                <a:ea typeface="+mn-ea"/>
                <a:cs typeface="+mn-cs"/>
              </a:rPr>
              <a:t> « </a:t>
            </a:r>
            <a:r>
              <a:rPr kumimoji="0" lang="en-US" sz="2000" b="1" i="0" u="none" strike="noStrike" kern="1200" cap="none" spc="0" normalizeH="0" baseline="0" noProof="0" dirty="0">
                <a:ln>
                  <a:noFill/>
                </a:ln>
                <a:solidFill>
                  <a:srgbClr val="374649"/>
                </a:solidFill>
                <a:effectLst/>
                <a:uLnTx/>
                <a:uFillTx/>
                <a:latin typeface="Arial" panose="020B0604020202020204"/>
                <a:ea typeface="+mn-ea"/>
                <a:cs typeface="+mn-cs"/>
              </a:rPr>
              <a:t>Je…</a:t>
            </a:r>
            <a:r>
              <a:rPr kumimoji="0" lang="en-US" sz="2000" b="0" i="0" u="none" strike="noStrike" kern="1200" cap="none" spc="0" normalizeH="0" baseline="0" noProof="0" dirty="0">
                <a:ln>
                  <a:noFill/>
                </a:ln>
                <a:solidFill>
                  <a:srgbClr val="374649"/>
                </a:solidFill>
                <a:effectLst/>
                <a:uLnTx/>
                <a:uFillTx/>
                <a:latin typeface="Arial" panose="020B0604020202020204"/>
                <a:ea typeface="+mn-ea"/>
                <a:cs typeface="+mn-cs"/>
              </a:rPr>
              <a:t> » </a:t>
            </a:r>
            <a:r>
              <a:rPr kumimoji="0" lang="fr-FR" sz="2000" b="0" i="0" u="none" strike="noStrike" kern="1200" cap="none" spc="0" normalizeH="0" baseline="0" noProof="0" dirty="0">
                <a:ln>
                  <a:noFill/>
                </a:ln>
                <a:solidFill>
                  <a:srgbClr val="374649"/>
                </a:solidFill>
                <a:effectLst/>
                <a:uLnTx/>
                <a:uFillTx/>
                <a:latin typeface="Arial" panose="020B0604020202020204"/>
                <a:ea typeface="+mn-ea"/>
                <a:cs typeface="+mn-cs"/>
              </a:rPr>
              <a:t>et axées sur les instructions destinées aux </a:t>
            </a:r>
            <a:r>
              <a:rPr kumimoji="0" lang="fr-FR" sz="2000" b="1" i="0" u="none" strike="noStrike" kern="1200" cap="none" spc="0" normalizeH="0" baseline="0" noProof="0" dirty="0">
                <a:ln>
                  <a:noFill/>
                </a:ln>
                <a:solidFill>
                  <a:srgbClr val="374649"/>
                </a:solidFill>
                <a:effectLst/>
                <a:uLnTx/>
                <a:uFillTx/>
                <a:latin typeface="Arial" panose="020B0604020202020204"/>
                <a:ea typeface="+mn-ea"/>
                <a:cs typeface="+mn-cs"/>
              </a:rPr>
              <a:t>intervenants</a:t>
            </a:r>
            <a:r>
              <a:rPr lang="fr-FR" dirty="0">
                <a:solidFill>
                  <a:srgbClr val="374649"/>
                </a:solidFill>
                <a:latin typeface="Arial" panose="020B0604020202020204"/>
              </a:rPr>
              <a:t>.</a:t>
            </a:r>
            <a:endParaRPr lang="fr-FR" sz="2000" i="0" u="none" strike="noStrike" kern="1200" cap="none" spc="0" normalizeH="0" baseline="0" noProof="0" dirty="0">
              <a:ln>
                <a:noFill/>
              </a:ln>
              <a:solidFill>
                <a:srgbClr val="374649"/>
              </a:solidFill>
              <a:effectLst/>
              <a:uLnTx/>
              <a:uFillTx/>
              <a:latin typeface="Arial" panose="020B0604020202020204"/>
              <a:cs typeface="Arial"/>
            </a:endParaRPr>
          </a:p>
          <a:p>
            <a:pPr marL="0" marR="0" lvl="0"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2000" b="1" i="0" u="none" strike="noStrike" kern="1200" cap="none" spc="0" normalizeH="0" baseline="0" noProof="0">
              <a:ln>
                <a:noFill/>
              </a:ln>
              <a:solidFill>
                <a:srgbClr val="374649"/>
              </a:solidFill>
              <a:effectLst/>
              <a:uLnTx/>
              <a:uFillTx/>
              <a:latin typeface="Arial" panose="020B0604020202020204"/>
              <a:cs typeface="Arial" panose="020B0604020202020204"/>
            </a:endParaRPr>
          </a:p>
          <a:p>
            <a:pPr marL="179705" marR="0" lvl="0" indent="-179705"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FR" sz="2000" b="0" i="0" u="none" strike="noStrike" kern="1200" cap="none" spc="0" normalizeH="0" baseline="0" noProof="0">
              <a:ln>
                <a:noFill/>
              </a:ln>
              <a:solidFill>
                <a:srgbClr val="374649"/>
              </a:solidFill>
              <a:effectLst/>
              <a:uLnTx/>
              <a:uFillTx/>
              <a:latin typeface="Arial" panose="020B0604020202020204"/>
              <a:cs typeface="Arial" panose="020B0604020202020204"/>
            </a:endParaRPr>
          </a:p>
          <a:p>
            <a:pPr marL="179705" marR="0" lvl="0" indent="-179705"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fr-FR" sz="2000" b="0" i="0" u="none" strike="noStrike" kern="1200" cap="none" spc="0" normalizeH="0" baseline="0" noProof="0">
              <a:ln>
                <a:noFill/>
              </a:ln>
              <a:solidFill>
                <a:srgbClr val="374649"/>
              </a:solidFill>
              <a:effectLst/>
              <a:uLnTx/>
              <a:uFillTx/>
              <a:latin typeface="Arial" panose="020B0604020202020204"/>
              <a:cs typeface="Arial" panose="020B0604020202020204"/>
            </a:endParaRPr>
          </a:p>
          <a:p>
            <a:pPr marL="0" marR="0" lvl="0" indent="0" algn="just" defTabSz="914400" rtl="0" eaLnBrk="1" fontAlgn="auto" latinLnBrk="0" hangingPunct="1">
              <a:lnSpc>
                <a:spcPct val="100000"/>
              </a:lnSpc>
              <a:spcBef>
                <a:spcPts val="600"/>
              </a:spcBef>
              <a:spcAft>
                <a:spcPts val="0"/>
              </a:spcAft>
              <a:buClrTx/>
              <a:buSzTx/>
              <a:buNone/>
              <a:tabLst/>
              <a:defRPr/>
            </a:pPr>
            <a:endParaRPr lang="en-US" sz="1800" b="0" i="0" u="none" strike="noStrike" kern="1200" cap="none" spc="0" normalizeH="0" baseline="0" noProof="0">
              <a:ln>
                <a:noFill/>
              </a:ln>
              <a:solidFill>
                <a:srgbClr val="374649"/>
              </a:solidFill>
              <a:effectLst/>
              <a:uLnTx/>
              <a:uFillTx/>
              <a:latin typeface="Arial" panose="020B0604020202020204"/>
              <a:cs typeface="Arial" panose="020B0604020202020204"/>
            </a:endParaRPr>
          </a:p>
          <a:p>
            <a:pPr marL="179705" marR="0" lvl="0" indent="-179705" algn="just" fontAlgn="auto">
              <a:spcAft>
                <a:spcPts val="0"/>
              </a:spcAft>
              <a:buClr>
                <a:srgbClr val="FFD400"/>
              </a:buClr>
              <a:buSzTx/>
              <a:buFont typeface="Wingdings" panose="05000000000000000000" pitchFamily="2" charset="2"/>
              <a:buChar char="§"/>
              <a:tabLst/>
              <a:defRPr/>
            </a:pPr>
            <a:r>
              <a:rPr lang="fr-FR" sz="1600" dirty="0"/>
              <a:t>Viser </a:t>
            </a:r>
            <a:r>
              <a:rPr lang="fr-FR" sz="1600" b="1" dirty="0"/>
              <a:t>l'engagement</a:t>
            </a:r>
            <a:r>
              <a:rPr lang="fr-FR" sz="1600" dirty="0"/>
              <a:t> personnel.</a:t>
            </a:r>
            <a:endParaRPr lang="fr-FR" sz="1600" dirty="0">
              <a:cs typeface="Arial"/>
            </a:endParaRPr>
          </a:p>
          <a:p>
            <a:pPr marL="179705" marR="0" lvl="0" indent="-179705" algn="just" fontAlgn="auto">
              <a:spcAft>
                <a:spcPts val="0"/>
              </a:spcAft>
              <a:buClr>
                <a:srgbClr val="FFD400"/>
              </a:buClr>
              <a:buSzTx/>
              <a:buFont typeface="Wingdings" panose="05000000000000000000" pitchFamily="2" charset="2"/>
              <a:buChar char="§"/>
              <a:tabLst/>
              <a:defRPr/>
            </a:pPr>
            <a:r>
              <a:rPr lang="fr-FR" sz="1600"/>
              <a:t>Application systématique des </a:t>
            </a:r>
            <a:r>
              <a:rPr lang="fr-FR" sz="1600" dirty="0"/>
              <a:t>règles par </a:t>
            </a:r>
            <a:r>
              <a:rPr lang="fr-FR" sz="1600" b="1" dirty="0"/>
              <a:t>l'appropriation</a:t>
            </a:r>
            <a:r>
              <a:rPr lang="fr-FR" sz="1600" dirty="0"/>
              <a:t>.</a:t>
            </a:r>
            <a:endParaRPr lang="fr-FR" sz="1600" dirty="0">
              <a:cs typeface="Arial"/>
            </a:endParaRPr>
          </a:p>
          <a:p>
            <a:pPr marL="179705" marR="0" lvl="0" indent="-179705" algn="just" fontAlgn="auto">
              <a:spcAft>
                <a:spcPts val="0"/>
              </a:spcAft>
              <a:buClr>
                <a:srgbClr val="FFD400"/>
              </a:buClr>
              <a:buSzTx/>
              <a:buFont typeface="Wingdings" panose="05000000000000000000" pitchFamily="2" charset="2"/>
              <a:buChar char="§"/>
              <a:tabLst/>
              <a:defRPr/>
            </a:pPr>
            <a:r>
              <a:rPr lang="fr-FR" sz="1600" dirty="0"/>
              <a:t>Une mise en œuvre </a:t>
            </a:r>
            <a:r>
              <a:rPr lang="fr-FR" sz="1600" b="1" dirty="0"/>
              <a:t>plus aisée </a:t>
            </a:r>
            <a:r>
              <a:rPr lang="fr-FR" sz="1600" dirty="0"/>
              <a:t>sur le terrain.</a:t>
            </a:r>
            <a:endParaRPr lang="en-US" sz="1600" dirty="0">
              <a:cs typeface="Arial" panose="020B0604020202020204"/>
            </a:endParaRPr>
          </a:p>
        </p:txBody>
      </p:sp>
      <p:pic>
        <p:nvPicPr>
          <p:cNvPr id="14" name="Picture 13">
            <a:extLst>
              <a:ext uri="{FF2B5EF4-FFF2-40B4-BE49-F238E27FC236}">
                <a16:creationId xmlns:a16="http://schemas.microsoft.com/office/drawing/2014/main" id="{2E3DF572-BE14-44FC-91B3-80EC634764DF}"/>
              </a:ext>
            </a:extLst>
          </p:cNvPr>
          <p:cNvPicPr>
            <a:picLocks noChangeAspect="1"/>
          </p:cNvPicPr>
          <p:nvPr/>
        </p:nvPicPr>
        <p:blipFill>
          <a:blip r:embed="rId3" cstate="email">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46447" y="2898944"/>
            <a:ext cx="1356046" cy="1153651"/>
          </a:xfrm>
          <a:prstGeom prst="rect">
            <a:avLst/>
          </a:prstGeom>
        </p:spPr>
      </p:pic>
      <p:pic>
        <p:nvPicPr>
          <p:cNvPr id="20" name="Picture 19">
            <a:extLst>
              <a:ext uri="{FF2B5EF4-FFF2-40B4-BE49-F238E27FC236}">
                <a16:creationId xmlns:a16="http://schemas.microsoft.com/office/drawing/2014/main" id="{4A47E691-AA6E-43F6-8D69-0EE45F48FD4B}"/>
              </a:ext>
            </a:extLst>
          </p:cNvPr>
          <p:cNvPicPr>
            <a:picLocks noChangeAspect="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332654" y="2753305"/>
            <a:ext cx="1210842" cy="1181128"/>
          </a:xfrm>
          <a:prstGeom prst="rect">
            <a:avLst/>
          </a:prstGeom>
        </p:spPr>
      </p:pic>
      <p:sp>
        <p:nvSpPr>
          <p:cNvPr id="10" name="Footer Placeholder 9">
            <a:extLst>
              <a:ext uri="{FF2B5EF4-FFF2-40B4-BE49-F238E27FC236}">
                <a16:creationId xmlns:a16="http://schemas.microsoft.com/office/drawing/2014/main" id="{D8A747CA-39AB-4D04-AA27-E2C396F3B5D4}"/>
              </a:ext>
            </a:extLst>
          </p:cNvPr>
          <p:cNvSpPr>
            <a:spLocks noGrp="1"/>
          </p:cNvSpPr>
          <p:nvPr>
            <p:ph type="ftr"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374649"/>
                </a:solidFill>
                <a:effectLst/>
                <a:uLnTx/>
                <a:uFillTx/>
                <a:latin typeface="Arial" panose="020B0604020202020204"/>
                <a:ea typeface="+mn-ea"/>
                <a:cs typeface="+mn-cs"/>
              </a:rPr>
              <a:t>Kit manager JMS 2022</a:t>
            </a:r>
          </a:p>
        </p:txBody>
      </p:sp>
      <p:sp>
        <p:nvSpPr>
          <p:cNvPr id="9" name="Isosceles Triangle 8">
            <a:extLst>
              <a:ext uri="{FF2B5EF4-FFF2-40B4-BE49-F238E27FC236}">
                <a16:creationId xmlns:a16="http://schemas.microsoft.com/office/drawing/2014/main" id="{4EAEB2AF-53ED-4FD9-A423-495AD5710A40}"/>
              </a:ext>
            </a:extLst>
          </p:cNvPr>
          <p:cNvSpPr/>
          <p:nvPr/>
        </p:nvSpPr>
        <p:spPr>
          <a:xfrm rot="5400000">
            <a:off x="5015068" y="3260670"/>
            <a:ext cx="2019125" cy="631617"/>
          </a:xfrm>
          <a:prstGeom prst="triangle">
            <a:avLst>
              <a:gd name="adj" fmla="val 50519"/>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C3E6A098-B610-4685-99BF-9F0D89D10781}"/>
              </a:ext>
            </a:extLst>
          </p:cNvPr>
          <p:cNvSpPr>
            <a:spLocks noGrp="1"/>
          </p:cNvSpPr>
          <p:nvPr>
            <p:ph type="title"/>
          </p:nvPr>
        </p:nvSpPr>
        <p:spPr/>
        <p:txBody>
          <a:bodyPr/>
          <a:lstStyle/>
          <a:p>
            <a:r>
              <a:rPr lang="fr-FR"/>
              <a:t>Reformulation des Règles d’or</a:t>
            </a:r>
          </a:p>
        </p:txBody>
      </p:sp>
      <p:sp>
        <p:nvSpPr>
          <p:cNvPr id="4" name="Slide Number Placeholder 3">
            <a:extLst>
              <a:ext uri="{FF2B5EF4-FFF2-40B4-BE49-F238E27FC236}">
                <a16:creationId xmlns:a16="http://schemas.microsoft.com/office/drawing/2014/main" id="{665C3243-E585-4EE4-AF45-580FC5782C68}"/>
              </a:ext>
            </a:extLst>
          </p:cNvPr>
          <p:cNvSpPr>
            <a:spLocks noGrp="1"/>
          </p:cNvSpPr>
          <p:nvPr>
            <p:ph type="sldNum" sz="quarter" idx="16"/>
          </p:nvPr>
        </p:nvSpPr>
        <p:spPr/>
        <p:txBody>
          <a:bodyPr/>
          <a:lstStyle/>
          <a:p>
            <a:fld id="{975A587B-5814-4D9B-9598-FE9CB954CB01}" type="slidenum">
              <a:rPr lang="fr-FR" smtClean="0"/>
              <a:pPr/>
              <a:t>6</a:t>
            </a:fld>
            <a:endParaRPr lang="fr-FR"/>
          </a:p>
        </p:txBody>
      </p:sp>
      <p:grpSp>
        <p:nvGrpSpPr>
          <p:cNvPr id="5" name="Group 4">
            <a:extLst>
              <a:ext uri="{FF2B5EF4-FFF2-40B4-BE49-F238E27FC236}">
                <a16:creationId xmlns:a16="http://schemas.microsoft.com/office/drawing/2014/main" id="{456D7BD6-2CA3-4C9A-8ADB-138182913F5E}"/>
              </a:ext>
            </a:extLst>
          </p:cNvPr>
          <p:cNvGrpSpPr/>
          <p:nvPr/>
        </p:nvGrpSpPr>
        <p:grpSpPr>
          <a:xfrm>
            <a:off x="1738403" y="5492715"/>
            <a:ext cx="8083575" cy="400110"/>
            <a:chOff x="1733044" y="5824526"/>
            <a:chExt cx="8083575" cy="400110"/>
          </a:xfrm>
        </p:grpSpPr>
        <p:sp>
          <p:nvSpPr>
            <p:cNvPr id="17" name="Rectangle: Rounded Corners 16">
              <a:extLst>
                <a:ext uri="{FF2B5EF4-FFF2-40B4-BE49-F238E27FC236}">
                  <a16:creationId xmlns:a16="http://schemas.microsoft.com/office/drawing/2014/main" id="{C5AC5A9E-1CCE-4DC2-B448-96C7CA10D96E}"/>
                </a:ext>
              </a:extLst>
            </p:cNvPr>
            <p:cNvSpPr/>
            <p:nvPr/>
          </p:nvSpPr>
          <p:spPr>
            <a:xfrm>
              <a:off x="1733044" y="5824526"/>
              <a:ext cx="8083575" cy="40011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Box 5">
              <a:extLst>
                <a:ext uri="{FF2B5EF4-FFF2-40B4-BE49-F238E27FC236}">
                  <a16:creationId xmlns:a16="http://schemas.microsoft.com/office/drawing/2014/main" id="{A0ABF080-F821-44DC-9AF7-66FECCEB48A1}"/>
                </a:ext>
              </a:extLst>
            </p:cNvPr>
            <p:cNvSpPr txBox="1"/>
            <p:nvPr/>
          </p:nvSpPr>
          <p:spPr>
            <a:xfrm>
              <a:off x="1935093" y="5824526"/>
              <a:ext cx="7679475" cy="400110"/>
            </a:xfrm>
            <a:prstGeom prst="rect">
              <a:avLst/>
            </a:prstGeom>
            <a:noFill/>
          </p:spPr>
          <p:txBody>
            <a:bodyPr wrap="square" rtlCol="0">
              <a:spAutoFit/>
            </a:bodyPr>
            <a:lstStyle/>
            <a:p>
              <a:pPr algn="ctr"/>
              <a:r>
                <a:rPr lang="fr-FR" sz="2000" b="1"/>
                <a:t>Passage de l’interdiction/obligation à l’engagement personnel</a:t>
              </a:r>
            </a:p>
          </p:txBody>
        </p:sp>
      </p:grpSp>
    </p:spTree>
    <p:extLst>
      <p:ext uri="{BB962C8B-B14F-4D97-AF65-F5344CB8AC3E}">
        <p14:creationId xmlns:p14="http://schemas.microsoft.com/office/powerpoint/2010/main" val="6096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500"/>
                                        <p:tgtEl>
                                          <p:spTgt spid="2">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500"/>
                                        <p:tgtEl>
                                          <p:spTgt spid="8">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6" end="6"/>
                                            </p:txEl>
                                          </p:spTgt>
                                        </p:tgtEl>
                                        <p:attrNameLst>
                                          <p:attrName>style.visibility</p:attrName>
                                        </p:attrNameLst>
                                      </p:cBhvr>
                                      <p:to>
                                        <p:strVal val="visible"/>
                                      </p:to>
                                    </p:set>
                                    <p:animEffect transition="in" filter="fade">
                                      <p:cBhvr>
                                        <p:cTn id="45" dur="500"/>
                                        <p:tgtEl>
                                          <p:spTgt spid="8">
                                            <p:txEl>
                                              <p:pRg st="6" end="6"/>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
                                            <p:txEl>
                                              <p:pRg st="7" end="7"/>
                                            </p:txEl>
                                          </p:spTgt>
                                        </p:tgtEl>
                                        <p:attrNameLst>
                                          <p:attrName>style.visibility</p:attrName>
                                        </p:attrNameLst>
                                      </p:cBhvr>
                                      <p:to>
                                        <p:strVal val="visible"/>
                                      </p:to>
                                    </p:set>
                                    <p:animEffect transition="in" filter="fade">
                                      <p:cBhvr>
                                        <p:cTn id="48" dur="500"/>
                                        <p:tgtEl>
                                          <p:spTgt spid="8">
                                            <p:txEl>
                                              <p:pRg st="7" end="7"/>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animEffect transition="in" filter="fade">
                                      <p:cBhvr>
                                        <p:cTn id="51" dur="500"/>
                                        <p:tgtEl>
                                          <p:spTgt spid="8">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 grpId="0" uiExpand="1" build="p"/>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A73EF-2090-4774-928D-AAA134B6FCB0}"/>
              </a:ext>
            </a:extLst>
          </p:cNvPr>
          <p:cNvSpPr>
            <a:spLocks noGrp="1"/>
          </p:cNvSpPr>
          <p:nvPr>
            <p:ph type="body" sz="quarter" idx="13"/>
          </p:nvPr>
        </p:nvSpPr>
        <p:spPr>
          <a:xfrm>
            <a:off x="507008" y="1250844"/>
            <a:ext cx="5040000" cy="2779561"/>
          </a:xfrm>
        </p:spPr>
        <p:txBody>
          <a:bodyPr vert="horz" lIns="91440" tIns="45720" rIns="91440" bIns="45720" rtlCol="0" anchor="t">
            <a:noAutofit/>
          </a:bodyPr>
          <a:lstStyle/>
          <a:p>
            <a:pPr marL="0" indent="0" algn="just">
              <a:buNone/>
            </a:pPr>
            <a:r>
              <a:rPr lang="fr-FR" sz="2400" b="1"/>
              <a:t>CE QUI EST MAINTENU</a:t>
            </a:r>
          </a:p>
          <a:p>
            <a:pPr marL="179705" indent="-179705" algn="just"/>
            <a:endParaRPr lang="fr-FR" sz="1400">
              <a:cs typeface="Arial" panose="020B0604020202020204"/>
            </a:endParaRPr>
          </a:p>
          <a:p>
            <a:pPr marL="179705" indent="-179705" algn="just">
              <a:buFont typeface="Wingdings" panose="05000000000000000000" pitchFamily="2" charset="2"/>
              <a:buChar char="§"/>
            </a:pPr>
            <a:r>
              <a:rPr lang="fr-FR" sz="1400"/>
              <a:t>Le </a:t>
            </a:r>
            <a:r>
              <a:rPr lang="fr-FR" sz="1400" b="1"/>
              <a:t>nombre</a:t>
            </a:r>
            <a:r>
              <a:rPr lang="fr-FR" sz="1400"/>
              <a:t> de Règles d’or reste le même (12).</a:t>
            </a:r>
            <a:endParaRPr lang="fr-FR" sz="1400">
              <a:cs typeface="Arial"/>
            </a:endParaRPr>
          </a:p>
          <a:p>
            <a:pPr marL="179705" indent="-179705" algn="just">
              <a:buFont typeface="Wingdings" panose="05000000000000000000" pitchFamily="2" charset="2"/>
              <a:buChar char="§"/>
            </a:pPr>
            <a:endParaRPr lang="fr-FR" sz="1400" b="1">
              <a:cs typeface="Arial" panose="020B0604020202020204"/>
            </a:endParaRPr>
          </a:p>
          <a:p>
            <a:pPr marL="179705" indent="-179705" algn="just">
              <a:buFont typeface="Wingdings" panose="05000000000000000000" pitchFamily="2" charset="2"/>
              <a:buChar char="§"/>
            </a:pPr>
            <a:r>
              <a:rPr lang="fr-FR" sz="1400" b="1"/>
              <a:t>L’ordre</a:t>
            </a:r>
            <a:r>
              <a:rPr lang="fr-FR" sz="1400"/>
              <a:t> des règles reste le même.</a:t>
            </a:r>
            <a:endParaRPr lang="fr-FR" sz="1400">
              <a:cs typeface="Arial"/>
            </a:endParaRPr>
          </a:p>
          <a:p>
            <a:pPr marL="179705" indent="-179705" algn="just">
              <a:buFont typeface="Wingdings" panose="05000000000000000000" pitchFamily="2" charset="2"/>
              <a:buChar char="§"/>
            </a:pPr>
            <a:endParaRPr lang="fr-FR" sz="1400">
              <a:cs typeface="Arial"/>
            </a:endParaRPr>
          </a:p>
          <a:p>
            <a:pPr marL="179705" indent="-179705" algn="just">
              <a:buFont typeface="Wingdings" panose="05000000000000000000" pitchFamily="2" charset="2"/>
              <a:buChar char="§"/>
            </a:pPr>
            <a:r>
              <a:rPr lang="fr-FR" sz="1400"/>
              <a:t>Parmi les </a:t>
            </a:r>
            <a:r>
              <a:rPr lang="fr-FR" sz="1400" b="1"/>
              <a:t>12</a:t>
            </a:r>
            <a:r>
              <a:rPr lang="fr-FR" sz="1400"/>
              <a:t> </a:t>
            </a:r>
            <a:r>
              <a:rPr lang="fr-FR" sz="1400" b="1"/>
              <a:t>thèmes</a:t>
            </a:r>
            <a:r>
              <a:rPr lang="fr-FR" sz="1400"/>
              <a:t> couverts par les Règles d’or, </a:t>
            </a:r>
            <a:r>
              <a:rPr lang="fr-FR" sz="1400" b="1"/>
              <a:t>10 </a:t>
            </a:r>
            <a:r>
              <a:rPr lang="fr-FR" sz="1400"/>
              <a:t>thèmes restent </a:t>
            </a:r>
            <a:r>
              <a:rPr lang="fr-FR" sz="1400" b="1"/>
              <a:t>inchangés*.</a:t>
            </a:r>
            <a:endParaRPr lang="fr-FR" sz="1400" b="1">
              <a:cs typeface="Arial"/>
            </a:endParaRPr>
          </a:p>
        </p:txBody>
      </p:sp>
      <p:sp>
        <p:nvSpPr>
          <p:cNvPr id="3" name="Title 2">
            <a:extLst>
              <a:ext uri="{FF2B5EF4-FFF2-40B4-BE49-F238E27FC236}">
                <a16:creationId xmlns:a16="http://schemas.microsoft.com/office/drawing/2014/main" id="{DB48268B-22BE-45DF-875A-D868B1A625B8}"/>
              </a:ext>
            </a:extLst>
          </p:cNvPr>
          <p:cNvSpPr>
            <a:spLocks noGrp="1"/>
          </p:cNvSpPr>
          <p:nvPr>
            <p:ph type="title"/>
          </p:nvPr>
        </p:nvSpPr>
        <p:spPr/>
        <p:txBody>
          <a:bodyPr/>
          <a:lstStyle/>
          <a:p>
            <a:r>
              <a:rPr lang="fr-FR"/>
              <a:t>Que deviennent les 12 Règles d’or ?</a:t>
            </a:r>
          </a:p>
        </p:txBody>
      </p:sp>
      <p:sp>
        <p:nvSpPr>
          <p:cNvPr id="4" name="Footer Placeholder 3">
            <a:extLst>
              <a:ext uri="{FF2B5EF4-FFF2-40B4-BE49-F238E27FC236}">
                <a16:creationId xmlns:a16="http://schemas.microsoft.com/office/drawing/2014/main" id="{0FF799BA-E62B-4BCD-945E-DB886660A12C}"/>
              </a:ext>
            </a:extLst>
          </p:cNvPr>
          <p:cNvSpPr>
            <a:spLocks noGrp="1"/>
          </p:cNvSpPr>
          <p:nvPr>
            <p:ph type="ftr" sz="quarter" idx="15"/>
          </p:nvPr>
        </p:nvSpPr>
        <p:spPr/>
        <p:txBody>
          <a:bodyPr/>
          <a:lstStyle/>
          <a:p>
            <a:r>
              <a:rPr lang="fr-FR"/>
              <a:t>Kit manager JMS 2022</a:t>
            </a:r>
          </a:p>
        </p:txBody>
      </p:sp>
      <p:sp>
        <p:nvSpPr>
          <p:cNvPr id="6" name="Text Placeholder 1">
            <a:extLst>
              <a:ext uri="{FF2B5EF4-FFF2-40B4-BE49-F238E27FC236}">
                <a16:creationId xmlns:a16="http://schemas.microsoft.com/office/drawing/2014/main" id="{371202B2-5314-4ADE-8D21-06663A36B559}"/>
              </a:ext>
            </a:extLst>
          </p:cNvPr>
          <p:cNvSpPr txBox="1">
            <a:spLocks/>
          </p:cNvSpPr>
          <p:nvPr/>
        </p:nvSpPr>
        <p:spPr>
          <a:xfrm>
            <a:off x="6682121" y="1191607"/>
            <a:ext cx="5040000" cy="3753255"/>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t>CE QUI EVOLUE</a:t>
            </a:r>
          </a:p>
          <a:p>
            <a:pPr marL="179705" indent="-179705"/>
            <a:endParaRPr lang="fr-FR" sz="1400">
              <a:solidFill>
                <a:schemeClr val="accent2"/>
              </a:solidFill>
              <a:cs typeface="Arial" panose="020B0604020202020204"/>
            </a:endParaRPr>
          </a:p>
          <a:p>
            <a:pPr marL="179705" indent="-179705" algn="just">
              <a:buClr>
                <a:srgbClr val="FFD400"/>
              </a:buClr>
              <a:buFont typeface="Wingdings" panose="05000000000000000000" pitchFamily="2" charset="2"/>
              <a:buChar char="§"/>
            </a:pPr>
            <a:r>
              <a:rPr lang="fr-FR" sz="1400" dirty="0"/>
              <a:t>La formulation des prescriptions </a:t>
            </a:r>
            <a:r>
              <a:rPr lang="fr-FR" sz="1400" b="1" dirty="0"/>
              <a:t>à la première personne</a:t>
            </a:r>
            <a:r>
              <a:rPr lang="fr-FR" sz="1400" dirty="0"/>
              <a:t>, en se concentrant sur les </a:t>
            </a:r>
            <a:r>
              <a:rPr lang="fr-FR" sz="1400" b="1" dirty="0"/>
              <a:t>actions individuelles</a:t>
            </a:r>
            <a:r>
              <a:rPr lang="fr-FR" sz="1400" dirty="0"/>
              <a:t> à entreprendre par les intervenants.</a:t>
            </a:r>
            <a:endParaRPr lang="fr-FR" sz="1400" dirty="0">
              <a:cs typeface="Arial" panose="020B0604020202020204"/>
            </a:endParaRPr>
          </a:p>
          <a:p>
            <a:pPr marL="179705" indent="-179705" algn="just">
              <a:buClr>
                <a:srgbClr val="FFD400"/>
              </a:buClr>
              <a:buFont typeface="Wingdings" panose="05000000000000000000" pitchFamily="2" charset="2"/>
              <a:buChar char="§"/>
            </a:pPr>
            <a:endParaRPr lang="fr-FR" sz="1400">
              <a:cs typeface="Arial" panose="020B0604020202020204"/>
            </a:endParaRPr>
          </a:p>
          <a:p>
            <a:pPr marL="179705" indent="-179705" algn="just">
              <a:buClr>
                <a:srgbClr val="FFD400"/>
              </a:buClr>
              <a:buFont typeface="Wingdings" panose="05000000000000000000" pitchFamily="2" charset="2"/>
              <a:buChar char="§"/>
            </a:pPr>
            <a:r>
              <a:rPr lang="fr-FR" sz="1400" dirty="0"/>
              <a:t>Deux </a:t>
            </a:r>
            <a:r>
              <a:rPr lang="fr-FR" sz="1400" b="1" dirty="0"/>
              <a:t>thèmes</a:t>
            </a:r>
            <a:r>
              <a:rPr lang="fr-FR" sz="1400" dirty="0"/>
              <a:t> </a:t>
            </a:r>
            <a:r>
              <a:rPr lang="fr-FR" sz="1400" b="1" dirty="0"/>
              <a:t>disparaissent</a:t>
            </a:r>
            <a:r>
              <a:rPr lang="fr-FR" sz="1400" dirty="0"/>
              <a:t> : « </a:t>
            </a:r>
            <a:r>
              <a:rPr lang="fr-FR" sz="1400" i="1" dirty="0"/>
              <a:t>Gestion du changement </a:t>
            </a:r>
            <a:r>
              <a:rPr lang="fr-FR" sz="1400" dirty="0"/>
              <a:t>» et « </a:t>
            </a:r>
            <a:r>
              <a:rPr lang="fr-FR" sz="1400" i="1" dirty="0"/>
              <a:t>Opérations simultanées ou coactivités</a:t>
            </a:r>
            <a:r>
              <a:rPr lang="fr-FR" sz="1400" dirty="0"/>
              <a:t> », ces thèmes restent couverts par les règles </a:t>
            </a:r>
            <a:br>
              <a:rPr lang="fr-FR" sz="1400" dirty="0"/>
            </a:br>
            <a:r>
              <a:rPr lang="fr-FR" sz="1400" dirty="0"/>
              <a:t>de la Compagnie**.</a:t>
            </a:r>
            <a:endParaRPr lang="fr-FR" sz="1400" dirty="0">
              <a:cs typeface="Arial" panose="020B0604020202020204"/>
            </a:endParaRPr>
          </a:p>
          <a:p>
            <a:pPr marL="179705" indent="-179705" algn="just">
              <a:buClr>
                <a:srgbClr val="FFD400"/>
              </a:buClr>
              <a:buFont typeface="Wingdings" panose="05000000000000000000" pitchFamily="2" charset="2"/>
              <a:buChar char="§"/>
            </a:pPr>
            <a:endParaRPr lang="fr-FR" sz="1400">
              <a:cs typeface="Arial" panose="020B0604020202020204"/>
            </a:endParaRPr>
          </a:p>
          <a:p>
            <a:pPr marL="179705" indent="-179705" algn="just">
              <a:buClr>
                <a:srgbClr val="FFD400"/>
              </a:buClr>
              <a:buFont typeface="Wingdings" panose="05000000000000000000" pitchFamily="2" charset="2"/>
              <a:buChar char="§"/>
            </a:pPr>
            <a:r>
              <a:rPr lang="fr-FR" sz="1400" dirty="0"/>
              <a:t>Deux </a:t>
            </a:r>
            <a:r>
              <a:rPr lang="fr-FR" sz="1400" b="1" dirty="0"/>
              <a:t>nouveaux</a:t>
            </a:r>
            <a:r>
              <a:rPr lang="fr-FR" sz="1400" dirty="0"/>
              <a:t> </a:t>
            </a:r>
            <a:r>
              <a:rPr lang="fr-FR" sz="1400" b="1" dirty="0"/>
              <a:t>thèmes</a:t>
            </a:r>
            <a:r>
              <a:rPr lang="fr-FR" sz="1400" dirty="0"/>
              <a:t> : « </a:t>
            </a:r>
            <a:r>
              <a:rPr lang="fr-FR" sz="1400" i="1" dirty="0"/>
              <a:t>Travail à chaud </a:t>
            </a:r>
            <a:r>
              <a:rPr lang="fr-FR" sz="1400" dirty="0"/>
              <a:t>» </a:t>
            </a:r>
            <a:br>
              <a:rPr lang="fr-FR" sz="1400" dirty="0"/>
            </a:br>
            <a:r>
              <a:rPr lang="fr-FR" sz="1400" dirty="0"/>
              <a:t>et « </a:t>
            </a:r>
            <a:r>
              <a:rPr lang="fr-FR" sz="1400" i="1" dirty="0"/>
              <a:t>Ligne de danger </a:t>
            </a:r>
            <a:r>
              <a:rPr lang="fr-FR" sz="1400" dirty="0"/>
              <a:t>».</a:t>
            </a:r>
            <a:endParaRPr lang="fr-FR" sz="1400" dirty="0">
              <a:cs typeface="Arial" panose="020B0604020202020204"/>
            </a:endParaRPr>
          </a:p>
          <a:p>
            <a:pPr marL="0" indent="0">
              <a:buNone/>
            </a:pPr>
            <a:endParaRPr lang="fr-FR">
              <a:cs typeface="Arial" panose="020B0604020202020204"/>
            </a:endParaRPr>
          </a:p>
        </p:txBody>
      </p:sp>
      <p:sp>
        <p:nvSpPr>
          <p:cNvPr id="7" name="TextBox 6">
            <a:extLst>
              <a:ext uri="{FF2B5EF4-FFF2-40B4-BE49-F238E27FC236}">
                <a16:creationId xmlns:a16="http://schemas.microsoft.com/office/drawing/2014/main" id="{993A6BEE-A979-48EB-B233-2BA419C88012}"/>
              </a:ext>
            </a:extLst>
          </p:cNvPr>
          <p:cNvSpPr txBox="1"/>
          <p:nvPr/>
        </p:nvSpPr>
        <p:spPr>
          <a:xfrm>
            <a:off x="5476043" y="6484351"/>
            <a:ext cx="5859277" cy="261610"/>
          </a:xfrm>
          <a:prstGeom prst="rect">
            <a:avLst/>
          </a:prstGeom>
          <a:noFill/>
        </p:spPr>
        <p:txBody>
          <a:bodyPr wrap="square" rtlCol="0">
            <a:spAutoFit/>
          </a:bodyPr>
          <a:lstStyle/>
          <a:p>
            <a:pPr algn="l"/>
            <a:r>
              <a:rPr lang="fr-FR" sz="1050"/>
              <a:t>**CR-GR-HSE-302 Gestion du changement &amp; CR-GR-HSE-402 Processus de permis de travail</a:t>
            </a:r>
          </a:p>
        </p:txBody>
      </p:sp>
      <p:cxnSp>
        <p:nvCxnSpPr>
          <p:cNvPr id="8" name="Straight Connector 7">
            <a:extLst>
              <a:ext uri="{FF2B5EF4-FFF2-40B4-BE49-F238E27FC236}">
                <a16:creationId xmlns:a16="http://schemas.microsoft.com/office/drawing/2014/main" id="{BD2124F7-5BB1-4554-B1B8-044F950A16A0}"/>
              </a:ext>
            </a:extLst>
          </p:cNvPr>
          <p:cNvCxnSpPr>
            <a:cxnSpLocks/>
          </p:cNvCxnSpPr>
          <p:nvPr/>
        </p:nvCxnSpPr>
        <p:spPr>
          <a:xfrm>
            <a:off x="5883698" y="1358067"/>
            <a:ext cx="0" cy="3423597"/>
          </a:xfrm>
          <a:prstGeom prst="line">
            <a:avLst/>
          </a:prstGeom>
          <a:ln w="28575">
            <a:solidFill>
              <a:srgbClr val="FEC800"/>
            </a:solidFill>
            <a:prstDash val="sysDash"/>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D0F5E6C-054E-46C5-9736-77AEFE6A1F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9891" y="5222413"/>
            <a:ext cx="3833453" cy="557754"/>
          </a:xfrm>
          <a:prstGeom prst="rect">
            <a:avLst/>
          </a:prstGeom>
        </p:spPr>
      </p:pic>
      <p:pic>
        <p:nvPicPr>
          <p:cNvPr id="18" name="Picture 17">
            <a:extLst>
              <a:ext uri="{FF2B5EF4-FFF2-40B4-BE49-F238E27FC236}">
                <a16:creationId xmlns:a16="http://schemas.microsoft.com/office/drawing/2014/main" id="{4498D5EB-EC0D-4650-810D-FA0C55D0AA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7061" y="5206824"/>
            <a:ext cx="3833453" cy="566103"/>
          </a:xfrm>
          <a:prstGeom prst="rect">
            <a:avLst/>
          </a:prstGeom>
          <a:ln>
            <a:noFill/>
          </a:ln>
        </p:spPr>
      </p:pic>
      <p:sp>
        <p:nvSpPr>
          <p:cNvPr id="12" name="Rectangle: Rounded Corners 11">
            <a:extLst>
              <a:ext uri="{FF2B5EF4-FFF2-40B4-BE49-F238E27FC236}">
                <a16:creationId xmlns:a16="http://schemas.microsoft.com/office/drawing/2014/main" id="{E6A04E1C-131E-465E-BAAD-1E58A1F01398}"/>
              </a:ext>
            </a:extLst>
          </p:cNvPr>
          <p:cNvSpPr/>
          <p:nvPr/>
        </p:nvSpPr>
        <p:spPr>
          <a:xfrm>
            <a:off x="8473949" y="5165850"/>
            <a:ext cx="1333755" cy="644764"/>
          </a:xfrm>
          <a:prstGeom prst="roundRect">
            <a:avLst/>
          </a:prstGeom>
          <a:noFill/>
          <a:ln w="34925">
            <a:solidFill>
              <a:srgbClr val="FEC8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2" descr="new icon">
            <a:extLst>
              <a:ext uri="{FF2B5EF4-FFF2-40B4-BE49-F238E27FC236}">
                <a16:creationId xmlns:a16="http://schemas.microsoft.com/office/drawing/2014/main" id="{CD5F239E-0014-4977-94C3-8BB5A386E1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11609" y="4745497"/>
            <a:ext cx="491370" cy="4913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186121F-A71B-45F6-96B9-AE044892FC7D}"/>
              </a:ext>
            </a:extLst>
          </p:cNvPr>
          <p:cNvSpPr txBox="1"/>
          <p:nvPr/>
        </p:nvSpPr>
        <p:spPr>
          <a:xfrm>
            <a:off x="5541326" y="6296051"/>
            <a:ext cx="5859277" cy="261610"/>
          </a:xfrm>
          <a:prstGeom prst="rect">
            <a:avLst/>
          </a:prstGeom>
          <a:noFill/>
        </p:spPr>
        <p:txBody>
          <a:bodyPr wrap="square" rtlCol="0">
            <a:spAutoFit/>
          </a:bodyPr>
          <a:lstStyle/>
          <a:p>
            <a:pPr algn="l"/>
            <a:r>
              <a:rPr lang="fr-FR" sz="1050"/>
              <a:t>*La RO4 est restreinte aux Equipements de Protection </a:t>
            </a:r>
            <a:r>
              <a:rPr lang="fr-FR" sz="1050" b="1"/>
              <a:t>Individuels</a:t>
            </a:r>
          </a:p>
        </p:txBody>
      </p:sp>
      <p:sp>
        <p:nvSpPr>
          <p:cNvPr id="5" name="Slide Number Placeholder 4">
            <a:extLst>
              <a:ext uri="{FF2B5EF4-FFF2-40B4-BE49-F238E27FC236}">
                <a16:creationId xmlns:a16="http://schemas.microsoft.com/office/drawing/2014/main" id="{3214FA1F-1320-445C-A590-DF22C964E1C6}"/>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4" name="Rectangle: Rounded Corners 13">
            <a:extLst>
              <a:ext uri="{FF2B5EF4-FFF2-40B4-BE49-F238E27FC236}">
                <a16:creationId xmlns:a16="http://schemas.microsoft.com/office/drawing/2014/main" id="{8A98BB20-E8FF-4542-A39D-3F6FC965619E}"/>
              </a:ext>
            </a:extLst>
          </p:cNvPr>
          <p:cNvSpPr/>
          <p:nvPr/>
        </p:nvSpPr>
        <p:spPr>
          <a:xfrm>
            <a:off x="1967691" y="5165383"/>
            <a:ext cx="6506257" cy="644764"/>
          </a:xfrm>
          <a:prstGeom prst="roundRect">
            <a:avLst/>
          </a:prstGeom>
          <a:noFill/>
          <a:ln w="34925">
            <a:solidFill>
              <a:srgbClr val="FEC8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504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500"/>
                                        <p:tgtEl>
                                          <p:spTgt spid="6">
                                            <p:txEl>
                                              <p:pRg st="0" end="0"/>
                                            </p:txEl>
                                          </p:spTgt>
                                        </p:tgtEl>
                                      </p:cBhvr>
                                    </p:animEffec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fade">
                                      <p:cBhvr>
                                        <p:cTn id="57" dur="500"/>
                                        <p:tgtEl>
                                          <p:spTgt spid="6">
                                            <p:txEl>
                                              <p:pRg st="4" end="4"/>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fade">
                                      <p:cBhvr>
                                        <p:cTn id="65" dur="500"/>
                                        <p:tgtEl>
                                          <p:spTgt spid="6">
                                            <p:txEl>
                                              <p:pRg st="6" end="6"/>
                                            </p:txEl>
                                          </p:spTgt>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842800B-347F-4F44-8C18-84783271821C}"/>
              </a:ext>
            </a:extLst>
          </p:cNvPr>
          <p:cNvSpPr>
            <a:spLocks noGrp="1"/>
          </p:cNvSpPr>
          <p:nvPr>
            <p:ph type="title"/>
          </p:nvPr>
        </p:nvSpPr>
        <p:spPr/>
        <p:txBody>
          <a:bodyPr/>
          <a:lstStyle/>
          <a:p>
            <a:r>
              <a:rPr lang="fr-FR"/>
              <a:t>Nos 12 Règles d’or</a:t>
            </a:r>
          </a:p>
        </p:txBody>
      </p:sp>
      <p:sp>
        <p:nvSpPr>
          <p:cNvPr id="4" name="Espace réservé du pied de page 3">
            <a:extLst>
              <a:ext uri="{FF2B5EF4-FFF2-40B4-BE49-F238E27FC236}">
                <a16:creationId xmlns:a16="http://schemas.microsoft.com/office/drawing/2014/main" id="{891F9147-1A49-4EB1-89C7-578F56C33288}"/>
              </a:ext>
            </a:extLst>
          </p:cNvPr>
          <p:cNvSpPr>
            <a:spLocks noGrp="1"/>
          </p:cNvSpPr>
          <p:nvPr>
            <p:ph type="ftr" sz="quarter" idx="15"/>
          </p:nvPr>
        </p:nvSpPr>
        <p:spPr/>
        <p:txBody>
          <a:bodyPr/>
          <a:lstStyle/>
          <a:p>
            <a:r>
              <a:rPr lang="fr-FR"/>
              <a:t>Kit manager JMS 2022</a:t>
            </a:r>
          </a:p>
        </p:txBody>
      </p:sp>
      <p:sp>
        <p:nvSpPr>
          <p:cNvPr id="5" name="Espace réservé du numéro de diapositive 4">
            <a:extLst>
              <a:ext uri="{FF2B5EF4-FFF2-40B4-BE49-F238E27FC236}">
                <a16:creationId xmlns:a16="http://schemas.microsoft.com/office/drawing/2014/main" id="{CD71A1B0-992B-42F4-9688-9CF93BED08B8}"/>
              </a:ext>
            </a:extLst>
          </p:cNvPr>
          <p:cNvSpPr>
            <a:spLocks noGrp="1"/>
          </p:cNvSpPr>
          <p:nvPr>
            <p:ph type="sldNum" sz="quarter" idx="16"/>
          </p:nvPr>
        </p:nvSpPr>
        <p:spPr/>
        <p:txBody>
          <a:bodyPr/>
          <a:lstStyle/>
          <a:p>
            <a:fld id="{975A587B-5814-4D9B-9598-FE9CB954CB01}" type="slidenum">
              <a:rPr lang="fr-FR" smtClean="0"/>
              <a:pPr/>
              <a:t>8</a:t>
            </a:fld>
            <a:endParaRPr lang="fr-FR"/>
          </a:p>
        </p:txBody>
      </p:sp>
      <p:grpSp>
        <p:nvGrpSpPr>
          <p:cNvPr id="18" name="Group 17">
            <a:extLst>
              <a:ext uri="{FF2B5EF4-FFF2-40B4-BE49-F238E27FC236}">
                <a16:creationId xmlns:a16="http://schemas.microsoft.com/office/drawing/2014/main" id="{047A9A12-F9F9-443F-B5DF-09D8260713CF}"/>
              </a:ext>
            </a:extLst>
          </p:cNvPr>
          <p:cNvGrpSpPr/>
          <p:nvPr/>
        </p:nvGrpSpPr>
        <p:grpSpPr>
          <a:xfrm>
            <a:off x="2473349" y="1250844"/>
            <a:ext cx="7245302" cy="4702493"/>
            <a:chOff x="1921132" y="1250844"/>
            <a:chExt cx="7245302" cy="4702493"/>
          </a:xfrm>
        </p:grpSpPr>
        <p:pic>
          <p:nvPicPr>
            <p:cNvPr id="12" name="Picture 2" descr="new icon">
              <a:extLst>
                <a:ext uri="{FF2B5EF4-FFF2-40B4-BE49-F238E27FC236}">
                  <a16:creationId xmlns:a16="http://schemas.microsoft.com/office/drawing/2014/main" id="{E1DD4DD7-BE2C-49BF-9624-858A950A5A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50315" y="4562821"/>
              <a:ext cx="491370" cy="491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ew icon">
              <a:extLst>
                <a:ext uri="{FF2B5EF4-FFF2-40B4-BE49-F238E27FC236}">
                  <a16:creationId xmlns:a16="http://schemas.microsoft.com/office/drawing/2014/main" id="{DB079745-8B69-416A-ACB5-0B8216F0194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6894" y="5355260"/>
              <a:ext cx="491370" cy="4913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2D0476-4F4E-46FE-964D-63117F153A25}"/>
                </a:ext>
              </a:extLst>
            </p:cNvPr>
            <p:cNvPicPr>
              <a:picLocks noChangeAspect="1"/>
            </p:cNvPicPr>
            <p:nvPr/>
          </p:nvPicPr>
          <p:blipFill>
            <a:blip r:embed="rId3"/>
            <a:stretch>
              <a:fillRect/>
            </a:stretch>
          </p:blipFill>
          <p:spPr>
            <a:xfrm>
              <a:off x="1921132" y="1250844"/>
              <a:ext cx="2535548" cy="4702493"/>
            </a:xfrm>
            <a:prstGeom prst="rect">
              <a:avLst/>
            </a:prstGeom>
          </p:spPr>
        </p:pic>
        <p:pic>
          <p:nvPicPr>
            <p:cNvPr id="17" name="Picture 16">
              <a:extLst>
                <a:ext uri="{FF2B5EF4-FFF2-40B4-BE49-F238E27FC236}">
                  <a16:creationId xmlns:a16="http://schemas.microsoft.com/office/drawing/2014/main" id="{1049B4EF-8AC5-443D-B0E2-19AA4B24ED47}"/>
                </a:ext>
              </a:extLst>
            </p:cNvPr>
            <p:cNvPicPr>
              <a:picLocks noChangeAspect="1"/>
            </p:cNvPicPr>
            <p:nvPr/>
          </p:nvPicPr>
          <p:blipFill>
            <a:blip r:embed="rId4"/>
            <a:stretch>
              <a:fillRect/>
            </a:stretch>
          </p:blipFill>
          <p:spPr>
            <a:xfrm>
              <a:off x="6442709" y="1253795"/>
              <a:ext cx="2723725" cy="4699542"/>
            </a:xfrm>
            <a:prstGeom prst="rect">
              <a:avLst/>
            </a:prstGeom>
          </p:spPr>
        </p:pic>
      </p:grpSp>
    </p:spTree>
    <p:extLst>
      <p:ext uri="{BB962C8B-B14F-4D97-AF65-F5344CB8AC3E}">
        <p14:creationId xmlns:p14="http://schemas.microsoft.com/office/powerpoint/2010/main" val="259624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F8D8783-BF4A-434D-AE35-D5DBFA3FA559}"/>
              </a:ext>
            </a:extLst>
          </p:cNvPr>
          <p:cNvSpPr>
            <a:spLocks noGrp="1"/>
          </p:cNvSpPr>
          <p:nvPr>
            <p:ph type="body" sz="quarter" idx="13"/>
          </p:nvPr>
        </p:nvSpPr>
        <p:spPr>
          <a:xfrm>
            <a:off x="7218556" y="1519384"/>
            <a:ext cx="4543658" cy="4738409"/>
          </a:xfrm>
        </p:spPr>
        <p:txBody>
          <a:bodyPr lIns="91440" tIns="45720" rIns="91440" bIns="45720" anchor="t"/>
          <a:lstStyle/>
          <a:p>
            <a:pPr marL="179705" lvl="1" indent="-179705" algn="just">
              <a:buFont typeface="Arial" panose="020B0604020202020204" pitchFamily="34" charset="0"/>
              <a:buChar char="•"/>
            </a:pPr>
            <a:r>
              <a:rPr lang="fr-FR" sz="1600" b="1" dirty="0"/>
              <a:t>La première phrase </a:t>
            </a:r>
            <a:r>
              <a:rPr lang="fr-FR" sz="1600" dirty="0"/>
              <a:t>résumant les comportements attendus relatifs à la Règle.</a:t>
            </a:r>
          </a:p>
          <a:p>
            <a:pPr marL="179705" lvl="1" indent="-179705" algn="just">
              <a:buFont typeface="Arial" panose="020B0604020202020204" pitchFamily="34" charset="0"/>
              <a:buChar char="•"/>
            </a:pPr>
            <a:endParaRPr lang="fr-FR" sz="1600" b="1"/>
          </a:p>
          <a:p>
            <a:pPr marL="179705" lvl="1" indent="-179705" algn="just">
              <a:spcBef>
                <a:spcPts val="0"/>
              </a:spcBef>
              <a:buFont typeface="Arial" panose="020B0604020202020204" pitchFamily="34" charset="0"/>
              <a:buChar char="•"/>
            </a:pPr>
            <a:r>
              <a:rPr lang="fr-FR" sz="1600" b="1" dirty="0"/>
              <a:t>Mon engagement Sécurité </a:t>
            </a:r>
            <a:r>
              <a:rPr lang="fr-FR" sz="1600" dirty="0"/>
              <a:t>: des check boxes en face de chacun des comportements et les actions en gras, mettant en valeur </a:t>
            </a:r>
            <a:r>
              <a:rPr lang="fr-FR" sz="1600" b="1" dirty="0"/>
              <a:t>l’engagement personnel</a:t>
            </a:r>
            <a:r>
              <a:rPr lang="fr-FR" sz="1600" dirty="0"/>
              <a:t>, l’appropriation et la rigueur attendue dans la mise en œuvre des Règles d’or.</a:t>
            </a:r>
            <a:endParaRPr lang="fr-FR" sz="1600" dirty="0">
              <a:cs typeface="Arial"/>
            </a:endParaRPr>
          </a:p>
          <a:p>
            <a:pPr marL="0" lvl="1" indent="0" algn="just">
              <a:buNone/>
            </a:pPr>
            <a:endParaRPr lang="fr-FR" sz="1600"/>
          </a:p>
        </p:txBody>
      </p:sp>
      <p:sp>
        <p:nvSpPr>
          <p:cNvPr id="5" name="Rectangle 4">
            <a:extLst>
              <a:ext uri="{FF2B5EF4-FFF2-40B4-BE49-F238E27FC236}">
                <a16:creationId xmlns:a16="http://schemas.microsoft.com/office/drawing/2014/main" id="{FA491F10-BAA4-4370-9EF9-9BA0AF36F145}"/>
              </a:ext>
            </a:extLst>
          </p:cNvPr>
          <p:cNvSpPr/>
          <p:nvPr/>
        </p:nvSpPr>
        <p:spPr>
          <a:xfrm>
            <a:off x="7240500" y="1426465"/>
            <a:ext cx="214945" cy="2574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DB48268B-22BE-45DF-875A-D868B1A625B8}"/>
              </a:ext>
            </a:extLst>
          </p:cNvPr>
          <p:cNvSpPr>
            <a:spLocks noGrp="1"/>
          </p:cNvSpPr>
          <p:nvPr>
            <p:ph type="title"/>
          </p:nvPr>
        </p:nvSpPr>
        <p:spPr/>
        <p:txBody>
          <a:bodyPr/>
          <a:lstStyle/>
          <a:p>
            <a:r>
              <a:rPr lang="fr-FR"/>
              <a:t>Exemple – Règle d’or 8</a:t>
            </a:r>
          </a:p>
        </p:txBody>
      </p:sp>
      <p:sp>
        <p:nvSpPr>
          <p:cNvPr id="4" name="Footer Placeholder 3">
            <a:extLst>
              <a:ext uri="{FF2B5EF4-FFF2-40B4-BE49-F238E27FC236}">
                <a16:creationId xmlns:a16="http://schemas.microsoft.com/office/drawing/2014/main" id="{0FF799BA-E62B-4BCD-945E-DB886660A12C}"/>
              </a:ext>
            </a:extLst>
          </p:cNvPr>
          <p:cNvSpPr>
            <a:spLocks noGrp="1"/>
          </p:cNvSpPr>
          <p:nvPr>
            <p:ph type="ftr" sz="quarter" idx="15"/>
          </p:nvPr>
        </p:nvSpPr>
        <p:spPr/>
        <p:txBody>
          <a:bodyPr/>
          <a:lstStyle/>
          <a:p>
            <a:r>
              <a:rPr lang="fr-FR"/>
              <a:t>Kit manager JMS 2022</a:t>
            </a:r>
          </a:p>
        </p:txBody>
      </p:sp>
      <p:pic>
        <p:nvPicPr>
          <p:cNvPr id="14" name="Picture 13">
            <a:extLst>
              <a:ext uri="{FF2B5EF4-FFF2-40B4-BE49-F238E27FC236}">
                <a16:creationId xmlns:a16="http://schemas.microsoft.com/office/drawing/2014/main" id="{00D2998F-BC6B-400F-9BEB-73B5022C91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966" y="870332"/>
            <a:ext cx="4543658" cy="5447369"/>
          </a:xfrm>
          <a:prstGeom prst="rect">
            <a:avLst/>
          </a:prstGeom>
          <a:ln>
            <a:noFill/>
          </a:ln>
          <a:effectLst>
            <a:outerShdw blurRad="292100" dist="139700" dir="2700000" algn="tl" rotWithShape="0">
              <a:srgbClr val="333333">
                <a:alpha val="65000"/>
              </a:srgbClr>
            </a:outerShdw>
          </a:effectLst>
        </p:spPr>
      </p:pic>
      <p:sp>
        <p:nvSpPr>
          <p:cNvPr id="22" name="Left Bracket 21">
            <a:extLst>
              <a:ext uri="{FF2B5EF4-FFF2-40B4-BE49-F238E27FC236}">
                <a16:creationId xmlns:a16="http://schemas.microsoft.com/office/drawing/2014/main" id="{CA9A0FC6-18B7-4FDE-917B-EFDF947F288C}"/>
              </a:ext>
            </a:extLst>
          </p:cNvPr>
          <p:cNvSpPr/>
          <p:nvPr/>
        </p:nvSpPr>
        <p:spPr>
          <a:xfrm rot="10800000">
            <a:off x="5159621" y="1784016"/>
            <a:ext cx="72742" cy="907309"/>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Left Bracket 23">
            <a:extLst>
              <a:ext uri="{FF2B5EF4-FFF2-40B4-BE49-F238E27FC236}">
                <a16:creationId xmlns:a16="http://schemas.microsoft.com/office/drawing/2014/main" id="{82F732A5-DF3F-4BB6-BBF0-2A052E51E79D}"/>
              </a:ext>
            </a:extLst>
          </p:cNvPr>
          <p:cNvSpPr/>
          <p:nvPr/>
        </p:nvSpPr>
        <p:spPr>
          <a:xfrm rot="10800000">
            <a:off x="5137790" y="3005701"/>
            <a:ext cx="72742" cy="3312000"/>
          </a:xfrm>
          <a:prstGeom prst="leftBracket">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29" name="Connector: Elbow 28">
            <a:extLst>
              <a:ext uri="{FF2B5EF4-FFF2-40B4-BE49-F238E27FC236}">
                <a16:creationId xmlns:a16="http://schemas.microsoft.com/office/drawing/2014/main" id="{75FC35C8-09DD-4186-8E0F-926D4B3B17A9}"/>
              </a:ext>
            </a:extLst>
          </p:cNvPr>
          <p:cNvCxnSpPr>
            <a:cxnSpLocks/>
          </p:cNvCxnSpPr>
          <p:nvPr/>
        </p:nvCxnSpPr>
        <p:spPr>
          <a:xfrm rot="10800000" flipV="1">
            <a:off x="5235136" y="2514152"/>
            <a:ext cx="2016064" cy="1391240"/>
          </a:xfrm>
          <a:prstGeom prst="bentConnector3">
            <a:avLst>
              <a:gd name="adj1" fmla="val 50000"/>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859CCEAF-15D7-4197-8807-D55AEEFF42AA}"/>
              </a:ext>
            </a:extLst>
          </p:cNvPr>
          <p:cNvSpPr/>
          <p:nvPr/>
        </p:nvSpPr>
        <p:spPr>
          <a:xfrm>
            <a:off x="7240567" y="2443024"/>
            <a:ext cx="132202" cy="132203"/>
          </a:xfrm>
          <a:prstGeom prst="ellipse">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val 31">
            <a:extLst>
              <a:ext uri="{FF2B5EF4-FFF2-40B4-BE49-F238E27FC236}">
                <a16:creationId xmlns:a16="http://schemas.microsoft.com/office/drawing/2014/main" id="{1D99D8C3-A206-4B96-A89D-87A9151C5C5A}"/>
              </a:ext>
            </a:extLst>
          </p:cNvPr>
          <p:cNvSpPr/>
          <p:nvPr/>
        </p:nvSpPr>
        <p:spPr>
          <a:xfrm>
            <a:off x="7240567" y="1651812"/>
            <a:ext cx="132202" cy="132203"/>
          </a:xfrm>
          <a:prstGeom prst="ellipse">
            <a:avLst/>
          </a:prstGeom>
          <a:solidFill>
            <a:srgbClr val="FE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or: Elbow 27">
            <a:extLst>
              <a:ext uri="{FF2B5EF4-FFF2-40B4-BE49-F238E27FC236}">
                <a16:creationId xmlns:a16="http://schemas.microsoft.com/office/drawing/2014/main" id="{E65DE9A8-8803-46F7-8270-8EFF48427E2D}"/>
              </a:ext>
            </a:extLst>
          </p:cNvPr>
          <p:cNvCxnSpPr>
            <a:cxnSpLocks/>
          </p:cNvCxnSpPr>
          <p:nvPr/>
        </p:nvCxnSpPr>
        <p:spPr>
          <a:xfrm flipV="1">
            <a:off x="5254397" y="1721777"/>
            <a:ext cx="1986193" cy="504877"/>
          </a:xfrm>
          <a:prstGeom prst="bentConnector3">
            <a:avLst/>
          </a:prstGeom>
          <a:ln w="28575">
            <a:solidFill>
              <a:srgbClr val="FEC800"/>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2D51FF3-9201-4324-A46E-BE50132E04E9}"/>
              </a:ext>
            </a:extLst>
          </p:cNvPr>
          <p:cNvSpPr>
            <a:spLocks noGrp="1"/>
          </p:cNvSpPr>
          <p:nvPr>
            <p:ph type="sldNum" sz="quarter" idx="16"/>
          </p:nvPr>
        </p:nvSpPr>
        <p:spPr/>
        <p:txBody>
          <a:bodyPr/>
          <a:lstStyle/>
          <a:p>
            <a:fld id="{975A587B-5814-4D9B-9598-FE9CB954CB01}" type="slidenum">
              <a:rPr lang="fr-FR" smtClean="0"/>
              <a:pPr/>
              <a:t>9</a:t>
            </a:fld>
            <a:endParaRPr lang="fr-FR"/>
          </a:p>
        </p:txBody>
      </p:sp>
    </p:spTree>
    <p:extLst>
      <p:ext uri="{BB962C8B-B14F-4D97-AF65-F5344CB8AC3E}">
        <p14:creationId xmlns:p14="http://schemas.microsoft.com/office/powerpoint/2010/main" val="384220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33" grpId="0" animBg="1"/>
      <p:bldP spid="32" grpId="0" animBg="1"/>
    </p:bldLst>
  </p:timing>
</p:sld>
</file>

<file path=ppt/theme/theme1.xml><?xml version="1.0" encoding="utf-8"?>
<a:theme xmlns:a="http://schemas.openxmlformats.org/drawingml/2006/main" name="TotalEnergies AA - Bleu">
  <a:themeElements>
    <a:clrScheme name="Personnalisé 4">
      <a:dk1>
        <a:srgbClr val="374649"/>
      </a:dk1>
      <a:lt1>
        <a:srgbClr val="FFFFFF"/>
      </a:lt1>
      <a:dk2>
        <a:srgbClr val="FFD3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769E7901F89F418956DE2C6DD2E696" ma:contentTypeVersion="2" ma:contentTypeDescription="Crée un document." ma:contentTypeScope="" ma:versionID="341d9286214a67deae2bbe227048504a">
  <xsd:schema xmlns:xsd="http://www.w3.org/2001/XMLSchema" xmlns:xs="http://www.w3.org/2001/XMLSchema" xmlns:p="http://schemas.microsoft.com/office/2006/metadata/properties" xmlns:ns2="77a2eb4c-b179-430e-98b8-22404314457a" targetNamespace="http://schemas.microsoft.com/office/2006/metadata/properties" ma:root="true" ma:fieldsID="a91ea9b5611c2558847b76bea233caa2" ns2:_="">
    <xsd:import namespace="77a2eb4c-b179-430e-98b8-22404314457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2eb4c-b179-430e-98b8-2240431445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2DD3E6-DCA9-44B7-96F9-4D7A6B8CC082}">
  <ds:schemaRefs>
    <ds:schemaRef ds:uri="http://schemas.microsoft.com/sharepoint/v3/contenttype/forms"/>
  </ds:schemaRefs>
</ds:datastoreItem>
</file>

<file path=customXml/itemProps2.xml><?xml version="1.0" encoding="utf-8"?>
<ds:datastoreItem xmlns:ds="http://schemas.openxmlformats.org/officeDocument/2006/customXml" ds:itemID="{4D322244-A4C1-4C77-8113-2511D9992FDB}">
  <ds:schemaRefs>
    <ds:schemaRef ds:uri="77a2eb4c-b179-430e-98b8-2240431445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F489BE-9202-49F2-9C70-C9C646B34945}">
  <ds:schemaRefs>
    <ds:schemaRef ds:uri="77a2eb4c-b179-430e-98b8-2240431445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6</TotalTime>
  <Words>1962</Words>
  <Application>Microsoft Office PowerPoint</Application>
  <PresentationFormat>Widescreen</PresentationFormat>
  <Paragraphs>237</Paragraphs>
  <Slides>22</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Wingdings</vt:lpstr>
      <vt:lpstr>TotalEnergies AA - Bleu</vt:lpstr>
      <vt:lpstr>Presentation</vt:lpstr>
      <vt:lpstr>PowerPoint Presentation</vt:lpstr>
      <vt:lpstr>Les 12 Règles d’or</vt:lpstr>
      <vt:lpstr>Les nouvelles Règles d’or de TotalEnergies</vt:lpstr>
      <vt:lpstr>Pourquoi des Règles d’or ?</vt:lpstr>
      <vt:lpstr>Pourquoi une évolution des Règles d’or ?</vt:lpstr>
      <vt:lpstr>Reformulation des Règles d’or</vt:lpstr>
      <vt:lpstr>Que deviennent les 12 Règles d’or ?</vt:lpstr>
      <vt:lpstr>Nos 12 Règles d’or</vt:lpstr>
      <vt:lpstr>Exemple – Règle d’or 8</vt:lpstr>
      <vt:lpstr>Stop Card</vt:lpstr>
      <vt:lpstr>Mise en œuvre des Règles d’or dans le travail</vt:lpstr>
      <vt:lpstr>S’approprier et appliquer les nouvelles Règles d’or</vt:lpstr>
      <vt:lpstr>Pendant la JMS 2022</vt:lpstr>
      <vt:lpstr>Retrouver les supports de la JMS 2022</vt:lpstr>
      <vt:lpstr>Animer la JMS 2022</vt:lpstr>
      <vt:lpstr>Réunion d’information &amp; d’échange</vt:lpstr>
      <vt:lpstr>Mobiliser les entreprises partenaires</vt:lpstr>
      <vt:lpstr>Après la JMS 2022</vt:lpstr>
      <vt:lpstr>Calendrier du déploiement</vt:lpstr>
      <vt:lpstr>Supports de déploiement des RO</vt:lpstr>
      <vt:lpstr>Merci!</vt:lpstr>
      <vt:lpstr>Avertissement - Propriété intellectuelle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dc:title>
  <dc:creator>Charlotte ROUAULT</dc:creator>
  <cp:lastModifiedBy>Michiel DE KOSTER</cp:lastModifiedBy>
  <cp:revision>55</cp:revision>
  <dcterms:created xsi:type="dcterms:W3CDTF">2022-03-07T08:40:35Z</dcterms:created>
  <dcterms:modified xsi:type="dcterms:W3CDTF">2022-04-27T15:52:24Z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0x010100EF769E7901F89F418956DE2C6DD2E696</vt:lpwstr>
  </property>
  <property fmtid="{D5CDD505-2E9C-101B-9397-08002B2CF9AE}" pid="3" name="MSIP_Label_2b30ed1b-e95f-40b5-af89-828263f287a7_Enabled">
    <vt:lpwstr>true</vt:lpwstr>
  </property>
  <property fmtid="{D5CDD505-2E9C-101B-9397-08002B2CF9AE}" pid="4" name="MSIP_Label_2b30ed1b-e95f-40b5-af89-828263f287a7_SetDate">
    <vt:lpwstr>2022-03-10T08:55:25Z</vt:lpwstr>
  </property>
  <property fmtid="{D5CDD505-2E9C-101B-9397-08002B2CF9AE}" pid="5" name="MSIP_Label_2b30ed1b-e95f-40b5-af89-828263f287a7_Method">
    <vt:lpwstr>Standard</vt:lpwstr>
  </property>
  <property fmtid="{D5CDD505-2E9C-101B-9397-08002B2CF9AE}" pid="6" name="MSIP_Label_2b30ed1b-e95f-40b5-af89-828263f287a7_Name">
    <vt:lpwstr>2b30ed1b-e95f-40b5-af89-828263f287a7</vt:lpwstr>
  </property>
  <property fmtid="{D5CDD505-2E9C-101B-9397-08002B2CF9AE}" pid="7" name="MSIP_Label_2b30ed1b-e95f-40b5-af89-828263f287a7_SiteId">
    <vt:lpwstr>329e91b0-e21f-48fb-a071-456717ecc28e</vt:lpwstr>
  </property>
  <property fmtid="{D5CDD505-2E9C-101B-9397-08002B2CF9AE}" pid="8" name="MSIP_Label_2b30ed1b-e95f-40b5-af89-828263f287a7_ActionId">
    <vt:lpwstr>4493dfd3-0e32-44b4-91c9-f69baf753610</vt:lpwstr>
  </property>
  <property fmtid="{D5CDD505-2E9C-101B-9397-08002B2CF9AE}" pid="9" name="MSIP_Label_2b30ed1b-e95f-40b5-af89-828263f287a7_ContentBits">
    <vt:lpwstr>0</vt:lpwstr>
  </property>
</Properties>
</file>