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7" autoAdjust="0"/>
    <p:restoredTop sz="94911" autoAdjust="0"/>
  </p:normalViewPr>
  <p:slideViewPr>
    <p:cSldViewPr snapToObjects="1">
      <p:cViewPr>
        <p:scale>
          <a:sx n="90" d="100"/>
          <a:sy n="90" d="100"/>
        </p:scale>
        <p:origin x="-528" y="-354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012CBD54-0BBF-6040-BC8C-B59155C66124}" type="datetimeFigureOut">
              <a:rPr lang="fr-FR" altLang="fr-FR"/>
              <a:pPr/>
              <a:t>20/03/2017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B00E9981-DB06-DC43-90C9-1B4779D5540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6831829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C3AE0872-3734-BD4E-8AC8-4E461B3BA466}" type="datetimeFigureOut">
              <a:rPr lang="fr-FR" altLang="fr-FR"/>
              <a:pPr/>
              <a:t>20/03/2017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C5DFC2B-24D6-474C-87BA-40845D155F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0417281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7" name="Image 13" descr="TOTAL_bandeau_01_ha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74650"/>
            <a:ext cx="59785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80861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C60BB0-420A-9948-9106-300F718B74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33455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60E8C94-4EB4-4A47-B447-10FA9A5315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93792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16C50A-4798-6A42-8B08-2A8BEC627E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97700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2E3BDC-F4E2-FC43-AF79-9B360B035C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66860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88EF3CE-F336-7549-B793-001341E505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2915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362D801-8444-DC47-882B-166C57F9782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9521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EEA60BB-37C6-B348-9506-EF6C9A4B55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44948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1A5986-D257-7845-8796-4226FC1F54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8047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0E203-E9E5-6A48-ADC6-FC3040EBF3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5656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62A2DC2-8C0A-E941-88ED-D671B40E8AC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 algn="l" rtl="0"/>
            <a:endParaRPr lang="zh-CN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10661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 algn="l" rtl="0"/>
            <a:r>
              <a:rPr b="1" i="0" u="none" baseline="0" lang="zh-CN"/>
              <a:t>违反黄金规则导致的前五大事故</a:t>
            </a:r>
            <a:br>
              <a:rPr cap="none" lang="zh-CN">
                <a:cs typeface="Arial" charset="0"/>
              </a:rPr>
            </a:br>
            <a:r>
              <a:rPr cap="none" b="1" i="0" u="none" baseline="0" lang="zh-CN">
                <a:cs typeface="Arial" charset="0"/>
              </a:rPr>
              <a:t>资源文件</a:t>
            </a:r>
            <a:endParaRPr lang="zh-CN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640138"/>
            <a:ext cx="7277100" cy="1778000"/>
          </a:xfrm>
        </p:spPr>
        <p:txBody>
          <a:bodyPr/>
          <a:lstStyle/>
          <a:p>
            <a:pPr eaLnBrk="1" hangingPunct="1" algn="l" rtl="0"/>
            <a:r>
              <a:rPr b="0" i="0" u="none" baseline="0" lang="zh-CN">
                <a:cs typeface="Arial" charset="0"/>
              </a:rPr>
              <a:t>H3SE 入职培训</a:t>
            </a:r>
          </a:p>
          <a:p>
            <a:pPr eaLnBrk="1" hangingPunct="1" algn="l" rtl="0"/>
            <a:r>
              <a:rPr b="0" i="0" u="none" baseline="0" lang="zh-CN">
                <a:cs typeface="Arial" charset="0"/>
              </a:rPr>
              <a:t>TCT 2.2 模块</a:t>
            </a:r>
            <a:endParaRPr lang="zh-CN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2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rtl="0"/>
            <a:r>
              <a:rPr b="0" i="0" u="none" baseline="0" lang="zh-CN"/>
              <a:t/>
            </a:r>
            <a:fld id="{E4AE2121-757B-F748-B043-A34C9FE33D08}" type="slidenum">
              <a:rPr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zh-CN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4" name="Image 3"/>
          <p:cNvPicPr/>
          <p:nvPr/>
        </p:nvPicPr>
        <p:blipFill rotWithShape="1">
          <a:blip r:embed="rId2"/>
          <a:srcRect t="11268" b="9859"/>
          <a:stretch/>
        </p:blipFill>
        <p:spPr>
          <a:xfrm>
            <a:off x="899592" y="1340768"/>
            <a:ext cx="7272808" cy="4032448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42913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b="0" i="0" u="none" baseline="0" lang="zh-CN">
                <a:cs typeface="Arial" pitchFamily="34" charset="0"/>
              </a:rPr>
              <a:t>H3SE 入职培训 - TCT 2.2 – 黄金规则 – 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1" i="0" u="none" baseline="0" lang="zh-CN"/>
              <a:t>2010-2016 年集团事故分布</a:t>
            </a:r>
            <a:br>
              <a:rPr lang="zh-CN"/>
            </a:br>
            <a:r>
              <a:rPr b="1" i="0" u="none" baseline="0" lang="zh-CN"/>
              <a:t>- 造成实际后果的事故 &gt; 或 = 4</a:t>
            </a:r>
            <a:br>
              <a:rPr lang="zh-CN"/>
            </a:br>
            <a:r>
              <a:rPr b="1" i="0" u="none" baseline="0" lang="zh-CN"/>
              <a:t>- HIPO 可能造成不良后果 &gt; 或 =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/>
            <a:r>
              <a:rPr b="0" i="0" u="none" baseline="0" lang="zh-CN"/>
              <a:t/>
            </a:r>
            <a:fld id="{8AC0E203-E9E5-6A48-ADC6-FC3040EBF374}" type="slidenum">
              <a:rPr/>
              <a:pPr/>
              <a:t>3</a:t>
            </a:fld>
            <a:endParaRPr lang="zh-CN" altLang="fr-FR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461132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2652" y="2076222"/>
            <a:ext cx="4248472" cy="42330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42913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sz="900" b="0" i="0" u="none" baseline="0" lang="zh-CN">
                <a:cs typeface="Arial" pitchFamily="34" charset="0"/>
              </a:rPr>
              <a:t>H3SE 入职培训 - TCT 2.2 – 黄金规则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409601680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862</TotalTime>
  <Words>47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fr_total_modele_rouge_fonce</vt:lpstr>
      <vt:lpstr>Le Top 5 des accidents liés à la violation des Règles d’Or Documents Ressources</vt:lpstr>
      <vt:lpstr>Diapositive 2</vt:lpstr>
      <vt:lpstr>répartition des accidents Groupe 2010-2016 - Accidents avec conséquences réelles &gt; ou = 4 - HIPO avec conséquences potentielles &gt; ou = 4</vt:lpstr>
    </vt:vector>
  </TitlesOfParts>
  <Company>TOTAL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J0023432</cp:lastModifiedBy>
  <cp:revision>129</cp:revision>
  <dcterms:created xsi:type="dcterms:W3CDTF">2015-09-07T13:13:13Z</dcterms:created>
  <dcterms:modified xsi:type="dcterms:W3CDTF">2017-03-20T07:00:58Z</dcterms:modified>
</cp:coreProperties>
</file>