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30275213" cy="42803763"/>
  <p:notesSz cx="6858000" cy="9144000"/>
  <p:defaultTextStyle>
    <a:defPPr>
      <a:defRPr lang="fr-FR"/>
    </a:defPPr>
    <a:lvl1pPr marL="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494C"/>
    <a:srgbClr val="F39200"/>
    <a:srgbClr val="2C3E3E"/>
    <a:srgbClr val="FCD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356"/>
    <p:restoredTop sz="97814"/>
  </p:normalViewPr>
  <p:slideViewPr>
    <p:cSldViewPr snapToGrid="0" snapToObjects="1">
      <p:cViewPr varScale="1">
        <p:scale>
          <a:sx n="20" d="100"/>
          <a:sy n="20" d="100"/>
        </p:scale>
        <p:origin x="4520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18/05/2022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39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18/05/2022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28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18/05/2022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689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18/05/2022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24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18/05/2022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553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18/05/2022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72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18/05/2022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3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18/05/2022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41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18/05/2022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13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18/05/2022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74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18/05/2022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275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9ED7C-9849-EE41-B1F0-6BEFEEAA1F5F}" type="datetimeFigureOut">
              <a:t>18/05/2022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02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FBF083F-8B33-AB31-38B0-F1F3EBA06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82" t="2" r="-1" b="47761"/>
          <a:stretch/>
        </p:blipFill>
        <p:spPr>
          <a:xfrm>
            <a:off x="-165231" y="0"/>
            <a:ext cx="30440444" cy="2235708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C9EEC23-319B-390D-4043-B4D75C7B2ED6}"/>
              </a:ext>
            </a:extLst>
          </p:cNvPr>
          <p:cNvSpPr txBox="1"/>
          <p:nvPr/>
        </p:nvSpPr>
        <p:spPr>
          <a:xfrm>
            <a:off x="12891301" y="23383020"/>
            <a:ext cx="101663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800" b="1" spc="-240" dirty="0">
                <a:solidFill>
                  <a:srgbClr val="35494C"/>
                </a:solidFill>
                <a:latin typeface="Gotham Rounded Bold" pitchFamily="2" charset="77"/>
              </a:rPr>
              <a:t>Golden Rule 12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05333FA-BF24-FC89-BC20-DE42FE1AA668}"/>
              </a:ext>
            </a:extLst>
          </p:cNvPr>
          <p:cNvSpPr txBox="1"/>
          <p:nvPr/>
        </p:nvSpPr>
        <p:spPr>
          <a:xfrm>
            <a:off x="12755835" y="24788399"/>
            <a:ext cx="1653418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0"/>
              </a:lnSpc>
            </a:pPr>
            <a:r>
              <a:rPr lang="fr-FR" sz="20400" b="1" spc="-700" dirty="0">
                <a:solidFill>
                  <a:srgbClr val="F39200"/>
                </a:solidFill>
                <a:latin typeface="Gotham Rounded Bold" pitchFamily="2" charset="77"/>
              </a:rPr>
              <a:t>Line of </a:t>
            </a:r>
            <a:r>
              <a:rPr lang="fr-FR" sz="20400" b="1" spc="-700" dirty="0" err="1">
                <a:solidFill>
                  <a:srgbClr val="F39200"/>
                </a:solidFill>
                <a:latin typeface="Gotham Rounded Bold" pitchFamily="2" charset="77"/>
              </a:rPr>
              <a:t>Fire</a:t>
            </a:r>
            <a:endParaRPr lang="fr-FR" sz="20400" b="1" spc="-700" dirty="0">
              <a:solidFill>
                <a:srgbClr val="F39200"/>
              </a:solidFill>
              <a:latin typeface="Gotham Rounded Bold" pitchFamily="2" charset="77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786D738-9928-AD6A-C3E8-8AAE7243917A}"/>
              </a:ext>
            </a:extLst>
          </p:cNvPr>
          <p:cNvSpPr txBox="1"/>
          <p:nvPr/>
        </p:nvSpPr>
        <p:spPr>
          <a:xfrm>
            <a:off x="12874368" y="27662498"/>
            <a:ext cx="15455099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800"/>
              </a:lnSpc>
            </a:pPr>
            <a: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  <a:t>I </a:t>
            </a:r>
            <a:r>
              <a:rPr lang="fr-FR" sz="6800" spc="-230" dirty="0" err="1">
                <a:solidFill>
                  <a:srgbClr val="35494C"/>
                </a:solidFill>
                <a:latin typeface="Gotham Rounded Book" pitchFamily="2" charset="77"/>
              </a:rPr>
              <a:t>keep</a:t>
            </a:r>
            <a: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  <a:t> </a:t>
            </a:r>
            <a:r>
              <a:rPr lang="fr-FR" sz="6800" spc="-230" dirty="0" err="1">
                <a:solidFill>
                  <a:srgbClr val="35494C"/>
                </a:solidFill>
                <a:latin typeface="Gotham Rounded Book" pitchFamily="2" charset="77"/>
              </a:rPr>
              <a:t>myself</a:t>
            </a:r>
            <a: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  <a:t> and </a:t>
            </a:r>
            <a:r>
              <a:rPr lang="fr-FR" sz="6800" spc="-230" dirty="0" err="1">
                <a:solidFill>
                  <a:srgbClr val="35494C"/>
                </a:solidFill>
                <a:latin typeface="Gotham Rounded Book" pitchFamily="2" charset="77"/>
              </a:rPr>
              <a:t>others</a:t>
            </a:r>
            <a: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  <a:t> out of </a:t>
            </a:r>
            <a:b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</a:br>
            <a: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  <a:t>the line of </a:t>
            </a:r>
            <a:r>
              <a:rPr lang="fr-FR" sz="6800" spc="-230" dirty="0" err="1">
                <a:solidFill>
                  <a:srgbClr val="35494C"/>
                </a:solidFill>
                <a:latin typeface="Gotham Rounded Book" pitchFamily="2" charset="77"/>
              </a:rPr>
              <a:t>fire</a:t>
            </a:r>
            <a: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  <a:t>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E93E2C8-5C84-14AA-BEE9-6BF5805B41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1674" y="34490256"/>
            <a:ext cx="9186863" cy="669017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D27842F-50E1-BAD7-BBEB-A520EA02AC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74400" y="36302634"/>
            <a:ext cx="4331017" cy="433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789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</TotalTime>
  <Words>19</Words>
  <Application>Microsoft Macintosh PowerPoint</Application>
  <PresentationFormat>Personnalisé</PresentationFormat>
  <Paragraphs>3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Gotham Rounded Bold</vt:lpstr>
      <vt:lpstr>Gotham Rounded Book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Jean Patrice Wattine</cp:lastModifiedBy>
  <cp:revision>18</cp:revision>
  <dcterms:created xsi:type="dcterms:W3CDTF">2022-01-17T11:44:19Z</dcterms:created>
  <dcterms:modified xsi:type="dcterms:W3CDTF">2022-05-18T10:57:06Z</dcterms:modified>
</cp:coreProperties>
</file>