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494C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7356"/>
    <p:restoredTop sz="97814"/>
  </p:normalViewPr>
  <p:slideViewPr>
    <p:cSldViewPr snapToGrid="0" snapToObjects="1">
      <p:cViewPr varScale="1">
        <p:scale>
          <a:sx n="20" d="100"/>
          <a:sy n="20" d="100"/>
        </p:scale>
        <p:origin x="4520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FBF083F-8B33-AB31-38B0-F1F3EBA061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582" t="2" r="-1" b="47761"/>
          <a:stretch/>
        </p:blipFill>
        <p:spPr>
          <a:xfrm>
            <a:off x="-165231" y="0"/>
            <a:ext cx="30440444" cy="2235708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Golden Rule 12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F39200"/>
                </a:solidFill>
                <a:latin typeface="Gotham Rounded Bold" pitchFamily="2" charset="77"/>
              </a:rPr>
              <a:t>Line of </a:t>
            </a:r>
            <a:r>
              <a:rPr lang="fr-FR" sz="20400" b="1" spc="-700" dirty="0" err="1">
                <a:solidFill>
                  <a:srgbClr val="F39200"/>
                </a:solidFill>
                <a:latin typeface="Gotham Rounded Bold" pitchFamily="2" charset="77"/>
              </a:rPr>
              <a:t>Fire</a:t>
            </a:r>
            <a:endParaRPr lang="fr-FR" sz="20400" b="1" spc="-700" dirty="0">
              <a:solidFill>
                <a:srgbClr val="F39200"/>
              </a:solidFill>
              <a:latin typeface="Gotham Rounded Bold" pitchFamily="2" charset="77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27662498"/>
            <a:ext cx="15455099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I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keep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myself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and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others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 out of </a:t>
            </a:r>
            <a:b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</a:b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the line of </a:t>
            </a:r>
            <a:r>
              <a:rPr lang="fr-FR" sz="6800" spc="-230" dirty="0" err="1">
                <a:solidFill>
                  <a:srgbClr val="35494C"/>
                </a:solidFill>
                <a:latin typeface="Gotham Rounded Book" pitchFamily="2" charset="77"/>
              </a:rPr>
              <a:t>fire</a:t>
            </a: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19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Jean Patrice Wattine</cp:lastModifiedBy>
  <cp:revision>18</cp:revision>
  <dcterms:created xsi:type="dcterms:W3CDTF">2022-01-17T11:44:19Z</dcterms:created>
  <dcterms:modified xsi:type="dcterms:W3CDTF">2022-05-18T10:57:06Z</dcterms:modified>
</cp:coreProperties>
</file>