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27F896-07F8-4443-8D20-9457A4A6E503}" v="22" dt="2022-04-01T13:12:23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4" d="100"/>
          <a:sy n="224" d="100"/>
        </p:scale>
        <p:origin x="384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A027F896-07F8-4443-8D20-9457A4A6E503}"/>
    <pc:docChg chg="undo redo custSel modSld modMainMaster">
      <pc:chgData name="Valentine MARTIN" userId="368f1771-3f08-4d68-9aa7-d209efa7ebf2" providerId="ADAL" clId="{A027F896-07F8-4443-8D20-9457A4A6E503}" dt="2022-04-14T15:51:55.852" v="1920" actId="20577"/>
      <pc:docMkLst>
        <pc:docMk/>
      </pc:docMkLst>
      <pc:sldChg chg="delSp modSp mod">
        <pc:chgData name="Valentine MARTIN" userId="368f1771-3f08-4d68-9aa7-d209efa7ebf2" providerId="ADAL" clId="{A027F896-07F8-4443-8D20-9457A4A6E503}" dt="2022-04-01T12:34:51.613" v="560" actId="478"/>
        <pc:sldMkLst>
          <pc:docMk/>
          <pc:sldMk cId="1586178526" sldId="272"/>
        </pc:sldMkLst>
        <pc:spChg chg="mod">
          <ac:chgData name="Valentine MARTIN" userId="368f1771-3f08-4d68-9aa7-d209efa7ebf2" providerId="ADAL" clId="{A027F896-07F8-4443-8D20-9457A4A6E503}" dt="2022-03-30T08:45:19.295" v="42" actId="20577"/>
          <ac:spMkLst>
            <pc:docMk/>
            <pc:sldMk cId="1586178526" sldId="272"/>
            <ac:spMk id="4" creationId="{B579C8DF-C213-4933-BB46-0BABB2078C9B}"/>
          </ac:spMkLst>
        </pc:spChg>
        <pc:spChg chg="mod">
          <ac:chgData name="Valentine MARTIN" userId="368f1771-3f08-4d68-9aa7-d209efa7ebf2" providerId="ADAL" clId="{A027F896-07F8-4443-8D20-9457A4A6E503}" dt="2022-03-30T08:45:49.816" v="49"/>
          <ac:spMkLst>
            <pc:docMk/>
            <pc:sldMk cId="1586178526" sldId="272"/>
            <ac:spMk id="21" creationId="{751E9CBF-95A3-40A3-895F-D3F8A7EE3BB9}"/>
          </ac:spMkLst>
        </pc:spChg>
        <pc:spChg chg="del mod">
          <ac:chgData name="Valentine MARTIN" userId="368f1771-3f08-4d68-9aa7-d209efa7ebf2" providerId="ADAL" clId="{A027F896-07F8-4443-8D20-9457A4A6E503}" dt="2022-04-01T12:34:50.815" v="559" actId="478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Valentine MARTIN" userId="368f1771-3f08-4d68-9aa7-d209efa7ebf2" providerId="ADAL" clId="{A027F896-07F8-4443-8D20-9457A4A6E503}" dt="2022-03-30T08:46:11.883" v="57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Valentine MARTIN" userId="368f1771-3f08-4d68-9aa7-d209efa7ebf2" providerId="ADAL" clId="{A027F896-07F8-4443-8D20-9457A4A6E503}" dt="2022-03-30T08:46:20.144" v="60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Valentine MARTIN" userId="368f1771-3f08-4d68-9aa7-d209efa7ebf2" providerId="ADAL" clId="{A027F896-07F8-4443-8D20-9457A4A6E503}" dt="2022-03-30T08:46:36.643" v="64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Valentine MARTIN" userId="368f1771-3f08-4d68-9aa7-d209efa7ebf2" providerId="ADAL" clId="{A027F896-07F8-4443-8D20-9457A4A6E503}" dt="2022-03-30T08:46:47.325" v="67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Valentine MARTIN" userId="368f1771-3f08-4d68-9aa7-d209efa7ebf2" providerId="ADAL" clId="{A027F896-07F8-4443-8D20-9457A4A6E503}" dt="2022-03-30T08:47:01.956" v="72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Valentine MARTIN" userId="368f1771-3f08-4d68-9aa7-d209efa7ebf2" providerId="ADAL" clId="{A027F896-07F8-4443-8D20-9457A4A6E503}" dt="2022-03-30T08:47:12.151" v="75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Valentine MARTIN" userId="368f1771-3f08-4d68-9aa7-d209efa7ebf2" providerId="ADAL" clId="{A027F896-07F8-4443-8D20-9457A4A6E503}" dt="2022-03-30T08:47:24.768" v="78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Valentine MARTIN" userId="368f1771-3f08-4d68-9aa7-d209efa7ebf2" providerId="ADAL" clId="{A027F896-07F8-4443-8D20-9457A4A6E503}" dt="2022-03-30T08:47:42.792" v="84" actId="20577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Valentine MARTIN" userId="368f1771-3f08-4d68-9aa7-d209efa7ebf2" providerId="ADAL" clId="{A027F896-07F8-4443-8D20-9457A4A6E503}" dt="2022-03-30T08:47:50.473" v="87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Valentine MARTIN" userId="368f1771-3f08-4d68-9aa7-d209efa7ebf2" providerId="ADAL" clId="{A027F896-07F8-4443-8D20-9457A4A6E503}" dt="2022-03-30T08:48:00.212" v="91" actId="20577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Valentine MARTIN" userId="368f1771-3f08-4d68-9aa7-d209efa7ebf2" providerId="ADAL" clId="{A027F896-07F8-4443-8D20-9457A4A6E503}" dt="2022-03-30T08:57:49.397" v="543" actId="20577"/>
          <ac:spMkLst>
            <pc:docMk/>
            <pc:sldMk cId="1586178526" sldId="272"/>
            <ac:spMk id="43" creationId="{A0A4560F-245E-459B-B2CB-8CD1ED98FA51}"/>
          </ac:spMkLst>
        </pc:spChg>
        <pc:grpChg chg="del">
          <ac:chgData name="Valentine MARTIN" userId="368f1771-3f08-4d68-9aa7-d209efa7ebf2" providerId="ADAL" clId="{A027F896-07F8-4443-8D20-9457A4A6E503}" dt="2022-04-01T12:34:51.613" v="560" actId="478"/>
          <ac:grpSpMkLst>
            <pc:docMk/>
            <pc:sldMk cId="1586178526" sldId="272"/>
            <ac:grpSpMk id="2" creationId="{BBF8867E-FD51-4875-842B-1AAD263A5C08}"/>
          </ac:grpSpMkLst>
        </pc:grpChg>
      </pc:sldChg>
      <pc:sldChg chg="addSp delSp modSp mod">
        <pc:chgData name="Valentine MARTIN" userId="368f1771-3f08-4d68-9aa7-d209efa7ebf2" providerId="ADAL" clId="{A027F896-07F8-4443-8D20-9457A4A6E503}" dt="2022-04-01T13:03:27.786" v="1883" actId="478"/>
        <pc:sldMkLst>
          <pc:docMk/>
          <pc:sldMk cId="879087154" sldId="274"/>
        </pc:sldMkLst>
        <pc:spChg chg="mod">
          <ac:chgData name="Valentine MARTIN" userId="368f1771-3f08-4d68-9aa7-d209efa7ebf2" providerId="ADAL" clId="{A027F896-07F8-4443-8D20-9457A4A6E503}" dt="2022-03-30T08:56:45.440" v="484" actId="1036"/>
          <ac:spMkLst>
            <pc:docMk/>
            <pc:sldMk cId="879087154" sldId="274"/>
            <ac:spMk id="2" creationId="{B35A7405-1B9C-40A1-A933-425620FF2D32}"/>
          </ac:spMkLst>
        </pc:spChg>
        <pc:spChg chg="mod">
          <ac:chgData name="Valentine MARTIN" userId="368f1771-3f08-4d68-9aa7-d209efa7ebf2" providerId="ADAL" clId="{A027F896-07F8-4443-8D20-9457A4A6E503}" dt="2022-03-30T08:48:13.817" v="94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Valentine MARTIN" userId="368f1771-3f08-4d68-9aa7-d209efa7ebf2" providerId="ADAL" clId="{A027F896-07F8-4443-8D20-9457A4A6E503}" dt="2022-03-30T08:52:58.015" v="221" actId="1035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Valentine MARTIN" userId="368f1771-3f08-4d68-9aa7-d209efa7ebf2" providerId="ADAL" clId="{A027F896-07F8-4443-8D20-9457A4A6E503}" dt="2022-03-30T08:54:36.219" v="284" actId="1035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Valentine MARTIN" userId="368f1771-3f08-4d68-9aa7-d209efa7ebf2" providerId="ADAL" clId="{A027F896-07F8-4443-8D20-9457A4A6E503}" dt="2022-03-30T08:57:01.204" v="489" actId="1035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Valentine MARTIN" userId="368f1771-3f08-4d68-9aa7-d209efa7ebf2" providerId="ADAL" clId="{A027F896-07F8-4443-8D20-9457A4A6E503}" dt="2022-03-30T08:54:49.857" v="311" actId="1035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Valentine MARTIN" userId="368f1771-3f08-4d68-9aa7-d209efa7ebf2" providerId="ADAL" clId="{A027F896-07F8-4443-8D20-9457A4A6E503}" dt="2022-03-30T08:57:02.673" v="490" actId="1036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Valentine MARTIN" userId="368f1771-3f08-4d68-9aa7-d209efa7ebf2" providerId="ADAL" clId="{A027F896-07F8-4443-8D20-9457A4A6E503}" dt="2022-03-30T08:55:17.619" v="386" actId="1035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Valentine MARTIN" userId="368f1771-3f08-4d68-9aa7-d209efa7ebf2" providerId="ADAL" clId="{A027F896-07F8-4443-8D20-9457A4A6E503}" dt="2022-03-30T08:57:04.306" v="491" actId="1036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Valentine MARTIN" userId="368f1771-3f08-4d68-9aa7-d209efa7ebf2" providerId="ADAL" clId="{A027F896-07F8-4443-8D20-9457A4A6E503}" dt="2022-03-30T08:55:47.877" v="464" actId="1035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Valentine MARTIN" userId="368f1771-3f08-4d68-9aa7-d209efa7ebf2" providerId="ADAL" clId="{A027F896-07F8-4443-8D20-9457A4A6E503}" dt="2022-03-30T08:57:05.873" v="492" actId="1036"/>
          <ac:spMkLst>
            <pc:docMk/>
            <pc:sldMk cId="879087154" sldId="274"/>
            <ac:spMk id="12" creationId="{A164D125-64A3-4B51-BB12-2C0E61DB1A44}"/>
          </ac:spMkLst>
        </pc:spChg>
        <pc:spChg chg="add del mod">
          <ac:chgData name="Valentine MARTIN" userId="368f1771-3f08-4d68-9aa7-d209efa7ebf2" providerId="ADAL" clId="{A027F896-07F8-4443-8D20-9457A4A6E503}" dt="2022-04-01T13:03:27.786" v="1883" actId="478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Valentine MARTIN" userId="368f1771-3f08-4d68-9aa7-d209efa7ebf2" providerId="ADAL" clId="{A027F896-07F8-4443-8D20-9457A4A6E503}" dt="2022-03-30T09:00:42.965" v="556" actId="1035"/>
          <ac:spMkLst>
            <pc:docMk/>
            <pc:sldMk cId="879087154" sldId="274"/>
            <ac:spMk id="29" creationId="{AF10F6A1-3C67-48E7-8B8F-C74B66E8A962}"/>
          </ac:spMkLst>
        </pc:spChg>
        <pc:spChg chg="mod">
          <ac:chgData name="Valentine MARTIN" userId="368f1771-3f08-4d68-9aa7-d209efa7ebf2" providerId="ADAL" clId="{A027F896-07F8-4443-8D20-9457A4A6E503}" dt="2022-03-30T08:57:25.796" v="513" actId="20577"/>
          <ac:spMkLst>
            <pc:docMk/>
            <pc:sldMk cId="879087154" sldId="274"/>
            <ac:spMk id="30" creationId="{2B042D2D-B93B-46E2-9E21-455CD51BA783}"/>
          </ac:spMkLst>
        </pc:spChg>
        <pc:spChg chg="mod">
          <ac:chgData name="Valentine MARTIN" userId="368f1771-3f08-4d68-9aa7-d209efa7ebf2" providerId="ADAL" clId="{A027F896-07F8-4443-8D20-9457A4A6E503}" dt="2022-03-30T08:57:41.351" v="529" actId="20577"/>
          <ac:spMkLst>
            <pc:docMk/>
            <pc:sldMk cId="879087154" sldId="274"/>
            <ac:spMk id="31" creationId="{E259BBF2-5B5E-41AA-B56E-D4DB1BFBEEB4}"/>
          </ac:spMkLst>
        </pc:spChg>
        <pc:cxnChg chg="add del mod">
          <ac:chgData name="Valentine MARTIN" userId="368f1771-3f08-4d68-9aa7-d209efa7ebf2" providerId="ADAL" clId="{A027F896-07F8-4443-8D20-9457A4A6E503}" dt="2022-03-30T08:53:07.424" v="225" actId="478"/>
          <ac:cxnSpMkLst>
            <pc:docMk/>
            <pc:sldMk cId="879087154" sldId="274"/>
            <ac:cxnSpMk id="16" creationId="{5DCDB3BD-4D8D-4084-AB7F-E0E00566CF22}"/>
          </ac:cxnSpMkLst>
        </pc:cxnChg>
        <pc:cxnChg chg="add del mod">
          <ac:chgData name="Valentine MARTIN" userId="368f1771-3f08-4d68-9aa7-d209efa7ebf2" providerId="ADAL" clId="{A027F896-07F8-4443-8D20-9457A4A6E503}" dt="2022-03-30T08:55:54.543" v="478" actId="478"/>
          <ac:cxnSpMkLst>
            <pc:docMk/>
            <pc:sldMk cId="879087154" sldId="274"/>
            <ac:cxnSpMk id="21" creationId="{5038F5BD-D0CF-4B4E-BE53-00DC366C4107}"/>
          </ac:cxnSpMkLst>
        </pc:cxnChg>
      </pc:sldChg>
      <pc:sldMasterChg chg="modSldLayout">
        <pc:chgData name="Valentine MARTIN" userId="368f1771-3f08-4d68-9aa7-d209efa7ebf2" providerId="ADAL" clId="{A027F896-07F8-4443-8D20-9457A4A6E503}" dt="2022-04-14T15:51:55.852" v="1920" actId="20577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A027F896-07F8-4443-8D20-9457A4A6E503}" dt="2022-04-06T12:18:59.945" v="1904" actId="1038"/>
          <pc:sldLayoutMkLst>
            <pc:docMk/>
            <pc:sldMasterMk cId="3221854071" sldId="2147483672"/>
            <pc:sldLayoutMk cId="4181866386" sldId="2147483674"/>
          </pc:sldLayoutMkLst>
          <pc:spChg chg="add del mod">
            <ac:chgData name="Valentine MARTIN" userId="368f1771-3f08-4d68-9aa7-d209efa7ebf2" providerId="ADAL" clId="{A027F896-07F8-4443-8D20-9457A4A6E503}" dt="2022-03-30T08:52:13.587" v="200" actId="478"/>
            <ac:spMkLst>
              <pc:docMk/>
              <pc:sldMasterMk cId="3221854071" sldId="2147483672"/>
              <pc:sldLayoutMk cId="4181866386" sldId="2147483674"/>
              <ac:spMk id="2" creationId="{6E5F95BF-E00C-4CD3-86C4-E62A06681FD5}"/>
            </ac:spMkLst>
          </pc:spChg>
          <pc:spChg chg="del mod">
            <ac:chgData name="Valentine MARTIN" userId="368f1771-3f08-4d68-9aa7-d209efa7ebf2" providerId="ADAL" clId="{A027F896-07F8-4443-8D20-9457A4A6E503}" dt="2022-04-01T12:40:16.159" v="681" actId="478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19" creationId="{4852A9F0-EB9B-43F6-B4EF-39477ABE1F85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spChg chg="add del mod">
            <ac:chgData name="Valentine MARTIN" userId="368f1771-3f08-4d68-9aa7-d209efa7ebf2" providerId="ADAL" clId="{A027F896-07F8-4443-8D20-9457A4A6E503}" dt="2022-03-30T08:52:12.495" v="199" actId="478"/>
            <ac:spMkLst>
              <pc:docMk/>
              <pc:sldMasterMk cId="3221854071" sldId="2147483672"/>
              <pc:sldLayoutMk cId="4181866386" sldId="2147483674"/>
              <ac:spMk id="30" creationId="{DA72E8A2-0FFC-4514-8FB4-D3B66159A8AD}"/>
            </ac:spMkLst>
          </pc:spChg>
          <pc:spChg chg="mod topLvl">
            <ac:chgData name="Valentine MARTIN" userId="368f1771-3f08-4d68-9aa7-d209efa7ebf2" providerId="ADAL" clId="{A027F896-07F8-4443-8D20-9457A4A6E503}" dt="2022-04-06T12:18:59.945" v="1904" actId="1038"/>
            <ac:spMkLst>
              <pc:docMk/>
              <pc:sldMasterMk cId="3221854071" sldId="2147483672"/>
              <pc:sldLayoutMk cId="4181866386" sldId="2147483674"/>
              <ac:spMk id="31" creationId="{FD46904B-2CA4-4555-9E43-D2118905C1D3}"/>
            </ac:spMkLst>
          </pc:spChg>
          <pc:spChg chg="mod topLvl">
            <ac:chgData name="Valentine MARTIN" userId="368f1771-3f08-4d68-9aa7-d209efa7ebf2" providerId="ADAL" clId="{A027F896-07F8-4443-8D20-9457A4A6E503}" dt="2022-04-01T13:02:07.643" v="1863" actId="1036"/>
            <ac:spMkLst>
              <pc:docMk/>
              <pc:sldMasterMk cId="3221854071" sldId="2147483672"/>
              <pc:sldLayoutMk cId="4181866386" sldId="2147483674"/>
              <ac:spMk id="32" creationId="{2844B193-DF7D-45EA-9CE1-5F314992D740}"/>
            </ac:spMkLst>
          </pc:spChg>
          <pc:spChg chg="mod topLvl">
            <ac:chgData name="Valentine MARTIN" userId="368f1771-3f08-4d68-9aa7-d209efa7ebf2" providerId="ADAL" clId="{A027F896-07F8-4443-8D20-9457A4A6E503}" dt="2022-04-01T12:43:02.164" v="732" actId="1036"/>
            <ac:spMkLst>
              <pc:docMk/>
              <pc:sldMasterMk cId="3221854071" sldId="2147483672"/>
              <pc:sldLayoutMk cId="4181866386" sldId="2147483674"/>
              <ac:spMk id="33" creationId="{F8A743F4-658E-4C35-B44F-60BCBC1DAD93}"/>
            </ac:spMkLst>
          </pc:spChg>
          <pc:spChg chg="add del mod topLvl">
            <ac:chgData name="Valentine MARTIN" userId="368f1771-3f08-4d68-9aa7-d209efa7ebf2" providerId="ADAL" clId="{A027F896-07F8-4443-8D20-9457A4A6E503}" dt="2022-04-01T13:03:54.665" v="1891" actId="1037"/>
            <ac:spMkLst>
              <pc:docMk/>
              <pc:sldMasterMk cId="3221854071" sldId="2147483672"/>
              <pc:sldLayoutMk cId="4181866386" sldId="2147483674"/>
              <ac:spMk id="35" creationId="{A3E17B91-5C90-4B4D-91CF-4C9690C78F71}"/>
            </ac:spMkLst>
          </pc:spChg>
          <pc:spChg chg="mod topLvl">
            <ac:chgData name="Valentine MARTIN" userId="368f1771-3f08-4d68-9aa7-d209efa7ebf2" providerId="ADAL" clId="{A027F896-07F8-4443-8D20-9457A4A6E503}" dt="2022-04-01T12:44:50.111" v="777" actId="255"/>
            <ac:spMkLst>
              <pc:docMk/>
              <pc:sldMasterMk cId="3221854071" sldId="2147483672"/>
              <pc:sldLayoutMk cId="4181866386" sldId="2147483674"/>
              <ac:spMk id="36" creationId="{C6BBF364-8101-4D91-A761-EEB799547BC0}"/>
            </ac:spMkLst>
          </pc:spChg>
          <pc:spChg chg="mod topLvl">
            <ac:chgData name="Valentine MARTIN" userId="368f1771-3f08-4d68-9aa7-d209efa7ebf2" providerId="ADAL" clId="{A027F896-07F8-4443-8D20-9457A4A6E503}" dt="2022-04-01T12:47:16.221" v="891" actId="1035"/>
            <ac:spMkLst>
              <pc:docMk/>
              <pc:sldMasterMk cId="3221854071" sldId="2147483672"/>
              <pc:sldLayoutMk cId="4181866386" sldId="2147483674"/>
              <ac:spMk id="37" creationId="{1FF6BD63-78FB-476F-9CB7-50D0054C4619}"/>
            </ac:spMkLst>
          </pc:spChg>
          <pc:spChg chg="mod topLvl">
            <ac:chgData name="Valentine MARTIN" userId="368f1771-3f08-4d68-9aa7-d209efa7ebf2" providerId="ADAL" clId="{A027F896-07F8-4443-8D20-9457A4A6E503}" dt="2022-04-01T12:47:24.524" v="902" actId="1035"/>
            <ac:spMkLst>
              <pc:docMk/>
              <pc:sldMasterMk cId="3221854071" sldId="2147483672"/>
              <pc:sldLayoutMk cId="4181866386" sldId="2147483674"/>
              <ac:spMk id="38" creationId="{7C2643E3-1DA7-4FFC-AAD2-78703BB774D2}"/>
            </ac:spMkLst>
          </pc:spChg>
          <pc:spChg chg="mod topLvl">
            <ac:chgData name="Valentine MARTIN" userId="368f1771-3f08-4d68-9aa7-d209efa7ebf2" providerId="ADAL" clId="{A027F896-07F8-4443-8D20-9457A4A6E503}" dt="2022-04-01T12:47:24.524" v="902" actId="1035"/>
            <ac:spMkLst>
              <pc:docMk/>
              <pc:sldMasterMk cId="3221854071" sldId="2147483672"/>
              <pc:sldLayoutMk cId="4181866386" sldId="2147483674"/>
              <ac:spMk id="39" creationId="{E067E217-EB4F-4ADD-952C-0A48C53B8BCF}"/>
            </ac:spMkLst>
          </pc:spChg>
          <pc:spChg chg="mod topLvl">
            <ac:chgData name="Valentine MARTIN" userId="368f1771-3f08-4d68-9aa7-d209efa7ebf2" providerId="ADAL" clId="{A027F896-07F8-4443-8D20-9457A4A6E503}" dt="2022-04-01T12:48:00.078" v="957" actId="1035"/>
            <ac:spMkLst>
              <pc:docMk/>
              <pc:sldMasterMk cId="3221854071" sldId="2147483672"/>
              <pc:sldLayoutMk cId="4181866386" sldId="2147483674"/>
              <ac:spMk id="40" creationId="{767CE1C6-67D7-469D-9110-4CDF73EE75A0}"/>
            </ac:spMkLst>
          </pc:spChg>
          <pc:spChg chg="mod topLvl">
            <ac:chgData name="Valentine MARTIN" userId="368f1771-3f08-4d68-9aa7-d209efa7ebf2" providerId="ADAL" clId="{A027F896-07F8-4443-8D20-9457A4A6E503}" dt="2022-04-01T13:04:01.896" v="1894" actId="1037"/>
            <ac:spMkLst>
              <pc:docMk/>
              <pc:sldMasterMk cId="3221854071" sldId="2147483672"/>
              <pc:sldLayoutMk cId="4181866386" sldId="2147483674"/>
              <ac:spMk id="41" creationId="{1062B324-04AC-4661-9E78-66CD456BCA67}"/>
            </ac:spMkLst>
          </pc:spChg>
          <pc:spChg chg="mod topLvl">
            <ac:chgData name="Valentine MARTIN" userId="368f1771-3f08-4d68-9aa7-d209efa7ebf2" providerId="ADAL" clId="{A027F896-07F8-4443-8D20-9457A4A6E503}" dt="2022-04-01T12:48:29.461" v="1015" actId="1035"/>
            <ac:spMkLst>
              <pc:docMk/>
              <pc:sldMasterMk cId="3221854071" sldId="2147483672"/>
              <pc:sldLayoutMk cId="4181866386" sldId="2147483674"/>
              <ac:spMk id="42" creationId="{B6D145BC-41A8-40B8-92D0-26E45E7DC7E2}"/>
            </ac:spMkLst>
          </pc:spChg>
          <pc:spChg chg="mod topLvl">
            <ac:chgData name="Valentine MARTIN" userId="368f1771-3f08-4d68-9aa7-d209efa7ebf2" providerId="ADAL" clId="{A027F896-07F8-4443-8D20-9457A4A6E503}" dt="2022-04-01T13:04:00.139" v="1893" actId="1038"/>
            <ac:spMkLst>
              <pc:docMk/>
              <pc:sldMasterMk cId="3221854071" sldId="2147483672"/>
              <pc:sldLayoutMk cId="4181866386" sldId="2147483674"/>
              <ac:spMk id="43" creationId="{EAEC6DA8-1895-4CC5-B18F-69075AF4DFDA}"/>
            </ac:spMkLst>
          </pc:spChg>
          <pc:spChg chg="mod topLvl">
            <ac:chgData name="Valentine MARTIN" userId="368f1771-3f08-4d68-9aa7-d209efa7ebf2" providerId="ADAL" clId="{A027F896-07F8-4443-8D20-9457A4A6E503}" dt="2022-04-01T12:48:54.350" v="1079" actId="1035"/>
            <ac:spMkLst>
              <pc:docMk/>
              <pc:sldMasterMk cId="3221854071" sldId="2147483672"/>
              <pc:sldLayoutMk cId="4181866386" sldId="2147483674"/>
              <ac:spMk id="44" creationId="{B81AFDC7-38D7-425B-A363-D83C81030371}"/>
            </ac:spMkLst>
          </pc:spChg>
          <pc:spChg chg="mod topLvl">
            <ac:chgData name="Valentine MARTIN" userId="368f1771-3f08-4d68-9aa7-d209efa7ebf2" providerId="ADAL" clId="{A027F896-07F8-4443-8D20-9457A4A6E503}" dt="2022-04-01T12:49:12.641" v="1098" actId="20577"/>
            <ac:spMkLst>
              <pc:docMk/>
              <pc:sldMasterMk cId="3221854071" sldId="2147483672"/>
              <pc:sldLayoutMk cId="4181866386" sldId="2147483674"/>
              <ac:spMk id="45" creationId="{50D9953A-0AB7-426D-A0DC-A72A355A8FD2}"/>
            </ac:spMkLst>
          </pc:spChg>
          <pc:spChg chg="add mod">
            <ac:chgData name="Valentine MARTIN" userId="368f1771-3f08-4d68-9aa7-d209efa7ebf2" providerId="ADAL" clId="{A027F896-07F8-4443-8D20-9457A4A6E503}" dt="2022-04-01T12:47:16.221" v="891" actId="1035"/>
            <ac:spMkLst>
              <pc:docMk/>
              <pc:sldMasterMk cId="3221854071" sldId="2147483672"/>
              <pc:sldLayoutMk cId="4181866386" sldId="2147483674"/>
              <ac:spMk id="46" creationId="{1D62B69C-667C-4CE0-B97F-D9DDC5A2424E}"/>
            </ac:spMkLst>
          </pc:spChg>
          <pc:spChg chg="add mod ord">
            <ac:chgData name="Valentine MARTIN" userId="368f1771-3f08-4d68-9aa7-d209efa7ebf2" providerId="ADAL" clId="{A027F896-07F8-4443-8D20-9457A4A6E503}" dt="2022-04-01T12:47:06.398" v="882" actId="1036"/>
            <ac:spMkLst>
              <pc:docMk/>
              <pc:sldMasterMk cId="3221854071" sldId="2147483672"/>
              <pc:sldLayoutMk cId="4181866386" sldId="2147483674"/>
              <ac:spMk id="53" creationId="{D3A65356-39A5-4E43-9D41-27FEC8C1B4DB}"/>
            </ac:spMkLst>
          </pc:spChg>
          <pc:spChg chg="add del mod">
            <ac:chgData name="Valentine MARTIN" userId="368f1771-3f08-4d68-9aa7-d209efa7ebf2" providerId="ADAL" clId="{A027F896-07F8-4443-8D20-9457A4A6E503}" dt="2022-04-01T12:49:27.656" v="1099" actId="478"/>
            <ac:spMkLst>
              <pc:docMk/>
              <pc:sldMasterMk cId="3221854071" sldId="2147483672"/>
              <pc:sldLayoutMk cId="4181866386" sldId="2147483674"/>
              <ac:spMk id="54" creationId="{40B9B628-2DCC-4AEE-97B6-9CE1FFEAEBD6}"/>
            </ac:spMkLst>
          </pc:spChg>
          <pc:spChg chg="add del mod">
            <ac:chgData name="Valentine MARTIN" userId="368f1771-3f08-4d68-9aa7-d209efa7ebf2" providerId="ADAL" clId="{A027F896-07F8-4443-8D20-9457A4A6E503}" dt="2022-04-01T12:49:29.786" v="1100" actId="478"/>
            <ac:spMkLst>
              <pc:docMk/>
              <pc:sldMasterMk cId="3221854071" sldId="2147483672"/>
              <pc:sldLayoutMk cId="4181866386" sldId="2147483674"/>
              <ac:spMk id="55" creationId="{AF260762-0688-4091-9FFA-1910FC00FF70}"/>
            </ac:spMkLst>
          </pc:spChg>
          <pc:spChg chg="add del mod">
            <ac:chgData name="Valentine MARTIN" userId="368f1771-3f08-4d68-9aa7-d209efa7ebf2" providerId="ADAL" clId="{A027F896-07F8-4443-8D20-9457A4A6E503}" dt="2022-04-01T12:49:30.849" v="1101" actId="478"/>
            <ac:spMkLst>
              <pc:docMk/>
              <pc:sldMasterMk cId="3221854071" sldId="2147483672"/>
              <pc:sldLayoutMk cId="4181866386" sldId="2147483674"/>
              <ac:spMk id="56" creationId="{C0B955AD-69D8-4B2B-B7E9-29A2DE848838}"/>
            </ac:spMkLst>
          </pc:spChg>
          <pc:spChg chg="add del mod">
            <ac:chgData name="Valentine MARTIN" userId="368f1771-3f08-4d68-9aa7-d209efa7ebf2" providerId="ADAL" clId="{A027F896-07F8-4443-8D20-9457A4A6E503}" dt="2022-04-01T12:48:05.210" v="959"/>
            <ac:spMkLst>
              <pc:docMk/>
              <pc:sldMasterMk cId="3221854071" sldId="2147483672"/>
              <pc:sldLayoutMk cId="4181866386" sldId="2147483674"/>
              <ac:spMk id="57" creationId="{6012C2EF-9279-4B83-B284-9820BBD8C9DC}"/>
            </ac:spMkLst>
          </pc:spChg>
          <pc:spChg chg="add del mod">
            <ac:chgData name="Valentine MARTIN" userId="368f1771-3f08-4d68-9aa7-d209efa7ebf2" providerId="ADAL" clId="{A027F896-07F8-4443-8D20-9457A4A6E503}" dt="2022-04-01T12:49:31.913" v="1102" actId="478"/>
            <ac:spMkLst>
              <pc:docMk/>
              <pc:sldMasterMk cId="3221854071" sldId="2147483672"/>
              <pc:sldLayoutMk cId="4181866386" sldId="2147483674"/>
              <ac:spMk id="58" creationId="{513B7B3B-476A-459E-9F39-1DF3B6BFE925}"/>
            </ac:spMkLst>
          </pc:spChg>
          <pc:spChg chg="add del mod">
            <ac:chgData name="Valentine MARTIN" userId="368f1771-3f08-4d68-9aa7-d209efa7ebf2" providerId="ADAL" clId="{A027F896-07F8-4443-8D20-9457A4A6E503}" dt="2022-04-01T12:49:32.825" v="1103" actId="478"/>
            <ac:spMkLst>
              <pc:docMk/>
              <pc:sldMasterMk cId="3221854071" sldId="2147483672"/>
              <pc:sldLayoutMk cId="4181866386" sldId="2147483674"/>
              <ac:spMk id="59" creationId="{CFC348CA-CB1E-4B5F-963E-3F2495E87597}"/>
            </ac:spMkLst>
          </pc:spChg>
          <pc:spChg chg="add del mod">
            <ac:chgData name="Valentine MARTIN" userId="368f1771-3f08-4d68-9aa7-d209efa7ebf2" providerId="ADAL" clId="{A027F896-07F8-4443-8D20-9457A4A6E503}" dt="2022-04-01T13:02:16.056" v="1867" actId="478"/>
            <ac:spMkLst>
              <pc:docMk/>
              <pc:sldMasterMk cId="3221854071" sldId="2147483672"/>
              <pc:sldLayoutMk cId="4181866386" sldId="2147483674"/>
              <ac:spMk id="60" creationId="{964CA1CA-5E6A-4715-BEBF-65459686A06C}"/>
            </ac:spMkLst>
          </pc:spChg>
          <pc:grpChg chg="del">
            <ac:chgData name="Valentine MARTIN" userId="368f1771-3f08-4d68-9aa7-d209efa7ebf2" providerId="ADAL" clId="{A027F896-07F8-4443-8D20-9457A4A6E503}" dt="2022-03-30T08:50:13.277" v="134" actId="165"/>
            <ac:grpSpMkLst>
              <pc:docMk/>
              <pc:sldMasterMk cId="3221854071" sldId="2147483672"/>
              <pc:sldLayoutMk cId="4181866386" sldId="2147483674"/>
              <ac:grpSpMk id="3" creationId="{41175C2F-10E1-4617-A982-D4406C2B5BB4}"/>
            </ac:grpSpMkLst>
          </pc:grpChg>
          <pc:grpChg chg="mod topLvl">
            <ac:chgData name="Valentine MARTIN" userId="368f1771-3f08-4d68-9aa7-d209efa7ebf2" providerId="ADAL" clId="{A027F896-07F8-4443-8D20-9457A4A6E503}" dt="2022-04-01T12:41:02.703" v="709" actId="103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 topLvl">
            <ac:chgData name="Valentine MARTIN" userId="368f1771-3f08-4d68-9aa7-d209efa7ebf2" providerId="ADAL" clId="{A027F896-07F8-4443-8D20-9457A4A6E503}" dt="2022-04-01T12:48:47.893" v="1059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 topLvl">
            <ac:chgData name="Valentine MARTIN" userId="368f1771-3f08-4d68-9aa7-d209efa7ebf2" providerId="ADAL" clId="{A027F896-07F8-4443-8D20-9457A4A6E503}" dt="2022-04-01T12:47:09.067" v="884" actId="1036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 topLvl">
            <ac:chgData name="Valentine MARTIN" userId="368f1771-3f08-4d68-9aa7-d209efa7ebf2" providerId="ADAL" clId="{A027F896-07F8-4443-8D20-9457A4A6E503}" dt="2022-04-01T12:47:52.757" v="939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 topLvl">
            <ac:chgData name="Valentine MARTIN" userId="368f1771-3f08-4d68-9aa7-d209efa7ebf2" providerId="ADAL" clId="{A027F896-07F8-4443-8D20-9457A4A6E503}" dt="2022-04-01T12:48:22.572" v="994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 topLvl">
            <ac:chgData name="Valentine MARTIN" userId="368f1771-3f08-4d68-9aa7-d209efa7ebf2" providerId="ADAL" clId="{A027F896-07F8-4443-8D20-9457A4A6E503}" dt="2022-04-01T12:46:59.851" v="880" actId="1035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grpChg chg="del mod">
            <ac:chgData name="Valentine MARTIN" userId="368f1771-3f08-4d68-9aa7-d209efa7ebf2" providerId="ADAL" clId="{A027F896-07F8-4443-8D20-9457A4A6E503}" dt="2022-04-01T12:42:16.276" v="717" actId="165"/>
            <ac:grpSpMkLst>
              <pc:docMk/>
              <pc:sldMasterMk cId="3221854071" sldId="2147483672"/>
              <pc:sldLayoutMk cId="4181866386" sldId="2147483674"/>
              <ac:grpSpMk id="30" creationId="{F2FA42D2-AB36-4744-985E-F41F0700B156}"/>
            </ac:grpSpMkLst>
          </pc:grpChg>
          <pc:grpChg chg="del">
            <ac:chgData name="Valentine MARTIN" userId="368f1771-3f08-4d68-9aa7-d209efa7ebf2" providerId="ADAL" clId="{A027F896-07F8-4443-8D20-9457A4A6E503}" dt="2022-04-01T12:37:45.502" v="632" actId="165"/>
            <ac:grpSpMkLst>
              <pc:docMk/>
              <pc:sldMasterMk cId="3221854071" sldId="2147483672"/>
              <pc:sldLayoutMk cId="4181866386" sldId="2147483674"/>
              <ac:grpSpMk id="34" creationId="{9E309AF4-8DA6-468F-B869-880FED4DE3A9}"/>
            </ac:grpSpMkLst>
          </pc:grpChg>
          <pc:picChg chg="mod topLvl">
            <ac:chgData name="Valentine MARTIN" userId="368f1771-3f08-4d68-9aa7-d209efa7ebf2" providerId="ADAL" clId="{A027F896-07F8-4443-8D20-9457A4A6E503}" dt="2022-04-01T12:40:58.637" v="707" actId="1035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 topLvl">
            <ac:chgData name="Valentine MARTIN" userId="368f1771-3f08-4d68-9aa7-d209efa7ebf2" providerId="ADAL" clId="{A027F896-07F8-4443-8D20-9457A4A6E503}" dt="2022-04-01T12:48:42.653" v="1042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 topLvl">
            <ac:chgData name="Valentine MARTIN" userId="368f1771-3f08-4d68-9aa7-d209efa7ebf2" providerId="ADAL" clId="{A027F896-07F8-4443-8D20-9457A4A6E503}" dt="2022-04-01T12:48:18.014" v="979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 topLvl">
            <ac:chgData name="Valentine MARTIN" userId="368f1771-3f08-4d68-9aa7-d209efa7ebf2" providerId="ADAL" clId="{A027F896-07F8-4443-8D20-9457A4A6E503}" dt="2022-04-01T12:47:43.180" v="922" actId="1035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 topLvl">
            <ac:chgData name="Valentine MARTIN" userId="368f1771-3f08-4d68-9aa7-d209efa7ebf2" providerId="ADAL" clId="{A027F896-07F8-4443-8D20-9457A4A6E503}" dt="2022-04-01T12:46:54.510" v="868" actId="1035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 topLvl">
            <ac:chgData name="Valentine MARTIN" userId="368f1771-3f08-4d68-9aa7-d209efa7ebf2" providerId="ADAL" clId="{A027F896-07F8-4443-8D20-9457A4A6E503}" dt="2022-04-01T12:45:31.839" v="795" actId="1035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mod">
            <ac:chgData name="Valentine MARTIN" userId="368f1771-3f08-4d68-9aa7-d209efa7ebf2" providerId="ADAL" clId="{A027F896-07F8-4443-8D20-9457A4A6E503}" dt="2022-04-01T13:02:24.639" v="1878" actId="1036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add del">
            <ac:chgData name="Valentine MARTIN" userId="368f1771-3f08-4d68-9aa7-d209efa7ebf2" providerId="ADAL" clId="{A027F896-07F8-4443-8D20-9457A4A6E503}" dt="2022-04-01T12:39:14.004" v="649" actId="11529"/>
            <ac:cxnSpMkLst>
              <pc:docMk/>
              <pc:sldMasterMk cId="3221854071" sldId="2147483672"/>
              <pc:sldLayoutMk cId="4181866386" sldId="2147483674"/>
              <ac:cxnSpMk id="3" creationId="{E31410DB-2787-4EC1-8577-844D706A20E2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  <pc:cxnChg chg="add del mod">
            <ac:chgData name="Valentine MARTIN" userId="368f1771-3f08-4d68-9aa7-d209efa7ebf2" providerId="ADAL" clId="{A027F896-07F8-4443-8D20-9457A4A6E503}" dt="2022-03-30T08:54:10.464" v="275" actId="478"/>
            <ac:cxnSpMkLst>
              <pc:docMk/>
              <pc:sldMasterMk cId="3221854071" sldId="2147483672"/>
              <pc:sldLayoutMk cId="4181866386" sldId="2147483674"/>
              <ac:cxnSpMk id="31" creationId="{BB64D9DA-8D7C-44F7-AD80-0EA46252C621}"/>
            </ac:cxnSpMkLst>
          </pc:cxnChg>
          <pc:cxnChg chg="add del mod">
            <ac:chgData name="Valentine MARTIN" userId="368f1771-3f08-4d68-9aa7-d209efa7ebf2" providerId="ADAL" clId="{A027F896-07F8-4443-8D20-9457A4A6E503}" dt="2022-04-01T12:40:45.596" v="692" actId="478"/>
            <ac:cxnSpMkLst>
              <pc:docMk/>
              <pc:sldMasterMk cId="3221854071" sldId="2147483672"/>
              <pc:sldLayoutMk cId="4181866386" sldId="2147483674"/>
              <ac:cxnSpMk id="48" creationId="{B0198779-0206-437F-A0ED-260DAC23A61F}"/>
            </ac:cxnSpMkLst>
          </pc:cxnChg>
          <pc:cxnChg chg="add del mod">
            <ac:chgData name="Valentine MARTIN" userId="368f1771-3f08-4d68-9aa7-d209efa7ebf2" providerId="ADAL" clId="{A027F896-07F8-4443-8D20-9457A4A6E503}" dt="2022-04-01T13:02:17.160" v="1868" actId="478"/>
            <ac:cxnSpMkLst>
              <pc:docMk/>
              <pc:sldMasterMk cId="3221854071" sldId="2147483672"/>
              <pc:sldLayoutMk cId="4181866386" sldId="2147483674"/>
              <ac:cxnSpMk id="52" creationId="{908F8A24-B8FA-4A93-99F2-3D9BDB5BAE99}"/>
            </ac:cxnSpMkLst>
          </pc:cxnChg>
        </pc:sldLayoutChg>
        <pc:sldLayoutChg chg="addSp delSp modSp mod">
          <pc:chgData name="Valentine MARTIN" userId="368f1771-3f08-4d68-9aa7-d209efa7ebf2" providerId="ADAL" clId="{A027F896-07F8-4443-8D20-9457A4A6E503}" dt="2022-04-14T15:51:55.852" v="1920" actId="20577"/>
          <pc:sldLayoutMkLst>
            <pc:docMk/>
            <pc:sldMasterMk cId="3221854071" sldId="2147483672"/>
            <pc:sldLayoutMk cId="1035286494" sldId="2147483675"/>
          </pc:sldLayoutMkLst>
          <pc:spChg chg="mod topLvl">
            <ac:chgData name="Valentine MARTIN" userId="368f1771-3f08-4d68-9aa7-d209efa7ebf2" providerId="ADAL" clId="{A027F896-07F8-4443-8D20-9457A4A6E503}" dt="2022-04-01T12:55:13.979" v="1357" actId="1036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 topLvl">
            <ac:chgData name="Valentine MARTIN" userId="368f1771-3f08-4d68-9aa7-d209efa7ebf2" providerId="ADAL" clId="{A027F896-07F8-4443-8D20-9457A4A6E503}" dt="2022-04-01T12:55:26.427" v="1393" actId="1035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 topLvl">
            <ac:chgData name="Valentine MARTIN" userId="368f1771-3f08-4d68-9aa7-d209efa7ebf2" providerId="ADAL" clId="{A027F896-07F8-4443-8D20-9457A4A6E503}" dt="2022-04-01T12:56:41.663" v="1489" actId="1035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 topLvl">
            <ac:chgData name="Valentine MARTIN" userId="368f1771-3f08-4d68-9aa7-d209efa7ebf2" providerId="ADAL" clId="{A027F896-07F8-4443-8D20-9457A4A6E503}" dt="2022-04-01T12:57:40.688" v="1589" actId="1035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 topLvl">
            <ac:chgData name="Valentine MARTIN" userId="368f1771-3f08-4d68-9aa7-d209efa7ebf2" providerId="ADAL" clId="{A027F896-07F8-4443-8D20-9457A4A6E503}" dt="2022-04-01T12:58:17.482" v="1637" actId="1035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 topLvl">
            <ac:chgData name="Valentine MARTIN" userId="368f1771-3f08-4d68-9aa7-d209efa7ebf2" providerId="ADAL" clId="{A027F896-07F8-4443-8D20-9457A4A6E503}" dt="2022-04-01T13:00:35.113" v="1797" actId="1035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mod">
            <ac:chgData name="Valentine MARTIN" userId="368f1771-3f08-4d68-9aa7-d209efa7ebf2" providerId="ADAL" clId="{A027F896-07F8-4443-8D20-9457A4A6E503}" dt="2022-04-01T13:01:04.730" v="1831" actId="1036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mod topLvl">
            <ac:chgData name="Valentine MARTIN" userId="368f1771-3f08-4d68-9aa7-d209efa7ebf2" providerId="ADAL" clId="{A027F896-07F8-4443-8D20-9457A4A6E503}" dt="2022-04-01T12:55:29.537" v="1394" actId="14100"/>
            <ac:spMkLst>
              <pc:docMk/>
              <pc:sldMasterMk cId="3221854071" sldId="2147483672"/>
              <pc:sldLayoutMk cId="1035286494" sldId="2147483675"/>
              <ac:spMk id="26" creationId="{27FE4938-FA4E-47FE-9588-BBF43D673F0C}"/>
            </ac:spMkLst>
          </pc:spChg>
          <pc:spChg chg="mod topLvl">
            <ac:chgData name="Valentine MARTIN" userId="368f1771-3f08-4d68-9aa7-d209efa7ebf2" providerId="ADAL" clId="{A027F896-07F8-4443-8D20-9457A4A6E503}" dt="2022-04-01T12:55:31.824" v="1395" actId="14100"/>
            <ac:spMkLst>
              <pc:docMk/>
              <pc:sldMasterMk cId="3221854071" sldId="2147483672"/>
              <pc:sldLayoutMk cId="1035286494" sldId="2147483675"/>
              <ac:spMk id="27" creationId="{B82387EF-6B73-447D-A2A5-006C5C6769B6}"/>
            </ac:spMkLst>
          </pc:spChg>
          <pc:spChg chg="mod topLvl">
            <ac:chgData name="Valentine MARTIN" userId="368f1771-3f08-4d68-9aa7-d209efa7ebf2" providerId="ADAL" clId="{A027F896-07F8-4443-8D20-9457A4A6E503}" dt="2022-04-01T12:56:03.913" v="1433" actId="1035"/>
            <ac:spMkLst>
              <pc:docMk/>
              <pc:sldMasterMk cId="3221854071" sldId="2147483672"/>
              <pc:sldLayoutMk cId="1035286494" sldId="2147483675"/>
              <ac:spMk id="28" creationId="{5B471BF0-2C35-435C-8FF3-CC55E79BDC8E}"/>
            </ac:spMkLst>
          </pc:spChg>
          <pc:spChg chg="mod topLvl">
            <ac:chgData name="Valentine MARTIN" userId="368f1771-3f08-4d68-9aa7-d209efa7ebf2" providerId="ADAL" clId="{A027F896-07F8-4443-8D20-9457A4A6E503}" dt="2022-04-01T12:56:07.594" v="1445" actId="1036"/>
            <ac:spMkLst>
              <pc:docMk/>
              <pc:sldMasterMk cId="3221854071" sldId="2147483672"/>
              <pc:sldLayoutMk cId="1035286494" sldId="2147483675"/>
              <ac:spMk id="29" creationId="{9471F2A2-00D0-4BC0-A7D3-E89CE28613ED}"/>
            </ac:spMkLst>
          </pc:spChg>
          <pc:spChg chg="mod topLvl">
            <ac:chgData name="Valentine MARTIN" userId="368f1771-3f08-4d68-9aa7-d209efa7ebf2" providerId="ADAL" clId="{A027F896-07F8-4443-8D20-9457A4A6E503}" dt="2022-04-01T12:57:04.330" v="1520" actId="1035"/>
            <ac:spMkLst>
              <pc:docMk/>
              <pc:sldMasterMk cId="3221854071" sldId="2147483672"/>
              <pc:sldLayoutMk cId="1035286494" sldId="2147483675"/>
              <ac:spMk id="30" creationId="{B74CDDD5-8C25-4D8E-B15E-ECA09BCF8FFB}"/>
            </ac:spMkLst>
          </pc:spChg>
          <pc:spChg chg="mod topLvl">
            <ac:chgData name="Valentine MARTIN" userId="368f1771-3f08-4d68-9aa7-d209efa7ebf2" providerId="ADAL" clId="{A027F896-07F8-4443-8D20-9457A4A6E503}" dt="2022-04-01T12:57:04.330" v="1520" actId="1035"/>
            <ac:spMkLst>
              <pc:docMk/>
              <pc:sldMasterMk cId="3221854071" sldId="2147483672"/>
              <pc:sldLayoutMk cId="1035286494" sldId="2147483675"/>
              <ac:spMk id="31" creationId="{A44F113D-426C-4F28-BBFF-4ACFABCABEB7}"/>
            </ac:spMkLst>
          </pc:spChg>
          <pc:spChg chg="mod topLvl">
            <ac:chgData name="Valentine MARTIN" userId="368f1771-3f08-4d68-9aa7-d209efa7ebf2" providerId="ADAL" clId="{A027F896-07F8-4443-8D20-9457A4A6E503}" dt="2022-04-01T12:58:07.594" v="1614" actId="1035"/>
            <ac:spMkLst>
              <pc:docMk/>
              <pc:sldMasterMk cId="3221854071" sldId="2147483672"/>
              <pc:sldLayoutMk cId="1035286494" sldId="2147483675"/>
              <ac:spMk id="32" creationId="{75A29963-B4AB-4FE9-ABD4-7D962EA95FA2}"/>
            </ac:spMkLst>
          </pc:spChg>
          <pc:spChg chg="mod topLvl">
            <ac:chgData name="Valentine MARTIN" userId="368f1771-3f08-4d68-9aa7-d209efa7ebf2" providerId="ADAL" clId="{A027F896-07F8-4443-8D20-9457A4A6E503}" dt="2022-04-01T12:58:07.594" v="1614" actId="1035"/>
            <ac:spMkLst>
              <pc:docMk/>
              <pc:sldMasterMk cId="3221854071" sldId="2147483672"/>
              <pc:sldLayoutMk cId="1035286494" sldId="2147483675"/>
              <ac:spMk id="33" creationId="{3C186BC0-5096-4309-B9B9-0223F8AC93F7}"/>
            </ac:spMkLst>
          </pc:spChg>
          <pc:spChg chg="mod topLvl">
            <ac:chgData name="Valentine MARTIN" userId="368f1771-3f08-4d68-9aa7-d209efa7ebf2" providerId="ADAL" clId="{A027F896-07F8-4443-8D20-9457A4A6E503}" dt="2022-04-14T15:51:55.852" v="1920" actId="20577"/>
            <ac:spMkLst>
              <pc:docMk/>
              <pc:sldMasterMk cId="3221854071" sldId="2147483672"/>
              <pc:sldLayoutMk cId="1035286494" sldId="2147483675"/>
              <ac:spMk id="34" creationId="{D02ABD6E-070D-45F8-85FC-ECEC4DFC058B}"/>
            </ac:spMkLst>
          </pc:spChg>
          <pc:spChg chg="mod topLvl">
            <ac:chgData name="Valentine MARTIN" userId="368f1771-3f08-4d68-9aa7-d209efa7ebf2" providerId="ADAL" clId="{A027F896-07F8-4443-8D20-9457A4A6E503}" dt="2022-04-01T12:59:39.744" v="1731" actId="14100"/>
            <ac:spMkLst>
              <pc:docMk/>
              <pc:sldMasterMk cId="3221854071" sldId="2147483672"/>
              <pc:sldLayoutMk cId="1035286494" sldId="2147483675"/>
              <ac:spMk id="35" creationId="{896FFC6E-C628-4674-8D78-B81B073727F0}"/>
            </ac:spMkLst>
          </pc:spChg>
          <pc:spChg chg="mod topLvl">
            <ac:chgData name="Valentine MARTIN" userId="368f1771-3f08-4d68-9aa7-d209efa7ebf2" providerId="ADAL" clId="{A027F896-07F8-4443-8D20-9457A4A6E503}" dt="2022-04-01T13:00:52.474" v="1823" actId="1035"/>
            <ac:spMkLst>
              <pc:docMk/>
              <pc:sldMasterMk cId="3221854071" sldId="2147483672"/>
              <pc:sldLayoutMk cId="1035286494" sldId="2147483675"/>
              <ac:spMk id="36" creationId="{668234C8-25F1-4545-8005-84FE743B6EA4}"/>
            </ac:spMkLst>
          </pc:spChg>
          <pc:spChg chg="mod topLvl">
            <ac:chgData name="Valentine MARTIN" userId="368f1771-3f08-4d68-9aa7-d209efa7ebf2" providerId="ADAL" clId="{A027F896-07F8-4443-8D20-9457A4A6E503}" dt="2022-04-01T13:00:52.474" v="1823" actId="1035"/>
            <ac:spMkLst>
              <pc:docMk/>
              <pc:sldMasterMk cId="3221854071" sldId="2147483672"/>
              <pc:sldLayoutMk cId="1035286494" sldId="2147483675"/>
              <ac:spMk id="37" creationId="{561965F8-A6AC-445E-8F42-D26AF7722060}"/>
            </ac:spMkLst>
          </pc:spChg>
          <pc:spChg chg="mod">
            <ac:chgData name="Valentine MARTIN" userId="368f1771-3f08-4d68-9aa7-d209efa7ebf2" providerId="ADAL" clId="{A027F896-07F8-4443-8D20-9457A4A6E503}" dt="2022-04-01T13:01:57.145" v="1861" actId="14100"/>
            <ac:spMkLst>
              <pc:docMk/>
              <pc:sldMasterMk cId="3221854071" sldId="2147483672"/>
              <pc:sldLayoutMk cId="1035286494" sldId="2147483675"/>
              <ac:spMk id="39" creationId="{213523FE-7D8E-491B-8140-26AEA657A231}"/>
            </ac:spMkLst>
          </pc:spChg>
          <pc:spChg chg="add del mod">
            <ac:chgData name="Valentine MARTIN" userId="368f1771-3f08-4d68-9aa7-d209efa7ebf2" providerId="ADAL" clId="{A027F896-07F8-4443-8D20-9457A4A6E503}" dt="2022-04-01T13:01:17.161" v="1834" actId="478"/>
            <ac:spMkLst>
              <pc:docMk/>
              <pc:sldMasterMk cId="3221854071" sldId="2147483672"/>
              <pc:sldLayoutMk cId="1035286494" sldId="2147483675"/>
              <ac:spMk id="42" creationId="{3BFEE6DB-91DA-4E86-9D75-A417F973A88A}"/>
            </ac:spMkLst>
          </pc:spChg>
          <pc:spChg chg="add del mod">
            <ac:chgData name="Valentine MARTIN" userId="368f1771-3f08-4d68-9aa7-d209efa7ebf2" providerId="ADAL" clId="{A027F896-07F8-4443-8D20-9457A4A6E503}" dt="2022-04-01T13:01:18.391" v="1835" actId="478"/>
            <ac:spMkLst>
              <pc:docMk/>
              <pc:sldMasterMk cId="3221854071" sldId="2147483672"/>
              <pc:sldLayoutMk cId="1035286494" sldId="2147483675"/>
              <ac:spMk id="43" creationId="{636C5E29-7D0F-454A-872B-0E89336ACAFD}"/>
            </ac:spMkLst>
          </pc:spChg>
          <pc:spChg chg="add del mod">
            <ac:chgData name="Valentine MARTIN" userId="368f1771-3f08-4d68-9aa7-d209efa7ebf2" providerId="ADAL" clId="{A027F896-07F8-4443-8D20-9457A4A6E503}" dt="2022-04-01T13:01:19.692" v="1836" actId="478"/>
            <ac:spMkLst>
              <pc:docMk/>
              <pc:sldMasterMk cId="3221854071" sldId="2147483672"/>
              <pc:sldLayoutMk cId="1035286494" sldId="2147483675"/>
              <ac:spMk id="44" creationId="{555EBF65-47E0-4B88-A2F9-87F3B55326CD}"/>
            </ac:spMkLst>
          </pc:spChg>
          <pc:spChg chg="add del mod">
            <ac:chgData name="Valentine MARTIN" userId="368f1771-3f08-4d68-9aa7-d209efa7ebf2" providerId="ADAL" clId="{A027F896-07F8-4443-8D20-9457A4A6E503}" dt="2022-04-01T13:01:22.024" v="1837" actId="478"/>
            <ac:spMkLst>
              <pc:docMk/>
              <pc:sldMasterMk cId="3221854071" sldId="2147483672"/>
              <pc:sldLayoutMk cId="1035286494" sldId="2147483675"/>
              <ac:spMk id="45" creationId="{736D302C-72B8-4912-8855-6EEAA5F7A28E}"/>
            </ac:spMkLst>
          </pc:spChg>
          <pc:spChg chg="add del mod">
            <ac:chgData name="Valentine MARTIN" userId="368f1771-3f08-4d68-9aa7-d209efa7ebf2" providerId="ADAL" clId="{A027F896-07F8-4443-8D20-9457A4A6E503}" dt="2022-04-01T13:01:23.801" v="1838" actId="478"/>
            <ac:spMkLst>
              <pc:docMk/>
              <pc:sldMasterMk cId="3221854071" sldId="2147483672"/>
              <pc:sldLayoutMk cId="1035286494" sldId="2147483675"/>
              <ac:spMk id="46" creationId="{8317B681-BE4C-49FB-B7CA-0B40DA5DE1F5}"/>
            </ac:spMkLst>
          </pc:spChg>
          <pc:grpChg chg="del">
            <ac:chgData name="Valentine MARTIN" userId="368f1771-3f08-4d68-9aa7-d209efa7ebf2" providerId="ADAL" clId="{A027F896-07F8-4443-8D20-9457A4A6E503}" dt="2022-04-01T12:52:26.982" v="1145" actId="16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del mod topLvl">
            <ac:chgData name="Valentine MARTIN" userId="368f1771-3f08-4d68-9aa7-d209efa7ebf2" providerId="ADAL" clId="{A027F896-07F8-4443-8D20-9457A4A6E503}" dt="2022-04-01T12:52:35.279" v="1150" actId="165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grpChg chg="del">
            <ac:chgData name="Valentine MARTIN" userId="368f1771-3f08-4d68-9aa7-d209efa7ebf2" providerId="ADAL" clId="{A027F896-07F8-4443-8D20-9457A4A6E503}" dt="2022-04-01T12:36:06.361" v="576" actId="165"/>
            <ac:grpSpMkLst>
              <pc:docMk/>
              <pc:sldMasterMk cId="3221854071" sldId="2147483672"/>
              <pc:sldLayoutMk cId="1035286494" sldId="2147483675"/>
              <ac:grpSpMk id="25" creationId="{44DD0093-0ECE-4DA5-905A-1AA5C55E46FF}"/>
            </ac:grpSpMkLst>
          </pc:grpChg>
          <pc:grpChg chg="mod">
            <ac:chgData name="Valentine MARTIN" userId="368f1771-3f08-4d68-9aa7-d209efa7ebf2" providerId="ADAL" clId="{A027F896-07F8-4443-8D20-9457A4A6E503}" dt="2022-04-06T12:43:54.503" v="1919" actId="1038"/>
            <ac:grpSpMkLst>
              <pc:docMk/>
              <pc:sldMasterMk cId="3221854071" sldId="2147483672"/>
              <pc:sldLayoutMk cId="1035286494" sldId="2147483675"/>
              <ac:grpSpMk id="38" creationId="{71E84003-DF71-4B06-99E5-5C624875FEF9}"/>
            </ac:grpSpMkLst>
          </pc:grpChg>
          <pc:picChg chg="mod ord topLvl">
            <ac:chgData name="Valentine MARTIN" userId="368f1771-3f08-4d68-9aa7-d209efa7ebf2" providerId="ADAL" clId="{A027F896-07F8-4443-8D20-9457A4A6E503}" dt="2022-04-06T12:43:50.563" v="1918" actId="103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 topLvl">
            <ac:chgData name="Valentine MARTIN" userId="368f1771-3f08-4d68-9aa7-d209efa7ebf2" providerId="ADAL" clId="{A027F896-07F8-4443-8D20-9457A4A6E503}" dt="2022-04-01T12:52:35.279" v="1150" actId="165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 topLvl">
            <ac:chgData name="Valentine MARTIN" userId="368f1771-3f08-4d68-9aa7-d209efa7ebf2" providerId="ADAL" clId="{A027F896-07F8-4443-8D20-9457A4A6E503}" dt="2022-04-01T12:52:41.389" v="1170" actId="1035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 topLvl">
            <ac:chgData name="Valentine MARTIN" userId="368f1771-3f08-4d68-9aa7-d209efa7ebf2" providerId="ADAL" clId="{A027F896-07F8-4443-8D20-9457A4A6E503}" dt="2022-04-01T12:56:22.241" v="1468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 topLvl">
            <ac:chgData name="Valentine MARTIN" userId="368f1771-3f08-4d68-9aa7-d209efa7ebf2" providerId="ADAL" clId="{A027F896-07F8-4443-8D20-9457A4A6E503}" dt="2022-04-01T12:54:02.952" v="1309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 topLvl">
            <ac:chgData name="Valentine MARTIN" userId="368f1771-3f08-4d68-9aa7-d209efa7ebf2" providerId="ADAL" clId="{A027F896-07F8-4443-8D20-9457A4A6E503}" dt="2022-04-01T12:54:05.867" v="1311" actId="103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 topLvl">
            <ac:chgData name="Valentine MARTIN" userId="368f1771-3f08-4d68-9aa7-d209efa7ebf2" providerId="ADAL" clId="{A027F896-07F8-4443-8D20-9457A4A6E503}" dt="2022-04-01T12:54:29.355" v="1323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add del">
            <ac:chgData name="Valentine MARTIN" userId="368f1771-3f08-4d68-9aa7-d209efa7ebf2" providerId="ADAL" clId="{A027F896-07F8-4443-8D20-9457A4A6E503}" dt="2022-04-01T14:39:56.658" v="1899" actId="478"/>
            <ac:cxnSpMkLst>
              <pc:docMk/>
              <pc:sldMasterMk cId="3221854071" sldId="2147483672"/>
              <pc:sldLayoutMk cId="1035286494" sldId="2147483675"/>
              <ac:cxnSpMk id="3" creationId="{C8A63DE6-6FE4-459C-942C-539739A44980}"/>
            </ac:cxnSpMkLst>
          </pc:cxnChg>
          <pc:cxnChg chg="mod topLvl">
            <ac:chgData name="Valentine MARTIN" userId="368f1771-3f08-4d68-9aa7-d209efa7ebf2" providerId="ADAL" clId="{A027F896-07F8-4443-8D20-9457A4A6E503}" dt="2022-04-01T13:00:30.651" v="1795" actId="1036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 topLvl">
            <ac:chgData name="Valentine MARTIN" userId="368f1771-3f08-4d68-9aa7-d209efa7ebf2" providerId="ADAL" clId="{A027F896-07F8-4443-8D20-9457A4A6E503}" dt="2022-04-01T12:59:14.810" v="1723" actId="1035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 topLvl">
            <ac:chgData name="Valentine MARTIN" userId="368f1771-3f08-4d68-9aa7-d209efa7ebf2" providerId="ADAL" clId="{A027F896-07F8-4443-8D20-9457A4A6E503}" dt="2022-04-01T12:57:41.565" v="1590" actId="1035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 topLvl">
            <ac:chgData name="Valentine MARTIN" userId="368f1771-3f08-4d68-9aa7-d209efa7ebf2" providerId="ADAL" clId="{A027F896-07F8-4443-8D20-9457A4A6E503}" dt="2022-04-01T12:56:43.743" v="1491" actId="1035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 topLvl">
            <ac:chgData name="Valentine MARTIN" userId="368f1771-3f08-4d68-9aa7-d209efa7ebf2" providerId="ADAL" clId="{A027F896-07F8-4443-8D20-9457A4A6E503}" dt="2022-04-01T12:55:46.538" v="1415" actId="1035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 topLvl">
            <ac:chgData name="Valentine MARTIN" userId="368f1771-3f08-4d68-9aa7-d209efa7ebf2" providerId="ADAL" clId="{A027F896-07F8-4443-8D20-9457A4A6E503}" dt="2022-04-01T12:55:14.878" v="1358" actId="1035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  <pc:cxnChg chg="add del mod">
            <ac:chgData name="Valentine MARTIN" userId="368f1771-3f08-4d68-9aa7-d209efa7ebf2" providerId="ADAL" clId="{A027F896-07F8-4443-8D20-9457A4A6E503}" dt="2022-04-01T13:01:11.512" v="1833" actId="478"/>
            <ac:cxnSpMkLst>
              <pc:docMk/>
              <pc:sldMasterMk cId="3221854071" sldId="2147483672"/>
              <pc:sldLayoutMk cId="1035286494" sldId="2147483675"/>
              <ac:cxnSpMk id="47" creationId="{E9E8112C-F07E-4FE7-BC31-32686BF53C1B}"/>
            </ac:cxnSpMkLst>
          </pc:cxnChg>
        </pc:sldLayoutChg>
      </pc:sldMasterChg>
    </pc:docChg>
  </pc:docChgLst>
  <pc:docChgLst>
    <pc:chgData name="Valentine MARTIN" userId="368f1771-3f08-4d68-9aa7-d209efa7ebf2" providerId="ADAL" clId="{F380D341-A80C-4498-89D3-B82793FC875D}"/>
    <pc:docChg chg="undo custSel addSld delSld modSld modMainMaster">
      <pc:chgData name="Valentine MARTIN" userId="368f1771-3f08-4d68-9aa7-d209efa7ebf2" providerId="ADAL" clId="{F380D341-A80C-4498-89D3-B82793FC875D}" dt="2022-03-29T13:45:52.446" v="54" actId="47"/>
      <pc:docMkLst>
        <pc:docMk/>
      </pc:docMkLst>
      <pc:sldChg chg="addSp delSp modSp mod">
        <pc:chgData name="Valentine MARTIN" userId="368f1771-3f08-4d68-9aa7-d209efa7ebf2" providerId="ADAL" clId="{F380D341-A80C-4498-89D3-B82793FC875D}" dt="2022-03-29T13:44:03.662" v="39" actId="478"/>
        <pc:sldMkLst>
          <pc:docMk/>
          <pc:sldMk cId="1586178526" sldId="272"/>
        </pc:sldMkLst>
        <pc:spChg chg="mod">
          <ac:chgData name="Valentine MARTIN" userId="368f1771-3f08-4d68-9aa7-d209efa7ebf2" providerId="ADAL" clId="{F380D341-A80C-4498-89D3-B82793FC875D}" dt="2022-03-29T13:42:12.441" v="19" actId="14100"/>
          <ac:spMkLst>
            <pc:docMk/>
            <pc:sldMk cId="1586178526" sldId="272"/>
            <ac:spMk id="4" creationId="{B579C8DF-C213-4933-BB46-0BABB2078C9B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7" creationId="{2A803A70-FF53-457A-8CAB-AA58957575E0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21" creationId="{751E9CBF-95A3-40A3-895F-D3F8A7EE3BB9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23" creationId="{83C8072B-D0BE-4CF4-B2A5-D73569836F6D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8" creationId="{5632E8F5-1980-4E11-9E88-B636E9F8B1D4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9" creationId="{896E2044-06F6-4720-BCED-C627E1B5963E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0" creationId="{58054610-FD5B-41BF-9195-59A9A0256252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1" creationId="{72C51545-A831-4036-9F7F-115FDF304C98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2" creationId="{A9C18F2F-983C-45AC-A5FA-AC33D67FD362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3" creationId="{4AE8DA22-7CF8-4BDD-917E-489DA172E687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4" creationId="{E9A174AD-7617-4EC9-9D13-71D053340666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5" creationId="{245A2EDF-573D-4449-BFF2-F7CF438B053F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6" creationId="{7007AC50-9DD2-4F44-9F9D-10F9BD5D77F9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7" creationId="{9A861BC2-3069-447B-984A-464ED94387AE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8" creationId="{5D9EAF9F-C27B-4BBD-9235-16D44239957F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9" creationId="{443483C1-C899-47B0-B794-34D6BCD58A38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40" creationId="{7D6730FC-63CA-492E-A471-01D2EB90E872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41" creationId="{7C6AEE81-EB8C-4336-846E-F9A5FA4E7FC8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Valentine MARTIN" userId="368f1771-3f08-4d68-9aa7-d209efa7ebf2" providerId="ADAL" clId="{F380D341-A80C-4498-89D3-B82793FC875D}" dt="2022-03-29T13:42:20.784" v="21" actId="1038"/>
          <ac:spMkLst>
            <pc:docMk/>
            <pc:sldMk cId="1586178526" sldId="272"/>
            <ac:spMk id="45" creationId="{1D901660-DFEA-4031-9296-63D10B624797}"/>
          </ac:spMkLst>
        </pc:spChg>
        <pc:grpChg chg="add del mod">
          <ac:chgData name="Valentine MARTIN" userId="368f1771-3f08-4d68-9aa7-d209efa7ebf2" providerId="ADAL" clId="{F380D341-A80C-4498-89D3-B82793FC875D}" dt="2022-03-29T13:43:04.161" v="29" actId="165"/>
          <ac:grpSpMkLst>
            <pc:docMk/>
            <pc:sldMk cId="1586178526" sldId="272"/>
            <ac:grpSpMk id="2" creationId="{28349343-01F0-47D4-A2A3-5F7884F83495}"/>
          </ac:grpSpMkLst>
        </pc:grpChg>
        <pc:grpChg chg="add mod">
          <ac:chgData name="Valentine MARTIN" userId="368f1771-3f08-4d68-9aa7-d209efa7ebf2" providerId="ADAL" clId="{F380D341-A80C-4498-89D3-B82793FC875D}" dt="2022-03-29T13:41:40.596" v="9" actId="164"/>
          <ac:grpSpMkLst>
            <pc:docMk/>
            <pc:sldMk cId="1586178526" sldId="272"/>
            <ac:grpSpMk id="3" creationId="{8962089B-166A-41A0-964E-1493B78CF2AF}"/>
          </ac:grpSpMkLst>
        </pc:grpChg>
        <pc:grpChg chg="add mod">
          <ac:chgData name="Valentine MARTIN" userId="368f1771-3f08-4d68-9aa7-d209efa7ebf2" providerId="ADAL" clId="{F380D341-A80C-4498-89D3-B82793FC875D}" dt="2022-03-29T13:43:48.475" v="36" actId="164"/>
          <ac:grpSpMkLst>
            <pc:docMk/>
            <pc:sldMk cId="1586178526" sldId="272"/>
            <ac:grpSpMk id="5" creationId="{CF0E20CE-C1A5-4BF0-985C-F6CD9C021D5D}"/>
          </ac:grpSpMkLst>
        </pc:grpChg>
        <pc:grpChg chg="add del mod">
          <ac:chgData name="Valentine MARTIN" userId="368f1771-3f08-4d68-9aa7-d209efa7ebf2" providerId="ADAL" clId="{F380D341-A80C-4498-89D3-B82793FC875D}" dt="2022-03-29T13:44:03.662" v="39" actId="478"/>
          <ac:grpSpMkLst>
            <pc:docMk/>
            <pc:sldMk cId="1586178526" sldId="272"/>
            <ac:grpSpMk id="10" creationId="{3F12ABBF-454E-4B84-A290-1CC8F1848B15}"/>
          </ac:grpSpMkLst>
        </pc:grpChg>
        <pc:grpChg chg="del mod topLvl">
          <ac:chgData name="Valentine MARTIN" userId="368f1771-3f08-4d68-9aa7-d209efa7ebf2" providerId="ADAL" clId="{F380D341-A80C-4498-89D3-B82793FC875D}" dt="2022-03-29T13:43:42.913" v="35" actId="165"/>
          <ac:grpSpMkLst>
            <pc:docMk/>
            <pc:sldMk cId="1586178526" sldId="272"/>
            <ac:grpSpMk id="83" creationId="{0DA69C6A-1C55-423A-B44E-C95B46CF7B8A}"/>
          </ac:grpSpMkLst>
        </pc:grp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9" creationId="{0AA42FFD-1B75-4994-A65C-884E812B48D9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1" creationId="{F621A072-A595-4FBC-A0D7-8CE4CD287C95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3" creationId="{838BA511-EA3B-46B3-835A-1D878F0F7BA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5" creationId="{18B873DA-642C-4404-9CAF-DA72FCAE148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7" creationId="{9940F373-A9F3-4126-9A4E-EA9CFBAF8700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Valentine MARTIN" userId="368f1771-3f08-4d68-9aa7-d209efa7ebf2" providerId="ADAL" clId="{F380D341-A80C-4498-89D3-B82793FC875D}" dt="2022-03-29T13:43:48.475" v="36" actId="164"/>
          <ac:picMkLst>
            <pc:docMk/>
            <pc:sldMk cId="1586178526" sldId="272"/>
            <ac:picMk id="66" creationId="{B200539C-4529-4C57-A69F-70104F90FBC0}"/>
          </ac:picMkLst>
        </pc:picChg>
        <pc:cxnChg chg="add del mod">
          <ac:chgData name="Valentine MARTIN" userId="368f1771-3f08-4d68-9aa7-d209efa7ebf2" providerId="ADAL" clId="{F380D341-A80C-4498-89D3-B82793FC875D}" dt="2022-03-29T13:43:34.371" v="34" actId="478"/>
          <ac:cxnSpMkLst>
            <pc:docMk/>
            <pc:sldMk cId="1586178526" sldId="272"/>
            <ac:cxnSpMk id="8" creationId="{383D9B4B-A178-4A73-9501-004D041D7B21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0" creationId="{46072BB6-D65C-476A-B426-29EFC4162A67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1" creationId="{F16E5B6A-5A12-44A2-B7DB-738B9C0ACF06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2" creationId="{59E99341-5948-4F0C-A07F-DED124093275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3" creationId="{FC2DCD98-D68D-4774-9B66-CCFFDDCF29F9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4" creationId="{D5EAC71E-C373-41E3-8971-01ABB9653288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5" creationId="{668F0101-F10E-4FFC-B5D9-123A414A4BF9}"/>
          </ac:cxnSpMkLst>
        </pc:cxnChg>
      </pc:sldChg>
      <pc:sldChg chg="addSp delSp modSp del mod">
        <pc:chgData name="Valentine MARTIN" userId="368f1771-3f08-4d68-9aa7-d209efa7ebf2" providerId="ADAL" clId="{F380D341-A80C-4498-89D3-B82793FC875D}" dt="2022-03-29T13:45:52.446" v="54" actId="47"/>
        <pc:sldMkLst>
          <pc:docMk/>
          <pc:sldMk cId="4217558846" sldId="273"/>
        </pc:sldMkLst>
        <pc:spChg chg="mod">
          <ac:chgData name="Valentine MARTIN" userId="368f1771-3f08-4d68-9aa7-d209efa7ebf2" providerId="ADAL" clId="{F380D341-A80C-4498-89D3-B82793FC875D}" dt="2022-03-29T13:42:33.904" v="26" actId="1035"/>
          <ac:spMkLst>
            <pc:docMk/>
            <pc:sldMk cId="4217558846" sldId="273"/>
            <ac:spMk id="43" creationId="{5BC4AB5D-A84B-4527-8D78-1C4A746140B7}"/>
          </ac:spMkLst>
        </pc:spChg>
        <pc:spChg chg="mod">
          <ac:chgData name="Valentine MARTIN" userId="368f1771-3f08-4d68-9aa7-d209efa7ebf2" providerId="ADAL" clId="{F380D341-A80C-4498-89D3-B82793FC875D}" dt="2022-03-29T13:42:32.496" v="25" actId="1035"/>
          <ac:spMkLst>
            <pc:docMk/>
            <pc:sldMk cId="4217558846" sldId="273"/>
            <ac:spMk id="44" creationId="{E1774CF8-58A9-40DF-BAB5-0C5B3D083790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7" creationId="{A361549B-B10A-46CE-AFF7-07CE512F2D5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8" creationId="{6D7F384B-8158-4469-B95A-43777D7E1646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9" creationId="{481CE585-CF01-4E9F-9235-384DDA5BAE5E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0" creationId="{17565DE6-4553-4600-8317-EB28F009072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1" creationId="{15026A28-FF31-4F5B-B09C-A26ACB227562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2" creationId="{1ED75A5A-9C9D-4553-AB66-A93E1DD806FB}"/>
          </ac:spMkLst>
        </pc:spChg>
        <pc:grpChg chg="add mod topLvl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2" creationId="{C82DC906-005A-4324-B09D-23884C174C64}"/>
          </ac:grpSpMkLst>
        </pc:grpChg>
        <pc:grpChg chg="add del 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3" creationId="{AE3851CA-02A0-437E-861E-1BE574C77548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2" creationId="{59A28436-DB0C-4A5F-A75F-AB78E4CF7512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9" creationId="{E75A72CC-A2DB-418F-8797-685DEE130385}"/>
          </ac:grpSpMkLst>
        </pc:grpChg>
        <pc:picChg chg="mod topLvl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5" creationId="{D5A778EC-E28A-4212-8CD6-CE5B60DB3CE5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5" creationId="{52F78C5B-F737-4590-A081-45430C21A41E}"/>
          </ac:picMkLst>
        </pc:pic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0" creationId="{D388040E-03BF-44C4-9C3C-EB9571D9B8C8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1" creationId="{C2D35702-F883-486B-9C27-EA4532BED06E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4" creationId="{E96B689D-3C0D-4609-B9A1-83438FB17954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5" creationId="{996D7935-F6D0-4C4F-A1C2-7291A53753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6" creationId="{71087F3F-9C50-4507-9955-A0ED520ED1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7" creationId="{2BBBEB98-4B9E-4D7C-82B1-02396E1A914E}"/>
          </ac:cxnSpMkLst>
        </pc:cxnChg>
      </pc:sldChg>
      <pc:sldChg chg="addSp delSp modSp new mod">
        <pc:chgData name="Valentine MARTIN" userId="368f1771-3f08-4d68-9aa7-d209efa7ebf2" providerId="ADAL" clId="{F380D341-A80C-4498-89D3-B82793FC875D}" dt="2022-03-29T13:45:42.959" v="53" actId="1035"/>
        <pc:sldMkLst>
          <pc:docMk/>
          <pc:sldMk cId="879087154" sldId="274"/>
        </pc:sldMkLst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2" creationId="{B35A7405-1B9C-40A1-A933-425620FF2D32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3" creationId="{7BA50F33-229E-460B-AEFD-84A302CF9565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4" creationId="{EED184D7-9576-4E3C-A76A-C9B3C1DB5912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5" creationId="{76DA3A14-AEE6-4FD4-9264-AE1BE49AE918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6" creationId="{EFCEEB67-05F6-4195-BB3F-4DED80998F8A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7" creationId="{DFECB291-78E0-42D1-B841-275B55174590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8" creationId="{81374BD4-7584-4F60-B90F-2DD60FF7A356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9" creationId="{6589F153-C771-40F9-9EA3-8E25ACC75A60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0" creationId="{1D7344B7-072C-46A6-9FA9-23807464238B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1" creationId="{E5C7D576-826D-40BC-9CFE-ACA5C72EFE76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2" creationId="{A164D125-64A3-4B51-BB12-2C0E61DB1A44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3" creationId="{1272BFAA-4746-4795-82AB-5A2B7D393C53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4" creationId="{670095C3-BD26-40CD-A13B-D609B102E0D9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5" creationId="{DF123F4E-A88E-4EAB-AAEE-AC42E383A62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6" creationId="{DC3DA34F-D2BF-4173-8F39-7C8E8DA464BE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7" creationId="{77798156-276F-4E7F-AF08-4B3B054C580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8" creationId="{423E3A2E-00B1-411A-82BC-2AA753AAC8F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9" creationId="{54F2B1EE-7432-43FD-A396-AA3EA0F5057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0" creationId="{2CA0704C-FF22-4161-B837-D03F91889B5C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1" creationId="{F8E58CA1-5A1D-4369-A1A7-55DAC40B5DB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2" creationId="{3D05996D-FEB4-416B-9170-DA88EDD2BA60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3" creationId="{A117D93A-3358-4244-8603-6949CC7934A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4" creationId="{6E78990B-E030-48C6-AEF5-51A16BBCF44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5" creationId="{499D186E-C352-423E-9A08-71DDDB52AC2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6" creationId="{225A7BBC-6663-4404-958C-ABB324141DE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7" creationId="{39B9B16B-C6CA-427F-BAC4-0920CBE027DA}"/>
          </ac:spMkLst>
        </pc:spChg>
        <pc:spChg chg="add mod">
          <ac:chgData name="Valentine MARTIN" userId="368f1771-3f08-4d68-9aa7-d209efa7ebf2" providerId="ADAL" clId="{F380D341-A80C-4498-89D3-B82793FC875D}" dt="2022-03-29T13:45:18.487" v="47"/>
          <ac:spMkLst>
            <pc:docMk/>
            <pc:sldMk cId="879087154" sldId="274"/>
            <ac:spMk id="28" creationId="{4F9C1670-46A2-4007-AA79-7DBA0484022B}"/>
          </ac:spMkLst>
        </pc:spChg>
        <pc:spChg chg="add mod">
          <ac:chgData name="Valentine MARTIN" userId="368f1771-3f08-4d68-9aa7-d209efa7ebf2" providerId="ADAL" clId="{F380D341-A80C-4498-89D3-B82793FC875D}" dt="2022-03-29T13:45:42.959" v="53" actId="1035"/>
          <ac:spMkLst>
            <pc:docMk/>
            <pc:sldMk cId="879087154" sldId="274"/>
            <ac:spMk id="29" creationId="{AF10F6A1-3C67-48E7-8B8F-C74B66E8A962}"/>
          </ac:spMkLst>
        </pc:spChg>
        <pc:spChg chg="add mod">
          <ac:chgData name="Valentine MARTIN" userId="368f1771-3f08-4d68-9aa7-d209efa7ebf2" providerId="ADAL" clId="{F380D341-A80C-4498-89D3-B82793FC875D}" dt="2022-03-29T13:45:35.470" v="50" actId="1036"/>
          <ac:spMkLst>
            <pc:docMk/>
            <pc:sldMk cId="879087154" sldId="274"/>
            <ac:spMk id="30" creationId="{2B042D2D-B93B-46E2-9E21-455CD51BA783}"/>
          </ac:spMkLst>
        </pc:spChg>
        <pc:spChg chg="add mod">
          <ac:chgData name="Valentine MARTIN" userId="368f1771-3f08-4d68-9aa7-d209efa7ebf2" providerId="ADAL" clId="{F380D341-A80C-4498-89D3-B82793FC875D}" dt="2022-03-29T13:45:35.470" v="50" actId="1036"/>
          <ac:spMkLst>
            <pc:docMk/>
            <pc:sldMk cId="879087154" sldId="274"/>
            <ac:spMk id="31" creationId="{E259BBF2-5B5E-41AA-B56E-D4DB1BFBEEB4}"/>
          </ac:spMkLst>
        </pc:spChg>
      </pc:sldChg>
      <pc:sldMasterChg chg="modSldLayout sldLayoutOrd">
        <pc:chgData name="Valentine MARTIN" userId="368f1771-3f08-4d68-9aa7-d209efa7ebf2" providerId="ADAL" clId="{F380D341-A80C-4498-89D3-B82793FC875D}" dt="2022-03-29T13:44:29.031" v="42" actId="20578"/>
        <pc:sldMasterMkLst>
          <pc:docMk/>
          <pc:sldMasterMk cId="3221854071" sldId="2147483672"/>
        </pc:sldMasterMkLst>
        <pc:sldLayoutChg chg="addSp modSp ord">
          <pc:chgData name="Valentine MARTIN" userId="368f1771-3f08-4d68-9aa7-d209efa7ebf2" providerId="ADAL" clId="{F380D341-A80C-4498-89D3-B82793FC875D}" dt="2022-03-29T13:44:29.031" v="42" actId="20578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19" creationId="{4852A9F0-EB9B-43F6-B4EF-39477ABE1F85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grpChg chg="add 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3" creationId="{41175C2F-10E1-4617-A982-D4406C2B5BB4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add 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</pc:sldLayoutChg>
        <pc:sldLayoutChg chg="addSp modSp">
          <pc:chgData name="Valentine MARTIN" userId="368f1771-3f08-4d68-9aa7-d209efa7ebf2" providerId="ADAL" clId="{F380D341-A80C-4498-89D3-B82793FC875D}" dt="2022-03-29T13:43:58.159" v="37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grpChg chg="add mod">
            <ac:chgData name="Valentine MARTIN" userId="368f1771-3f08-4d68-9aa7-d209efa7ebf2" providerId="ADAL" clId="{F380D341-A80C-4498-89D3-B82793FC875D}" dt="2022-03-29T13:43:58.159" v="37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mod">
            <ac:chgData name="Valentine MARTIN" userId="368f1771-3f08-4d68-9aa7-d209efa7ebf2" providerId="ADAL" clId="{F380D341-A80C-4498-89D3-B82793FC875D}" dt="2022-03-29T13:43:58.159" v="37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</pc:sldLayoutChg>
      </pc:sldMasterChg>
    </pc:docChg>
  </pc:docChgLst>
  <pc:docChgLst>
    <pc:chgData name="Claire MAIRET" userId="b91d9db2-e41b-4c98-9525-27312980cc2f" providerId="ADAL" clId="{584452F7-9706-4DA7-AE94-3B6237B9698B}"/>
    <pc:docChg chg="modSld">
      <pc:chgData name="Claire MAIRET" userId="b91d9db2-e41b-4c98-9525-27312980cc2f" providerId="ADAL" clId="{584452F7-9706-4DA7-AE94-3B6237B9698B}" dt="2022-03-31T14:52:31.214" v="33"/>
      <pc:docMkLst>
        <pc:docMk/>
      </pc:docMkLst>
      <pc:sldChg chg="modSp mod">
        <pc:chgData name="Claire MAIRET" userId="b91d9db2-e41b-4c98-9525-27312980cc2f" providerId="ADAL" clId="{584452F7-9706-4DA7-AE94-3B6237B9698B}" dt="2022-03-31T14:51:53.123" v="32" actId="6549"/>
        <pc:sldMkLst>
          <pc:docMk/>
          <pc:sldMk cId="1586178526" sldId="272"/>
        </pc:sldMkLst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Claire MAIRET" userId="b91d9db2-e41b-4c98-9525-27312980cc2f" providerId="ADAL" clId="{584452F7-9706-4DA7-AE94-3B6237B9698B}" dt="2022-03-30T09:15:37.108" v="1" actId="790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Claire MAIRET" userId="b91d9db2-e41b-4c98-9525-27312980cc2f" providerId="ADAL" clId="{584452F7-9706-4DA7-AE94-3B6237B9698B}" dt="2022-03-31T14:51:53.123" v="32" actId="6549"/>
          <ac:spMkLst>
            <pc:docMk/>
            <pc:sldMk cId="1586178526" sldId="272"/>
            <ac:spMk id="43" creationId="{A0A4560F-245E-459B-B2CB-8CD1ED98FA51}"/>
          </ac:spMkLst>
        </pc:spChg>
      </pc:sldChg>
      <pc:sldChg chg="modSp mod">
        <pc:chgData name="Claire MAIRET" userId="b91d9db2-e41b-4c98-9525-27312980cc2f" providerId="ADAL" clId="{584452F7-9706-4DA7-AE94-3B6237B9698B}" dt="2022-03-31T14:52:31.214" v="33"/>
        <pc:sldMkLst>
          <pc:docMk/>
          <pc:sldMk cId="879087154" sldId="274"/>
        </pc:sldMkLst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Claire MAIRET" userId="b91d9db2-e41b-4c98-9525-27312980cc2f" providerId="ADAL" clId="{584452F7-9706-4DA7-AE94-3B6237B9698B}" dt="2022-03-30T09:16:42.924" v="3" actId="790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Claire MAIRET" userId="b91d9db2-e41b-4c98-9525-27312980cc2f" providerId="ADAL" clId="{584452F7-9706-4DA7-AE94-3B6237B9698B}" dt="2022-03-31T14:52:31.214" v="33"/>
          <ac:spMkLst>
            <pc:docMk/>
            <pc:sldMk cId="879087154" sldId="274"/>
            <ac:spMk id="31" creationId="{E259BBF2-5B5E-41AA-B56E-D4DB1BFBEEB4}"/>
          </ac:spMkLst>
        </pc:spChg>
      </pc:sldChg>
    </pc:docChg>
  </pc:docChgLst>
  <pc:docChgLst>
    <pc:chgData name="Claire MAIRET" userId="b91d9db2-e41b-4c98-9525-27312980cc2f" providerId="ADAL" clId="{87E8435B-C48C-485C-AEC2-A0E7B1226EF0}"/>
    <pc:docChg chg="undo redo custSel modSld modMainMaster modHandout">
      <pc:chgData name="Claire MAIRET" userId="b91d9db2-e41b-4c98-9525-27312980cc2f" providerId="ADAL" clId="{87E8435B-C48C-485C-AEC2-A0E7B1226EF0}" dt="2022-03-29T07:40:13.325" v="325"/>
      <pc:docMkLst>
        <pc:docMk/>
      </pc:docMkLst>
      <pc:sldChg chg="addSp delSp modSp mod">
        <pc:chgData name="Claire MAIRET" userId="b91d9db2-e41b-4c98-9525-27312980cc2f" providerId="ADAL" clId="{87E8435B-C48C-485C-AEC2-A0E7B1226EF0}" dt="2022-03-29T07:32:53.780" v="310" actId="14100"/>
        <pc:sldMkLst>
          <pc:docMk/>
          <pc:sldMk cId="1586178526" sldId="272"/>
        </pc:sldMkLst>
        <pc:spChg chg="add del mod">
          <ac:chgData name="Claire MAIRET" userId="b91d9db2-e41b-4c98-9525-27312980cc2f" providerId="ADAL" clId="{87E8435B-C48C-485C-AEC2-A0E7B1226EF0}" dt="2022-03-29T07:28:16.354" v="279" actId="478"/>
          <ac:spMkLst>
            <pc:docMk/>
            <pc:sldMk cId="1586178526" sldId="272"/>
            <ac:spMk id="2" creationId="{9A4EFE79-0BF4-4377-99A2-F1819EF3EC93}"/>
          </ac:spMkLst>
        </pc:spChg>
        <pc:spChg chg="add del mod">
          <ac:chgData name="Claire MAIRET" userId="b91d9db2-e41b-4c98-9525-27312980cc2f" providerId="ADAL" clId="{87E8435B-C48C-485C-AEC2-A0E7B1226EF0}" dt="2022-03-29T07:27:09.688" v="268"/>
          <ac:spMkLst>
            <pc:docMk/>
            <pc:sldMk cId="1586178526" sldId="272"/>
            <ac:spMk id="3" creationId="{2558AB7B-90B1-466D-B5DA-94F11C614332}"/>
          </ac:spMkLst>
        </pc:spChg>
        <pc:spChg chg="mod">
          <ac:chgData name="Claire MAIRET" userId="b91d9db2-e41b-4c98-9525-27312980cc2f" providerId="ADAL" clId="{87E8435B-C48C-485C-AEC2-A0E7B1226EF0}" dt="2022-03-29T07:20:52.539" v="234" actId="1076"/>
          <ac:spMkLst>
            <pc:docMk/>
            <pc:sldMk cId="1586178526" sldId="272"/>
            <ac:spMk id="4" creationId="{B579C8DF-C213-4933-BB46-0BABB2078C9B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5" creationId="{77CF1679-87B8-4469-AE48-0B8C6BBD5C9D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6" creationId="{6FF9F679-8DF6-4831-AE65-5AC384329542}"/>
          </ac:spMkLst>
        </pc:spChg>
        <pc:spChg chg="mod">
          <ac:chgData name="Claire MAIRET" userId="b91d9db2-e41b-4c98-9525-27312980cc2f" providerId="ADAL" clId="{87E8435B-C48C-485C-AEC2-A0E7B1226EF0}" dt="2022-03-29T07:11:14.207" v="191" actId="1035"/>
          <ac:spMkLst>
            <pc:docMk/>
            <pc:sldMk cId="1586178526" sldId="272"/>
            <ac:spMk id="43" creationId="{A0A4560F-245E-459B-B2CB-8CD1ED98FA51}"/>
          </ac:spMkLst>
        </pc:spChg>
        <pc:spChg chg="add del mod">
          <ac:chgData name="Claire MAIRET" userId="b91d9db2-e41b-4c98-9525-27312980cc2f" providerId="ADAL" clId="{87E8435B-C48C-485C-AEC2-A0E7B1226EF0}" dt="2022-03-29T07:28:53.535" v="284" actId="478"/>
          <ac:spMkLst>
            <pc:docMk/>
            <pc:sldMk cId="1586178526" sldId="272"/>
            <ac:spMk id="44" creationId="{D813DEBD-D8D7-462C-A24E-7E84AA401521}"/>
          </ac:spMkLst>
        </pc:spChg>
        <pc:spChg chg="mod ord">
          <ac:chgData name="Claire MAIRET" userId="b91d9db2-e41b-4c98-9525-27312980cc2f" providerId="ADAL" clId="{87E8435B-C48C-485C-AEC2-A0E7B1226EF0}" dt="2022-03-29T07:32:53.780" v="310" actId="14100"/>
          <ac:spMkLst>
            <pc:docMk/>
            <pc:sldMk cId="1586178526" sldId="272"/>
            <ac:spMk id="45" creationId="{1D901660-DFEA-4031-9296-63D10B624797}"/>
          </ac:spMkLst>
        </pc:spChg>
        <pc:spChg chg="mod">
          <ac:chgData name="Claire MAIRET" userId="b91d9db2-e41b-4c98-9525-27312980cc2f" providerId="ADAL" clId="{87E8435B-C48C-485C-AEC2-A0E7B1226EF0}" dt="2022-03-29T07:31:41.921" v="302"/>
          <ac:spMkLst>
            <pc:docMk/>
            <pc:sldMk cId="1586178526" sldId="272"/>
            <ac:spMk id="46" creationId="{F9F76985-99EC-4B32-AB7C-B63918D6AFFE}"/>
          </ac:spMkLst>
        </pc:spChg>
        <pc:spChg chg="del mod">
          <ac:chgData name="Claire MAIRET" userId="b91d9db2-e41b-4c98-9525-27312980cc2f" providerId="ADAL" clId="{87E8435B-C48C-485C-AEC2-A0E7B1226EF0}" dt="2022-03-29T07:32:47.917" v="309" actId="478"/>
          <ac:spMkLst>
            <pc:docMk/>
            <pc:sldMk cId="1586178526" sldId="272"/>
            <ac:spMk id="47" creationId="{01935A0E-73EC-45F5-9D6D-A20D17E4E2B9}"/>
          </ac:spMkLst>
        </pc:spChg>
        <pc:grpChg chg="add mod">
          <ac:chgData name="Claire MAIRET" userId="b91d9db2-e41b-4c98-9525-27312980cc2f" providerId="ADAL" clId="{87E8435B-C48C-485C-AEC2-A0E7B1226EF0}" dt="2022-03-29T07:31:22.740" v="300" actId="164"/>
          <ac:grpSpMkLst>
            <pc:docMk/>
            <pc:sldMk cId="1586178526" sldId="272"/>
            <ac:grpSpMk id="8" creationId="{3B54175B-E793-47D6-97F6-2AA353D76084}"/>
          </ac:grpSpMkLst>
        </pc:grpChg>
        <pc:grpChg chg="mod">
          <ac:chgData name="Claire MAIRET" userId="b91d9db2-e41b-4c98-9525-27312980cc2f" providerId="ADAL" clId="{87E8435B-C48C-485C-AEC2-A0E7B1226EF0}" dt="2022-03-29T07:29:04.862" v="288" actId="1076"/>
          <ac:grpSpMkLst>
            <pc:docMk/>
            <pc:sldMk cId="1586178526" sldId="272"/>
            <ac:grpSpMk id="83" creationId="{0DA69C6A-1C55-423A-B44E-C95B46CF7B8A}"/>
          </ac:grpSpMkLst>
        </pc:grp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9" creationId="{0AA42FFD-1B75-4994-A65C-884E812B48D9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1" creationId="{F621A072-A595-4FBC-A0D7-8CE4CD287C95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3" creationId="{838BA511-EA3B-46B3-835A-1D878F0F7BA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5" creationId="{18B873DA-642C-4404-9CAF-DA72FCAE148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7" creationId="{9940F373-A9F3-4126-9A4E-EA9CFBAF8700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Claire MAIRET" userId="b91d9db2-e41b-4c98-9525-27312980cc2f" providerId="ADAL" clId="{87E8435B-C48C-485C-AEC2-A0E7B1226EF0}" dt="2022-03-28T07:31:15.429" v="67" actId="1076"/>
          <ac:picMkLst>
            <pc:docMk/>
            <pc:sldMk cId="1586178526" sldId="272"/>
            <ac:picMk id="66" creationId="{B200539C-4529-4C57-A69F-70104F90FBC0}"/>
          </ac:picMkLst>
        </pc:picChg>
        <pc:cxnChg chg="add del">
          <ac:chgData name="Claire MAIRET" userId="b91d9db2-e41b-4c98-9525-27312980cc2f" providerId="ADAL" clId="{87E8435B-C48C-485C-AEC2-A0E7B1226EF0}" dt="2022-03-28T07:30:15.289" v="64" actId="478"/>
          <ac:cxnSpMkLst>
            <pc:docMk/>
            <pc:sldMk cId="1586178526" sldId="272"/>
            <ac:cxnSpMk id="8" creationId="{A98F20CF-5008-4CD4-B4E3-A9CC81701434}"/>
          </ac:cxnSpMkLst>
        </pc:cxnChg>
        <pc:cxnChg chg="add del mod">
          <ac:chgData name="Claire MAIRET" userId="b91d9db2-e41b-4c98-9525-27312980cc2f" providerId="ADAL" clId="{87E8435B-C48C-485C-AEC2-A0E7B1226EF0}" dt="2022-03-28T07:30:16.284" v="65" actId="478"/>
          <ac:cxnSpMkLst>
            <pc:docMk/>
            <pc:sldMk cId="1586178526" sldId="272"/>
            <ac:cxnSpMk id="46" creationId="{6E06ADD4-35B3-46DE-8E58-D3869C2D73AE}"/>
          </ac:cxnSpMkLst>
        </pc:cxnChg>
      </pc:sldChg>
      <pc:sldChg chg="addSp delSp modSp mod">
        <pc:chgData name="Claire MAIRET" userId="b91d9db2-e41b-4c98-9525-27312980cc2f" providerId="ADAL" clId="{87E8435B-C48C-485C-AEC2-A0E7B1226EF0}" dt="2022-03-29T07:40:13.325" v="325"/>
        <pc:sldMkLst>
          <pc:docMk/>
          <pc:sldMk cId="4217558846" sldId="273"/>
        </pc:sldMkLst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3" creationId="{1937390A-9397-4BCA-A231-4A8ACC51102E}"/>
          </ac:spMkLst>
        </pc:spChg>
        <pc:spChg chg="add mod">
          <ac:chgData name="Claire MAIRET" userId="b91d9db2-e41b-4c98-9525-27312980cc2f" providerId="ADAL" clId="{87E8435B-C48C-485C-AEC2-A0E7B1226EF0}" dt="2022-03-29T07:40:03.126" v="324"/>
          <ac:spMkLst>
            <pc:docMk/>
            <pc:sldMk cId="4217558846" sldId="273"/>
            <ac:spMk id="43" creationId="{5BC4AB5D-A84B-4527-8D78-1C4A746140B7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4" creationId="{E1774CF8-58A9-40DF-BAB5-0C5B3D083790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5" creationId="{C2CCFA88-FF4B-468D-A8B6-E20BC8CE244C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0" creationId="{CFC2DF1E-11EA-4C8B-82AD-9DB995B14F91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1" creationId="{54E28873-5B55-49E7-B3E4-4F37072C222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2" creationId="{29B7123A-D595-4C9D-9091-99B9A43C9530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3" creationId="{42D4C259-4005-49D3-8D63-BAB7F56939E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4" creationId="{EADC4346-00D3-4CC8-AC79-F5C86A293052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5" creationId="{1D488891-A3B9-48F0-814E-3941978CCDD7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6" creationId="{5E7EAA17-E442-411D-814A-CCD316B0D593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7" creationId="{68AB4BCC-8C7D-4CFC-A984-1F6653241DB9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8" creationId="{B869541C-31E8-475F-AB90-6D5A530F366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9" creationId="{29A19592-D4E3-4288-84AC-D8AD42302CAE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0" creationId="{7660869C-4984-48AD-ADBA-02AEBC83B83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1" creationId="{0DB84D39-C999-47BC-94C9-4CE4DBB2F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3" creationId="{666200B9-EC00-49A9-A9F1-22992B60CD46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4" creationId="{8D2BBF38-131A-4398-A85E-33E3D5B5500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5" creationId="{4EFEA9F9-7AC7-4C00-A595-BC5F2CA5C2A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6" creationId="{79F1CF34-C9E5-4ADD-AF80-CE26532EB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7" creationId="{1E119E5B-C26C-434F-9CE9-06C25C3F7BB0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8" creationId="{6D38A240-FDE8-4BA3-B56D-7262383180B6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5" creationId="{3A118AA3-46D9-4871-8225-C339FE6B58F1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6" creationId="{0F97A88F-1A48-4B0C-8E7B-B61150250D67}"/>
          </ac:spMkLst>
        </pc:spChg>
        <pc:grpChg chg="add del mod">
          <ac:chgData name="Claire MAIRET" userId="b91d9db2-e41b-4c98-9525-27312980cc2f" providerId="ADAL" clId="{87E8435B-C48C-485C-AEC2-A0E7B1226EF0}" dt="2022-03-29T07:40:01.597" v="323" actId="478"/>
          <ac:grpSpMkLst>
            <pc:docMk/>
            <pc:sldMk cId="4217558846" sldId="273"/>
            <ac:grpSpMk id="2" creationId="{C676896D-C33D-48E5-AA39-6351878632F4}"/>
          </ac:grpSpMkLst>
        </pc:grpChg>
        <pc:grpChg chg="mod">
          <ac:chgData name="Claire MAIRET" userId="b91d9db2-e41b-4c98-9525-27312980cc2f" providerId="ADAL" clId="{87E8435B-C48C-485C-AEC2-A0E7B1226EF0}" dt="2022-03-28T07:26:39.661" v="30" actId="103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9" creationId="{E75A72CC-A2DB-418F-8797-685DEE130385}"/>
          </ac:grpSpMkLst>
        </pc:grpChg>
        <pc:picChg chg="mod">
          <ac:chgData name="Claire MAIRET" userId="b91d9db2-e41b-4c98-9525-27312980cc2f" providerId="ADAL" clId="{87E8435B-C48C-485C-AEC2-A0E7B1226EF0}" dt="2022-03-28T07:30:02.996" v="61" actId="1037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5" creationId="{52F78C5B-F737-4590-A081-45430C21A41E}"/>
          </ac:picMkLst>
        </pc:picChg>
        <pc:picChg chg="add del">
          <ac:chgData name="Claire MAIRET" userId="b91d9db2-e41b-4c98-9525-27312980cc2f" providerId="ADAL" clId="{87E8435B-C48C-485C-AEC2-A0E7B1226EF0}" dt="2022-03-28T07:26:19.027" v="27" actId="478"/>
          <ac:picMkLst>
            <pc:docMk/>
            <pc:sldMk cId="4217558846" sldId="273"/>
            <ac:picMk id="44" creationId="{FCE240D1-8B70-4C16-9727-A94D7FD1272F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2" creationId="{D2F51536-1E95-40E1-9FFF-2B7AF73755D8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3" creationId="{0260E5B0-B7DB-42EF-B796-6257B18EB74E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4" creationId="{8435135C-75A3-4AD6-A254-DFAD4CEBE57C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5" creationId="{D7CB6CEA-9CD4-4312-B1E2-1B84B7E67C93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6" creationId="{E604422A-02D4-42C5-AA02-9E716C19CDC7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7" creationId="{4F04B577-D288-4D4C-B337-123F99535A8B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8" creationId="{C03CAC2A-46FD-4748-B756-7A38B1856CE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9" creationId="{FCE9FA08-CCBF-4D01-8369-FCD0F9DE9C0D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0" creationId="{DB726E68-E2BE-4FA6-AF73-6CF15099FFE7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1" creationId="{C6EE7219-BD34-4245-A944-650D396B1C6F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2" creationId="{198DA097-30BF-4818-8AF6-CF1224F7B5F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3" creationId="{3CDA8676-D429-4D6E-AF65-7070AC137AE4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5" creationId="{54C2EC1D-B3EA-4462-99B9-8463535F314F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6" creationId="{85F68E1E-D887-4399-8FA3-30A7A8E29C29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3" creationId="{F101ED56-59C6-42D8-8210-D677D08CBC63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8" creationId="{1EEE76E9-8433-4BAD-9279-E5760D4C4888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9" creationId="{844F12FA-A0C0-4284-B2B3-C61B6A25150D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92" creationId="{C3743CB2-187E-44F9-8DF0-6467448CDE8F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3" creationId="{530B8EC2-270C-4FBF-82DC-F6B886622B54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4" creationId="{F1BEDD10-4904-4A84-A3DE-3E1FC0C99CFB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5" creationId="{7081CE7C-1C38-47A4-9A49-9ED83B8E96F7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6" creationId="{0EEDBE53-DE6D-4B1C-A415-AF827CA738BA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7" creationId="{66B269A0-B801-4FD9-A07C-34DB33DD6CFD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8" creationId="{D16D112D-4220-43B9-8315-54FD25B3E500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99" creationId="{1CFE29C3-D4FA-4D7A-87D5-EFC8FBD9708C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0" creationId="{F8AA85D4-8A50-4F44-BD56-2F088E10D53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1" creationId="{EE1CD425-6AC2-4999-A602-FE4121D578E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2" creationId="{3F4AE0A3-3008-4271-A67E-132FB25C998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3" creationId="{24E2563E-0DF0-4BCD-ACEA-A7C255FB4F0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4" creationId="{1631EDB4-ED41-411D-BFE8-777DD642EAE1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5" creationId="{3650066F-FAB5-421B-A16E-4551A79A284E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6" creationId="{D3D79650-ED7D-4E85-BCEE-C9D0FF9C49B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7" creationId="{96DDF7E3-EEDF-44E7-B1BC-039C79B7E46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8" creationId="{41D543B0-9AAE-4E56-9613-D84A96119D58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9" creationId="{5D792352-0C39-417D-92CC-CE32C6850D92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10" creationId="{D7884843-AF80-48B3-9612-B4A53EB5FB5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1" creationId="{CA8711C5-EA53-4815-BE0F-759BA574A6BF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2" creationId="{07BC36ED-607E-4A46-9AEC-12E367E711F5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3" creationId="{927B349E-6E85-41FF-8EAF-33B42542666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4" creationId="{BBE33D9E-A9E0-4C19-A02F-6C2D9A276B5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5" creationId="{BBD13D9D-5849-4E80-A21B-3109A16E6B2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6" creationId="{8CCC8BD8-1D68-44A0-8913-77BB97F25258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7" creationId="{414948BF-5721-4B12-95B4-E3C3DE122805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8" creationId="{8FB1656F-25C1-4CCF-AD5C-163AA2B9E160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9" creationId="{ED52DF9D-E157-403A-9D0F-037A279BF1AE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0" creationId="{A00B8AF7-FD38-48C2-9EE2-68AEE2FD277A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1" creationId="{A298C7CF-1F6B-4648-BC18-2A8CDA035D09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2" creationId="{EF3C045A-846B-4B65-AAC2-735365D7357C}"/>
          </ac:picMkLst>
        </pc:picChg>
        <pc:cxnChg chg="add del mod">
          <ac:chgData name="Claire MAIRET" userId="b91d9db2-e41b-4c98-9525-27312980cc2f" providerId="ADAL" clId="{87E8435B-C48C-485C-AEC2-A0E7B1226EF0}" dt="2022-03-28T07:26:13.861" v="23" actId="11529"/>
          <ac:cxnSpMkLst>
            <pc:docMk/>
            <pc:sldMk cId="4217558846" sldId="273"/>
            <ac:cxnSpMk id="9" creationId="{B811B6C3-A2B1-4DBB-8A5A-35ABAC5F7A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29" creationId="{F8647E8A-BB2F-4BE9-9D14-EC56A219E9AF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0" creationId="{F3964D07-3CB1-4CA2-A4EF-C9E46232CC4E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1" creationId="{F4D6920D-5075-4654-B777-3046ECE4C5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2" creationId="{A692BE5F-2E5F-4416-9162-6A9BF2FE6EA4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3" creationId="{662EB453-6015-42F6-A2EB-9E1319EA63B8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4" creationId="{70428296-F45B-4815-94B7-3E7D397216AC}"/>
          </ac:cxnSpMkLst>
        </pc:cxnChg>
        <pc:cxnChg chg="add del mod">
          <ac:chgData name="Claire MAIRET" userId="b91d9db2-e41b-4c98-9525-27312980cc2f" providerId="ADAL" clId="{87E8435B-C48C-485C-AEC2-A0E7B1226EF0}" dt="2022-03-28T07:30:11.302" v="62" actId="478"/>
          <ac:cxnSpMkLst>
            <pc:docMk/>
            <pc:sldMk cId="4217558846" sldId="273"/>
            <ac:cxnSpMk id="137" creationId="{D4CFB23D-758F-48BB-AE3E-30C1F73E0E36}"/>
          </ac:cxnSpMkLst>
        </pc:cxnChg>
        <pc:cxnChg chg="add del mod">
          <ac:chgData name="Claire MAIRET" userId="b91d9db2-e41b-4c98-9525-27312980cc2f" providerId="ADAL" clId="{87E8435B-C48C-485C-AEC2-A0E7B1226EF0}" dt="2022-03-28T07:30:12.425" v="63" actId="478"/>
          <ac:cxnSpMkLst>
            <pc:docMk/>
            <pc:sldMk cId="4217558846" sldId="273"/>
            <ac:cxnSpMk id="138" creationId="{5FF35272-665F-4D70-BA4B-EC192FA2C0D5}"/>
          </ac:cxnSpMkLst>
        </pc:cxnChg>
      </pc:sldChg>
      <pc:sldMasterChg chg="delSldLayout modSldLayout">
        <pc:chgData name="Claire MAIRET" userId="b91d9db2-e41b-4c98-9525-27312980cc2f" providerId="ADAL" clId="{87E8435B-C48C-485C-AEC2-A0E7B1226EF0}" dt="2022-03-28T07:32:18.977" v="85" actId="2696"/>
        <pc:sldMasterMkLst>
          <pc:docMk/>
          <pc:sldMasterMk cId="3221854071" sldId="2147483672"/>
        </pc:sldMasterMkLst>
        <pc:sldLayoutChg chg="addSp delSp modSp del mod">
          <pc:chgData name="Claire MAIRET" userId="b91d9db2-e41b-4c98-9525-27312980cc2f" providerId="ADAL" clId="{87E8435B-C48C-485C-AEC2-A0E7B1226EF0}" dt="2022-03-28T07:32:17.972" v="84" actId="2696"/>
          <pc:sldLayoutMkLst>
            <pc:docMk/>
            <pc:sldMasterMk cId="3221854071" sldId="2147483672"/>
            <pc:sldLayoutMk cId="1632618121" sldId="2147483673"/>
          </pc:sldLayoutMkLst>
          <pc:spChg chg="add del mod">
            <ac:chgData name="Claire MAIRET" userId="b91d9db2-e41b-4c98-9525-27312980cc2f" providerId="ADAL" clId="{87E8435B-C48C-485C-AEC2-A0E7B1226EF0}" dt="2022-03-28T07:32:06.378" v="79" actId="478"/>
            <ac:spMkLst>
              <pc:docMk/>
              <pc:sldMasterMk cId="3221854071" sldId="2147483672"/>
              <pc:sldLayoutMk cId="1632618121" sldId="2147483673"/>
              <ac:spMk id="2" creationId="{FE30E3FD-B0E8-2647-9331-2F9FFB231804}"/>
            </ac:spMkLst>
          </pc:spChg>
          <pc:spChg chg="del">
            <ac:chgData name="Claire MAIRET" userId="b91d9db2-e41b-4c98-9525-27312980cc2f" providerId="ADAL" clId="{87E8435B-C48C-485C-AEC2-A0E7B1226EF0}" dt="2022-03-28T07:32:07.365" v="80" actId="478"/>
            <ac:spMkLst>
              <pc:docMk/>
              <pc:sldMasterMk cId="3221854071" sldId="2147483672"/>
              <pc:sldLayoutMk cId="1632618121" sldId="2147483673"/>
              <ac:spMk id="13" creationId="{297AF5D3-1432-6940-BC9F-E0337E5EE36B}"/>
            </ac:spMkLst>
          </pc:spChg>
          <pc:picChg chg="del">
            <ac:chgData name="Claire MAIRET" userId="b91d9db2-e41b-4c98-9525-27312980cc2f" providerId="ADAL" clId="{87E8435B-C48C-485C-AEC2-A0E7B1226EF0}" dt="2022-03-28T07:31:48.476" v="73" actId="478"/>
            <ac:picMkLst>
              <pc:docMk/>
              <pc:sldMasterMk cId="3221854071" sldId="2147483672"/>
              <pc:sldLayoutMk cId="1632618121" sldId="2147483673"/>
              <ac:picMk id="8" creationId="{41BBCAD7-26CF-944E-BC3A-981E97994A03}"/>
            </ac:picMkLst>
          </pc:picChg>
          <pc:picChg chg="del mod">
            <ac:chgData name="Claire MAIRET" userId="b91d9db2-e41b-4c98-9525-27312980cc2f" providerId="ADAL" clId="{87E8435B-C48C-485C-AEC2-A0E7B1226EF0}" dt="2022-03-28T07:32:08.225" v="82" actId="478"/>
            <ac:picMkLst>
              <pc:docMk/>
              <pc:sldMasterMk cId="3221854071" sldId="2147483672"/>
              <pc:sldLayoutMk cId="1632618121" sldId="2147483673"/>
              <ac:picMk id="21" creationId="{AEA9C052-046C-3542-A96F-3C9C0C384E9F}"/>
            </ac:picMkLst>
          </pc:picChg>
          <pc:picChg chg="del">
            <ac:chgData name="Claire MAIRET" userId="b91d9db2-e41b-4c98-9525-27312980cc2f" providerId="ADAL" clId="{87E8435B-C48C-485C-AEC2-A0E7B1226EF0}" dt="2022-03-28T07:32:10.660" v="83" actId="478"/>
            <ac:picMkLst>
              <pc:docMk/>
              <pc:sldMasterMk cId="3221854071" sldId="2147483672"/>
              <pc:sldLayoutMk cId="1632618121" sldId="2147483673"/>
              <ac:picMk id="22" creationId="{B733B012-7A61-4B4D-B95D-DCEC10E56008}"/>
            </ac:picMkLst>
          </pc:picChg>
        </pc:sldLayoutChg>
        <pc:sldLayoutChg chg="delSp mod">
          <pc:chgData name="Claire MAIRET" userId="b91d9db2-e41b-4c98-9525-27312980cc2f" providerId="ADAL" clId="{87E8435B-C48C-485C-AEC2-A0E7B1226EF0}" dt="2022-03-28T07:31:46.298" v="72" actId="478"/>
          <pc:sldLayoutMkLst>
            <pc:docMk/>
            <pc:sldMasterMk cId="3221854071" sldId="2147483672"/>
            <pc:sldLayoutMk cId="4181866386" sldId="2147483674"/>
          </pc:sldLayoutMkLst>
          <pc:spChg chg="del">
            <ac:chgData name="Claire MAIRET" userId="b91d9db2-e41b-4c98-9525-27312980cc2f" providerId="ADAL" clId="{87E8435B-C48C-485C-AEC2-A0E7B1226EF0}" dt="2022-03-28T07:31:44.421" v="70" actId="478"/>
            <ac:spMkLst>
              <pc:docMk/>
              <pc:sldMasterMk cId="3221854071" sldId="2147483672"/>
              <pc:sldLayoutMk cId="4181866386" sldId="2147483674"/>
              <ac:spMk id="11" creationId="{8B8984AE-943C-0A4B-B683-A7B7B52F5624}"/>
            </ac:spMkLst>
          </pc:spChg>
          <pc:picChg chg="del">
            <ac:chgData name="Claire MAIRET" userId="b91d9db2-e41b-4c98-9525-27312980cc2f" providerId="ADAL" clId="{87E8435B-C48C-485C-AEC2-A0E7B1226EF0}" dt="2022-03-28T07:31:43.512" v="69" actId="478"/>
            <ac:picMkLst>
              <pc:docMk/>
              <pc:sldMasterMk cId="3221854071" sldId="2147483672"/>
              <pc:sldLayoutMk cId="4181866386" sldId="2147483674"/>
              <ac:picMk id="7" creationId="{8F7BF0B9-1C0E-C24B-B4E0-6D6D55F33A1C}"/>
            </ac:picMkLst>
          </pc:picChg>
          <pc:picChg chg="del">
            <ac:chgData name="Claire MAIRET" userId="b91d9db2-e41b-4c98-9525-27312980cc2f" providerId="ADAL" clId="{87E8435B-C48C-485C-AEC2-A0E7B1226EF0}" dt="2022-03-28T07:31:45.239" v="71" actId="478"/>
            <ac:picMkLst>
              <pc:docMk/>
              <pc:sldMasterMk cId="3221854071" sldId="2147483672"/>
              <pc:sldLayoutMk cId="4181866386" sldId="2147483674"/>
              <ac:picMk id="14" creationId="{2E5929E4-C81C-CB43-8C1A-C2644A561D94}"/>
            </ac:picMkLst>
          </pc:picChg>
          <pc:picChg chg="del">
            <ac:chgData name="Claire MAIRET" userId="b91d9db2-e41b-4c98-9525-27312980cc2f" providerId="ADAL" clId="{87E8435B-C48C-485C-AEC2-A0E7B1226EF0}" dt="2022-03-28T07:31:46.298" v="72" actId="478"/>
            <ac:picMkLst>
              <pc:docMk/>
              <pc:sldMasterMk cId="3221854071" sldId="2147483672"/>
              <pc:sldLayoutMk cId="4181866386" sldId="2147483674"/>
              <ac:picMk id="15" creationId="{3C7ABF85-4DB5-C445-ADD5-D99C1965313D}"/>
            </ac:picMkLst>
          </pc:picChg>
        </pc:sldLayoutChg>
        <pc:sldLayoutChg chg="modSp mod">
          <pc:chgData name="Claire MAIRET" userId="b91d9db2-e41b-4c98-9525-27312980cc2f" providerId="ADAL" clId="{87E8435B-C48C-485C-AEC2-A0E7B1226EF0}" dt="2022-03-28T07:31:34.932" v="68" actId="208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Claire MAIRET" userId="b91d9db2-e41b-4c98-9525-27312980cc2f" providerId="ADAL" clId="{87E8435B-C48C-485C-AEC2-A0E7B1226EF0}" dt="2022-03-28T07:31:34.932" v="68" actId="208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</pc:sldLayoutChg>
        <pc:sldLayoutChg chg="del">
          <pc:chgData name="Claire MAIRET" userId="b91d9db2-e41b-4c98-9525-27312980cc2f" providerId="ADAL" clId="{87E8435B-C48C-485C-AEC2-A0E7B1226EF0}" dt="2022-03-28T07:32:18.977" v="85" actId="2696"/>
          <pc:sldLayoutMkLst>
            <pc:docMk/>
            <pc:sldMasterMk cId="3221854071" sldId="2147483672"/>
            <pc:sldLayoutMk cId="144944041" sldId="2147483683"/>
          </pc:sldLayoutMkLst>
        </pc:sldLayoutChg>
      </pc:sldMasterChg>
    </pc:docChg>
  </pc:docChgLst>
  <pc:docChgLst>
    <pc:chgData name="Marina WAGENER" userId="128c56e7-2035-463e-b4ba-24ff68185f70" providerId="ADAL" clId="{58B86E14-3437-4DEF-BA82-6731128C443B}"/>
    <pc:docChg chg="undo redo custSel modSld">
      <pc:chgData name="Marina WAGENER" userId="128c56e7-2035-463e-b4ba-24ff68185f70" providerId="ADAL" clId="{58B86E14-3437-4DEF-BA82-6731128C443B}" dt="2022-04-01T09:19:33.678" v="325" actId="20577"/>
      <pc:docMkLst>
        <pc:docMk/>
      </pc:docMkLst>
      <pc:sldChg chg="modSp mod">
        <pc:chgData name="Marina WAGENER" userId="128c56e7-2035-463e-b4ba-24ff68185f70" providerId="ADAL" clId="{58B86E14-3437-4DEF-BA82-6731128C443B}" dt="2022-04-01T09:14:47.532" v="278"/>
        <pc:sldMkLst>
          <pc:docMk/>
          <pc:sldMk cId="1586178526" sldId="272"/>
        </pc:sldMkLst>
        <pc:spChg chg="mod">
          <ac:chgData name="Marina WAGENER" userId="128c56e7-2035-463e-b4ba-24ff68185f70" providerId="ADAL" clId="{58B86E14-3437-4DEF-BA82-6731128C443B}" dt="2022-04-01T09:05:09.336" v="24" actId="20577"/>
          <ac:spMkLst>
            <pc:docMk/>
            <pc:sldMk cId="1586178526" sldId="272"/>
            <ac:spMk id="4" creationId="{B579C8DF-C213-4933-BB46-0BABB2078C9B}"/>
          </ac:spMkLst>
        </pc:spChg>
        <pc:spChg chg="mod">
          <ac:chgData name="Marina WAGENER" userId="128c56e7-2035-463e-b4ba-24ff68185f70" providerId="ADAL" clId="{58B86E14-3437-4DEF-BA82-6731128C443B}" dt="2022-04-01T09:07:49.452" v="104" actId="20577"/>
          <ac:spMkLst>
            <pc:docMk/>
            <pc:sldMk cId="1586178526" sldId="272"/>
            <ac:spMk id="21" creationId="{751E9CBF-95A3-40A3-895F-D3F8A7EE3BB9}"/>
          </ac:spMkLst>
        </pc:spChg>
        <pc:spChg chg="mod">
          <ac:chgData name="Marina WAGENER" userId="128c56e7-2035-463e-b4ba-24ff68185f70" providerId="ADAL" clId="{58B86E14-3437-4DEF-BA82-6731128C443B}" dt="2022-04-01T09:08:52.680" v="147" actId="20577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Marina WAGENER" userId="128c56e7-2035-463e-b4ba-24ff68185f70" providerId="ADAL" clId="{58B86E14-3437-4DEF-BA82-6731128C443B}" dt="2022-04-01T09:09:57.268" v="173" actId="20577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Marina WAGENER" userId="128c56e7-2035-463e-b4ba-24ff68185f70" providerId="ADAL" clId="{58B86E14-3437-4DEF-BA82-6731128C443B}" dt="2022-04-01T09:10:20.698" v="190" actId="20577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Marina WAGENER" userId="128c56e7-2035-463e-b4ba-24ff68185f70" providerId="ADAL" clId="{58B86E14-3437-4DEF-BA82-6731128C443B}" dt="2022-04-01T09:13:37.042" v="261" actId="14100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Marina WAGENER" userId="128c56e7-2035-463e-b4ba-24ff68185f70" providerId="ADAL" clId="{58B86E14-3437-4DEF-BA82-6731128C443B}" dt="2022-04-01T09:13:38.352" v="264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Marina WAGENER" userId="128c56e7-2035-463e-b4ba-24ff68185f70" providerId="ADAL" clId="{58B86E14-3437-4DEF-BA82-6731128C443B}" dt="2022-04-01T09:13:40.391" v="267" actId="20577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Marina WAGENER" userId="128c56e7-2035-463e-b4ba-24ff68185f70" providerId="ADAL" clId="{58B86E14-3437-4DEF-BA82-6731128C443B}" dt="2022-04-01T09:13:42.987" v="272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Marina WAGENER" userId="128c56e7-2035-463e-b4ba-24ff68185f70" providerId="ADAL" clId="{58B86E14-3437-4DEF-BA82-6731128C443B}" dt="2022-04-01T09:14:08.565" v="275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Marina WAGENER" userId="128c56e7-2035-463e-b4ba-24ff68185f70" providerId="ADAL" clId="{58B86E14-3437-4DEF-BA82-6731128C443B}" dt="2022-04-01T09:14:22.611" v="276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Marina WAGENER" userId="128c56e7-2035-463e-b4ba-24ff68185f70" providerId="ADAL" clId="{58B86E14-3437-4DEF-BA82-6731128C443B}" dt="2022-04-01T09:14:36.001" v="277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Marina WAGENER" userId="128c56e7-2035-463e-b4ba-24ff68185f70" providerId="ADAL" clId="{58B86E14-3437-4DEF-BA82-6731128C443B}" dt="2022-04-01T09:14:47.532" v="278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Marina WAGENER" userId="128c56e7-2035-463e-b4ba-24ff68185f70" providerId="ADAL" clId="{58B86E14-3437-4DEF-BA82-6731128C443B}" dt="2022-04-01T09:07:08.384" v="63" actId="20577"/>
          <ac:spMkLst>
            <pc:docMk/>
            <pc:sldMk cId="1586178526" sldId="272"/>
            <ac:spMk id="43" creationId="{A0A4560F-245E-459B-B2CB-8CD1ED98FA51}"/>
          </ac:spMkLst>
        </pc:spChg>
      </pc:sldChg>
      <pc:sldChg chg="modSp mod">
        <pc:chgData name="Marina WAGENER" userId="128c56e7-2035-463e-b4ba-24ff68185f70" providerId="ADAL" clId="{58B86E14-3437-4DEF-BA82-6731128C443B}" dt="2022-04-01T09:19:33.678" v="325" actId="20577"/>
        <pc:sldMkLst>
          <pc:docMk/>
          <pc:sldMk cId="879087154" sldId="274"/>
        </pc:sldMkLst>
        <pc:spChg chg="mod">
          <ac:chgData name="Marina WAGENER" userId="128c56e7-2035-463e-b4ba-24ff68185f70" providerId="ADAL" clId="{58B86E14-3437-4DEF-BA82-6731128C443B}" dt="2022-04-01T09:17:00.764" v="299" actId="5793"/>
          <ac:spMkLst>
            <pc:docMk/>
            <pc:sldMk cId="879087154" sldId="274"/>
            <ac:spMk id="2" creationId="{B35A7405-1B9C-40A1-A933-425620FF2D32}"/>
          </ac:spMkLst>
        </pc:spChg>
        <pc:spChg chg="mod">
          <ac:chgData name="Marina WAGENER" userId="128c56e7-2035-463e-b4ba-24ff68185f70" providerId="ADAL" clId="{58B86E14-3437-4DEF-BA82-6731128C443B}" dt="2022-04-01T09:16:20.873" v="285" actId="20577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Marina WAGENER" userId="128c56e7-2035-463e-b4ba-24ff68185f70" providerId="ADAL" clId="{58B86E14-3437-4DEF-BA82-6731128C443B}" dt="2022-04-01T09:17:23.499" v="300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Marina WAGENER" userId="128c56e7-2035-463e-b4ba-24ff68185f70" providerId="ADAL" clId="{58B86E14-3437-4DEF-BA82-6731128C443B}" dt="2022-04-01T09:17:51.292" v="306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Marina WAGENER" userId="128c56e7-2035-463e-b4ba-24ff68185f70" providerId="ADAL" clId="{58B86E14-3437-4DEF-BA82-6731128C443B}" dt="2022-04-01T09:18:02.044" v="307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Marina WAGENER" userId="128c56e7-2035-463e-b4ba-24ff68185f70" providerId="ADAL" clId="{58B86E14-3437-4DEF-BA82-6731128C443B}" dt="2022-04-01T09:18:21.969" v="310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Marina WAGENER" userId="128c56e7-2035-463e-b4ba-24ff68185f70" providerId="ADAL" clId="{58B86E14-3437-4DEF-BA82-6731128C443B}" dt="2022-04-01T09:18:40.194" v="315" actId="20577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Marina WAGENER" userId="128c56e7-2035-463e-b4ba-24ff68185f70" providerId="ADAL" clId="{58B86E14-3437-4DEF-BA82-6731128C443B}" dt="2022-04-01T09:18:54.333" v="316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Marina WAGENER" userId="128c56e7-2035-463e-b4ba-24ff68185f70" providerId="ADAL" clId="{58B86E14-3437-4DEF-BA82-6731128C443B}" dt="2022-04-01T09:19:08.657" v="319" actId="20577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Marina WAGENER" userId="128c56e7-2035-463e-b4ba-24ff68185f70" providerId="ADAL" clId="{58B86E14-3437-4DEF-BA82-6731128C443B}" dt="2022-04-01T09:19:17.780" v="320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Marina WAGENER" userId="128c56e7-2035-463e-b4ba-24ff68185f70" providerId="ADAL" clId="{58B86E14-3437-4DEF-BA82-6731128C443B}" dt="2022-04-01T09:19:33.678" v="325" actId="20577"/>
          <ac:spMkLst>
            <pc:docMk/>
            <pc:sldMk cId="879087154" sldId="274"/>
            <ac:spMk id="12" creationId="{A164D125-64A3-4B51-BB12-2C0E61DB1A44}"/>
          </ac:spMkLst>
        </pc:spChg>
        <pc:spChg chg="mod">
          <ac:chgData name="Marina WAGENER" userId="128c56e7-2035-463e-b4ba-24ff68185f70" providerId="ADAL" clId="{58B86E14-3437-4DEF-BA82-6731128C443B}" dt="2022-04-01T09:17:37.897" v="305" actId="20577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Marina WAGENER" userId="128c56e7-2035-463e-b4ba-24ff68185f70" providerId="ADAL" clId="{58B86E14-3437-4DEF-BA82-6731128C443B}" dt="2022-04-01T09:15:42.199" v="281"/>
          <ac:spMkLst>
            <pc:docMk/>
            <pc:sldMk cId="879087154" sldId="274"/>
            <ac:spMk id="30" creationId="{2B042D2D-B93B-46E2-9E21-455CD51BA783}"/>
          </ac:spMkLst>
        </pc:spChg>
        <pc:spChg chg="mod">
          <ac:chgData name="Marina WAGENER" userId="128c56e7-2035-463e-b4ba-24ff68185f70" providerId="ADAL" clId="{58B86E14-3437-4DEF-BA82-6731128C443B}" dt="2022-04-01T09:15:26.289" v="280" actId="14100"/>
          <ac:spMkLst>
            <pc:docMk/>
            <pc:sldMk cId="879087154" sldId="274"/>
            <ac:spMk id="31" creationId="{E259BBF2-5B5E-41AA-B56E-D4DB1BFBEEB4}"/>
          </ac:spMkLst>
        </pc:spChg>
      </pc:sldChg>
    </pc:docChg>
  </pc:docChgLst>
  <pc:docChgLst>
    <pc:chgData name="Marina WAGENER" userId="128c56e7-2035-463e-b4ba-24ff68185f70" providerId="ADAL" clId="{655E6A21-C745-439D-8960-7BBC25B89EB6}"/>
    <pc:docChg chg="undo custSel modSld modMainMaster">
      <pc:chgData name="Marina WAGENER" userId="128c56e7-2035-463e-b4ba-24ff68185f70" providerId="ADAL" clId="{655E6A21-C745-439D-8960-7BBC25B89EB6}" dt="2022-04-01T11:52:03.195" v="22" actId="478"/>
      <pc:docMkLst>
        <pc:docMk/>
      </pc:docMkLst>
      <pc:sldChg chg="addSp delSp modSp mod">
        <pc:chgData name="Marina WAGENER" userId="128c56e7-2035-463e-b4ba-24ff68185f70" providerId="ADAL" clId="{655E6A21-C745-439D-8960-7BBC25B89EB6}" dt="2022-04-01T11:51:33.922" v="14" actId="478"/>
        <pc:sldMkLst>
          <pc:docMk/>
          <pc:sldMk cId="1586178526" sldId="272"/>
        </pc:sldMkLst>
        <pc:spChg chg="mod">
          <ac:chgData name="Marina WAGENER" userId="128c56e7-2035-463e-b4ba-24ff68185f70" providerId="ADAL" clId="{655E6A21-C745-439D-8960-7BBC25B89EB6}" dt="2022-04-01T11:49:27.326" v="4" actId="164"/>
          <ac:spMkLst>
            <pc:docMk/>
            <pc:sldMk cId="1586178526" sldId="272"/>
            <ac:spMk id="4" creationId="{B579C8DF-C213-4933-BB46-0BABB2078C9B}"/>
          </ac:spMkLst>
        </pc:spChg>
        <pc:spChg chg="del mod">
          <ac:chgData name="Marina WAGENER" userId="128c56e7-2035-463e-b4ba-24ff68185f70" providerId="ADAL" clId="{655E6A21-C745-439D-8960-7BBC25B89EB6}" dt="2022-04-01T11:51:29.736" v="12" actId="478"/>
          <ac:spMkLst>
            <pc:docMk/>
            <pc:sldMk cId="1586178526" sldId="272"/>
            <ac:spMk id="21" creationId="{751E9CBF-95A3-40A3-895F-D3F8A7EE3BB9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Marina WAGENER" userId="128c56e7-2035-463e-b4ba-24ff68185f70" providerId="ADAL" clId="{655E6A21-C745-439D-8960-7BBC25B89EB6}" dt="2022-04-01T11:48:40.325" v="2" actId="164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Marina WAGENER" userId="128c56e7-2035-463e-b4ba-24ff68185f70" providerId="ADAL" clId="{655E6A21-C745-439D-8960-7BBC25B89EB6}" dt="2022-04-01T11:49:27.326" v="4" actId="164"/>
          <ac:spMkLst>
            <pc:docMk/>
            <pc:sldMk cId="1586178526" sldId="272"/>
            <ac:spMk id="43" creationId="{A0A4560F-245E-459B-B2CB-8CD1ED98FA51}"/>
          </ac:spMkLst>
        </pc:spChg>
        <pc:spChg chg="mod">
          <ac:chgData name="Marina WAGENER" userId="128c56e7-2035-463e-b4ba-24ff68185f70" providerId="ADAL" clId="{655E6A21-C745-439D-8960-7BBC25B89EB6}" dt="2022-04-01T11:49:27.326" v="4" actId="164"/>
          <ac:spMkLst>
            <pc:docMk/>
            <pc:sldMk cId="1586178526" sldId="272"/>
            <ac:spMk id="45" creationId="{1D901660-DFEA-4031-9296-63D10B624797}"/>
          </ac:spMkLst>
        </pc:spChg>
        <pc:grpChg chg="add mod">
          <ac:chgData name="Marina WAGENER" userId="128c56e7-2035-463e-b4ba-24ff68185f70" providerId="ADAL" clId="{655E6A21-C745-439D-8960-7BBC25B89EB6}" dt="2022-04-01T11:48:40.325" v="2" actId="164"/>
          <ac:grpSpMkLst>
            <pc:docMk/>
            <pc:sldMk cId="1586178526" sldId="272"/>
            <ac:grpSpMk id="2" creationId="{BBF8867E-FD51-4875-842B-1AAD263A5C08}"/>
          </ac:grpSpMkLst>
        </pc:grpChg>
        <pc:grpChg chg="add del mod">
          <ac:chgData name="Marina WAGENER" userId="128c56e7-2035-463e-b4ba-24ff68185f70" providerId="ADAL" clId="{655E6A21-C745-439D-8960-7BBC25B89EB6}" dt="2022-04-01T11:51:33.922" v="14" actId="478"/>
          <ac:grpSpMkLst>
            <pc:docMk/>
            <pc:sldMk cId="1586178526" sldId="272"/>
            <ac:grpSpMk id="3" creationId="{B0284478-79AC-48DA-8916-E9FF8B3DCF2A}"/>
          </ac:grpSpMkLst>
        </pc:grpChg>
      </pc:sldChg>
      <pc:sldChg chg="addSp delSp modSp mod">
        <pc:chgData name="Marina WAGENER" userId="128c56e7-2035-463e-b4ba-24ff68185f70" providerId="ADAL" clId="{655E6A21-C745-439D-8960-7BBC25B89EB6}" dt="2022-04-01T11:52:03.195" v="22" actId="478"/>
        <pc:sldMkLst>
          <pc:docMk/>
          <pc:sldMk cId="879087154" sldId="274"/>
        </pc:sldMkLst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2" creationId="{B35A7405-1B9C-40A1-A933-425620FF2D32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Marina WAGENER" userId="128c56e7-2035-463e-b4ba-24ff68185f70" providerId="ADAL" clId="{655E6A21-C745-439D-8960-7BBC25B89EB6}" dt="2022-04-01T11:51:47.808" v="17" actId="6549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Marina WAGENER" userId="128c56e7-2035-463e-b4ba-24ff68185f70" providerId="ADAL" clId="{655E6A21-C745-439D-8960-7BBC25B89EB6}" dt="2022-04-01T11:50:42.175" v="7" actId="164"/>
          <ac:spMkLst>
            <pc:docMk/>
            <pc:sldMk cId="879087154" sldId="274"/>
            <ac:spMk id="12" creationId="{A164D125-64A3-4B51-BB12-2C0E61DB1A44}"/>
          </ac:spMkLst>
        </pc:spChg>
        <pc:spChg chg="del mod">
          <ac:chgData name="Marina WAGENER" userId="128c56e7-2035-463e-b4ba-24ff68185f70" providerId="ADAL" clId="{655E6A21-C745-439D-8960-7BBC25B89EB6}" dt="2022-04-01T11:52:03.195" v="22" actId="478"/>
          <ac:spMkLst>
            <pc:docMk/>
            <pc:sldMk cId="879087154" sldId="274"/>
            <ac:spMk id="13" creationId="{1272BFAA-4746-4795-82AB-5A2B7D393C53}"/>
          </ac:spMkLst>
        </pc:spChg>
        <pc:spChg chg="del mod">
          <ac:chgData name="Marina WAGENER" userId="128c56e7-2035-463e-b4ba-24ff68185f70" providerId="ADAL" clId="{655E6A21-C745-439D-8960-7BBC25B89EB6}" dt="2022-04-01T11:51:58.324" v="20" actId="478"/>
          <ac:spMkLst>
            <pc:docMk/>
            <pc:sldMk cId="879087154" sldId="274"/>
            <ac:spMk id="14" creationId="{670095C3-BD26-40CD-A13B-D609B102E0D9}"/>
          </ac:spMkLst>
        </pc:spChg>
        <pc:spChg chg="mod">
          <ac:chgData name="Marina WAGENER" userId="128c56e7-2035-463e-b4ba-24ff68185f70" providerId="ADAL" clId="{655E6A21-C745-439D-8960-7BBC25B89EB6}" dt="2022-04-01T11:50:06.791" v="6" actId="164"/>
          <ac:spMkLst>
            <pc:docMk/>
            <pc:sldMk cId="879087154" sldId="274"/>
            <ac:spMk id="29" creationId="{AF10F6A1-3C67-48E7-8B8F-C74B66E8A962}"/>
          </ac:spMkLst>
        </pc:spChg>
        <pc:spChg chg="mod">
          <ac:chgData name="Marina WAGENER" userId="128c56e7-2035-463e-b4ba-24ff68185f70" providerId="ADAL" clId="{655E6A21-C745-439D-8960-7BBC25B89EB6}" dt="2022-04-01T11:50:06.791" v="6" actId="164"/>
          <ac:spMkLst>
            <pc:docMk/>
            <pc:sldMk cId="879087154" sldId="274"/>
            <ac:spMk id="30" creationId="{2B042D2D-B93B-46E2-9E21-455CD51BA783}"/>
          </ac:spMkLst>
        </pc:spChg>
        <pc:spChg chg="mod">
          <ac:chgData name="Marina WAGENER" userId="128c56e7-2035-463e-b4ba-24ff68185f70" providerId="ADAL" clId="{655E6A21-C745-439D-8960-7BBC25B89EB6}" dt="2022-04-01T11:50:06.791" v="6" actId="164"/>
          <ac:spMkLst>
            <pc:docMk/>
            <pc:sldMk cId="879087154" sldId="274"/>
            <ac:spMk id="31" creationId="{E259BBF2-5B5E-41AA-B56E-D4DB1BFBEEB4}"/>
          </ac:spMkLst>
        </pc:spChg>
        <pc:grpChg chg="add del mod">
          <ac:chgData name="Marina WAGENER" userId="128c56e7-2035-463e-b4ba-24ff68185f70" providerId="ADAL" clId="{655E6A21-C745-439D-8960-7BBC25B89EB6}" dt="2022-04-01T11:51:44.298" v="16" actId="478"/>
          <ac:grpSpMkLst>
            <pc:docMk/>
            <pc:sldMk cId="879087154" sldId="274"/>
            <ac:grpSpMk id="15" creationId="{2DA85B89-5BD5-4DD9-8CD9-46014856147C}"/>
          </ac:grpSpMkLst>
        </pc:grpChg>
        <pc:grpChg chg="add del mod">
          <ac:chgData name="Marina WAGENER" userId="128c56e7-2035-463e-b4ba-24ff68185f70" providerId="ADAL" clId="{655E6A21-C745-439D-8960-7BBC25B89EB6}" dt="2022-04-01T11:51:50.678" v="18" actId="478"/>
          <ac:grpSpMkLst>
            <pc:docMk/>
            <pc:sldMk cId="879087154" sldId="274"/>
            <ac:grpSpMk id="16" creationId="{0B5EC67E-F301-49CF-A4F5-CC5F3F624ECB}"/>
          </ac:grpSpMkLst>
        </pc:grpChg>
      </pc:sldChg>
      <pc:sldMasterChg chg="modSldLayout">
        <pc:chgData name="Marina WAGENER" userId="128c56e7-2035-463e-b4ba-24ff68185f70" providerId="ADAL" clId="{655E6A21-C745-439D-8960-7BBC25B89EB6}" dt="2022-04-01T11:51:08.984" v="9"/>
        <pc:sldMasterMkLst>
          <pc:docMk/>
          <pc:sldMasterMk cId="3221854071" sldId="2147483672"/>
        </pc:sldMasterMkLst>
        <pc:sldLayoutChg chg="addSp modSp">
          <pc:chgData name="Marina WAGENER" userId="128c56e7-2035-463e-b4ba-24ff68185f70" providerId="ADAL" clId="{655E6A21-C745-439D-8960-7BBC25B89EB6}" dt="2022-04-01T11:51:08.984" v="9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Marina WAGENER" userId="128c56e7-2035-463e-b4ba-24ff68185f70" providerId="ADAL" clId="{655E6A21-C745-439D-8960-7BBC25B89EB6}" dt="2022-04-01T11:50:54.364" v="8"/>
            <ac:spMkLst>
              <pc:docMk/>
              <pc:sldMasterMk cId="3221854071" sldId="2147483672"/>
              <pc:sldLayoutMk cId="4181866386" sldId="2147483674"/>
              <ac:spMk id="31" creationId="{FD46904B-2CA4-4555-9E43-D2118905C1D3}"/>
            </ac:spMkLst>
          </pc:spChg>
          <pc:spChg chg="mod">
            <ac:chgData name="Marina WAGENER" userId="128c56e7-2035-463e-b4ba-24ff68185f70" providerId="ADAL" clId="{655E6A21-C745-439D-8960-7BBC25B89EB6}" dt="2022-04-01T11:50:54.364" v="8"/>
            <ac:spMkLst>
              <pc:docMk/>
              <pc:sldMasterMk cId="3221854071" sldId="2147483672"/>
              <pc:sldLayoutMk cId="4181866386" sldId="2147483674"/>
              <ac:spMk id="32" creationId="{2844B193-DF7D-45EA-9CE1-5F314992D740}"/>
            </ac:spMkLst>
          </pc:spChg>
          <pc:spChg chg="mod">
            <ac:chgData name="Marina WAGENER" userId="128c56e7-2035-463e-b4ba-24ff68185f70" providerId="ADAL" clId="{655E6A21-C745-439D-8960-7BBC25B89EB6}" dt="2022-04-01T11:50:54.364" v="8"/>
            <ac:spMkLst>
              <pc:docMk/>
              <pc:sldMasterMk cId="3221854071" sldId="2147483672"/>
              <pc:sldLayoutMk cId="4181866386" sldId="2147483674"/>
              <ac:spMk id="33" creationId="{F8A743F4-658E-4C35-B44F-60BCBC1DAD93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35" creationId="{A3E17B91-5C90-4B4D-91CF-4C9690C78F71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36" creationId="{C6BBF364-8101-4D91-A761-EEB799547BC0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37" creationId="{1FF6BD63-78FB-476F-9CB7-50D0054C4619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38" creationId="{7C2643E3-1DA7-4FFC-AAD2-78703BB774D2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39" creationId="{E067E217-EB4F-4ADD-952C-0A48C53B8BCF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40" creationId="{767CE1C6-67D7-469D-9110-4CDF73EE75A0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41" creationId="{1062B324-04AC-4661-9E78-66CD456BCA67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42" creationId="{B6D145BC-41A8-40B8-92D0-26E45E7DC7E2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43" creationId="{EAEC6DA8-1895-4CC5-B18F-69075AF4DFDA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44" creationId="{B81AFDC7-38D7-425B-A363-D83C81030371}"/>
            </ac:spMkLst>
          </pc:spChg>
          <pc:spChg chg="mod">
            <ac:chgData name="Marina WAGENER" userId="128c56e7-2035-463e-b4ba-24ff68185f70" providerId="ADAL" clId="{655E6A21-C745-439D-8960-7BBC25B89EB6}" dt="2022-04-01T11:51:08.984" v="9"/>
            <ac:spMkLst>
              <pc:docMk/>
              <pc:sldMasterMk cId="3221854071" sldId="2147483672"/>
              <pc:sldLayoutMk cId="4181866386" sldId="2147483674"/>
              <ac:spMk id="45" creationId="{50D9953A-0AB7-426D-A0DC-A72A355A8FD2}"/>
            </ac:spMkLst>
          </pc:spChg>
          <pc:grpChg chg="add mod">
            <ac:chgData name="Marina WAGENER" userId="128c56e7-2035-463e-b4ba-24ff68185f70" providerId="ADAL" clId="{655E6A21-C745-439D-8960-7BBC25B89EB6}" dt="2022-04-01T11:50:54.364" v="8"/>
            <ac:grpSpMkLst>
              <pc:docMk/>
              <pc:sldMasterMk cId="3221854071" sldId="2147483672"/>
              <pc:sldLayoutMk cId="4181866386" sldId="2147483674"/>
              <ac:grpSpMk id="30" creationId="{F2FA42D2-AB36-4744-985E-F41F0700B156}"/>
            </ac:grpSpMkLst>
          </pc:grpChg>
          <pc:grpChg chg="add mod">
            <ac:chgData name="Marina WAGENER" userId="128c56e7-2035-463e-b4ba-24ff68185f70" providerId="ADAL" clId="{655E6A21-C745-439D-8960-7BBC25B89EB6}" dt="2022-04-01T11:51:08.984" v="9"/>
            <ac:grpSpMkLst>
              <pc:docMk/>
              <pc:sldMasterMk cId="3221854071" sldId="2147483672"/>
              <pc:sldLayoutMk cId="4181866386" sldId="2147483674"/>
              <ac:grpSpMk id="34" creationId="{9E309AF4-8DA6-468F-B869-880FED4DE3A9}"/>
            </ac:grpSpMkLst>
          </pc:grpChg>
        </pc:sldLayoutChg>
        <pc:sldLayoutChg chg="addSp modSp">
          <pc:chgData name="Marina WAGENER" userId="128c56e7-2035-463e-b4ba-24ff68185f70" providerId="ADAL" clId="{655E6A21-C745-439D-8960-7BBC25B89EB6}" dt="2022-04-01T11:49:46.337" v="5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26" creationId="{27FE4938-FA4E-47FE-9588-BBF43D673F0C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27" creationId="{B82387EF-6B73-447D-A2A5-006C5C6769B6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28" creationId="{5B471BF0-2C35-435C-8FF3-CC55E79BDC8E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29" creationId="{9471F2A2-00D0-4BC0-A7D3-E89CE28613ED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0" creationId="{B74CDDD5-8C25-4D8E-B15E-ECA09BCF8FFB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1" creationId="{A44F113D-426C-4F28-BBFF-4ACFABCABEB7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2" creationId="{75A29963-B4AB-4FE9-ABD4-7D962EA95FA2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3" creationId="{3C186BC0-5096-4309-B9B9-0223F8AC93F7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4" creationId="{D02ABD6E-070D-45F8-85FC-ECEC4DFC058B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5" creationId="{896FFC6E-C628-4674-8D78-B81B073727F0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6" creationId="{668234C8-25F1-4545-8005-84FE743B6EA4}"/>
            </ac:spMkLst>
          </pc:spChg>
          <pc:spChg chg="mod">
            <ac:chgData name="Marina WAGENER" userId="128c56e7-2035-463e-b4ba-24ff68185f70" providerId="ADAL" clId="{655E6A21-C745-439D-8960-7BBC25B89EB6}" dt="2022-04-01T11:49:04.165" v="3"/>
            <ac:spMkLst>
              <pc:docMk/>
              <pc:sldMasterMk cId="3221854071" sldId="2147483672"/>
              <pc:sldLayoutMk cId="1035286494" sldId="2147483675"/>
              <ac:spMk id="37" creationId="{561965F8-A6AC-445E-8F42-D26AF7722060}"/>
            </ac:spMkLst>
          </pc:spChg>
          <pc:spChg chg="mod">
            <ac:chgData name="Marina WAGENER" userId="128c56e7-2035-463e-b4ba-24ff68185f70" providerId="ADAL" clId="{655E6A21-C745-439D-8960-7BBC25B89EB6}" dt="2022-04-01T11:49:46.337" v="5"/>
            <ac:spMkLst>
              <pc:docMk/>
              <pc:sldMasterMk cId="3221854071" sldId="2147483672"/>
              <pc:sldLayoutMk cId="1035286494" sldId="2147483675"/>
              <ac:spMk id="39" creationId="{213523FE-7D8E-491B-8140-26AEA657A231}"/>
            </ac:spMkLst>
          </pc:spChg>
          <pc:spChg chg="mod">
            <ac:chgData name="Marina WAGENER" userId="128c56e7-2035-463e-b4ba-24ff68185f70" providerId="ADAL" clId="{655E6A21-C745-439D-8960-7BBC25B89EB6}" dt="2022-04-01T11:49:46.337" v="5"/>
            <ac:spMkLst>
              <pc:docMk/>
              <pc:sldMasterMk cId="3221854071" sldId="2147483672"/>
              <pc:sldLayoutMk cId="1035286494" sldId="2147483675"/>
              <ac:spMk id="40" creationId="{1AB445D7-4D64-49DC-9CB6-F314A6886142}"/>
            </ac:spMkLst>
          </pc:spChg>
          <pc:spChg chg="mod">
            <ac:chgData name="Marina WAGENER" userId="128c56e7-2035-463e-b4ba-24ff68185f70" providerId="ADAL" clId="{655E6A21-C745-439D-8960-7BBC25B89EB6}" dt="2022-04-01T11:49:46.337" v="5"/>
            <ac:spMkLst>
              <pc:docMk/>
              <pc:sldMasterMk cId="3221854071" sldId="2147483672"/>
              <pc:sldLayoutMk cId="1035286494" sldId="2147483675"/>
              <ac:spMk id="41" creationId="{C3E85E7F-3363-49E1-B5A4-CAB1D1E5C871}"/>
            </ac:spMkLst>
          </pc:spChg>
          <pc:grpChg chg="add mod">
            <ac:chgData name="Marina WAGENER" userId="128c56e7-2035-463e-b4ba-24ff68185f70" providerId="ADAL" clId="{655E6A21-C745-439D-8960-7BBC25B89EB6}" dt="2022-04-01T11:49:04.165" v="3"/>
            <ac:grpSpMkLst>
              <pc:docMk/>
              <pc:sldMasterMk cId="3221854071" sldId="2147483672"/>
              <pc:sldLayoutMk cId="1035286494" sldId="2147483675"/>
              <ac:grpSpMk id="25" creationId="{44DD0093-0ECE-4DA5-905A-1AA5C55E46FF}"/>
            </ac:grpSpMkLst>
          </pc:grpChg>
          <pc:grpChg chg="add mod">
            <ac:chgData name="Marina WAGENER" userId="128c56e7-2035-463e-b4ba-24ff68185f70" providerId="ADAL" clId="{655E6A21-C745-439D-8960-7BBC25B89EB6}" dt="2022-04-01T11:49:46.337" v="5"/>
            <ac:grpSpMkLst>
              <pc:docMk/>
              <pc:sldMasterMk cId="3221854071" sldId="2147483672"/>
              <pc:sldLayoutMk cId="1035286494" sldId="2147483675"/>
              <ac:grpSpMk id="38" creationId="{71E84003-DF71-4B06-99E5-5C624875FEF9}"/>
            </ac:grpSpMkLst>
          </pc:gr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0" y="-4573"/>
            <a:ext cx="1943411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3E6F7A-4DFC-4A12-A737-F6601075C949}"/>
              </a:ext>
            </a:extLst>
          </p:cNvPr>
          <p:cNvSpPr txBox="1"/>
          <p:nvPr/>
        </p:nvSpPr>
        <p:spPr>
          <a:xfrm>
            <a:off x="369501" y="361366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C19EC7-50FA-4D96-8EF9-46B6CD818F11}"/>
              </a:ext>
            </a:extLst>
          </p:cNvPr>
          <p:cNvSpPr txBox="1"/>
          <p:nvPr/>
        </p:nvSpPr>
        <p:spPr>
          <a:xfrm>
            <a:off x="365473" y="740558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B23ECB-8414-482C-B9B4-C6F6A0535791}"/>
              </a:ext>
            </a:extLst>
          </p:cNvPr>
          <p:cNvSpPr txBox="1"/>
          <p:nvPr/>
        </p:nvSpPr>
        <p:spPr>
          <a:xfrm>
            <a:off x="365473" y="1120819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1B2250-2BA0-40E5-8185-E180D8D27BDA}"/>
              </a:ext>
            </a:extLst>
          </p:cNvPr>
          <p:cNvSpPr txBox="1"/>
          <p:nvPr/>
        </p:nvSpPr>
        <p:spPr>
          <a:xfrm>
            <a:off x="365473" y="1499325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2528FC-451F-451B-9801-9CCFCA08566B}"/>
              </a:ext>
            </a:extLst>
          </p:cNvPr>
          <p:cNvSpPr txBox="1"/>
          <p:nvPr/>
        </p:nvSpPr>
        <p:spPr>
          <a:xfrm>
            <a:off x="365473" y="1880485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519502-E91F-4A9A-8FB6-1E0607E9E3F4}"/>
              </a:ext>
            </a:extLst>
          </p:cNvPr>
          <p:cNvSpPr txBox="1"/>
          <p:nvPr/>
        </p:nvSpPr>
        <p:spPr>
          <a:xfrm>
            <a:off x="365473" y="2258870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FD2EDB3-89FA-4C52-837B-57DA35C092AD}"/>
              </a:ext>
            </a:extLst>
          </p:cNvPr>
          <p:cNvCxnSpPr>
            <a:cxnSpLocks/>
          </p:cNvCxnSpPr>
          <p:nvPr/>
        </p:nvCxnSpPr>
        <p:spPr>
          <a:xfrm>
            <a:off x="539895" y="2333504"/>
            <a:ext cx="0" cy="78484"/>
          </a:xfrm>
          <a:prstGeom prst="line">
            <a:avLst/>
          </a:prstGeom>
          <a:ln>
            <a:solidFill>
              <a:srgbClr val="0094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9181680-2FFE-4AED-A16C-584D8FF02713}"/>
              </a:ext>
            </a:extLst>
          </p:cNvPr>
          <p:cNvCxnSpPr>
            <a:cxnSpLocks/>
          </p:cNvCxnSpPr>
          <p:nvPr/>
        </p:nvCxnSpPr>
        <p:spPr>
          <a:xfrm>
            <a:off x="541039" y="1955600"/>
            <a:ext cx="0" cy="78484"/>
          </a:xfrm>
          <a:prstGeom prst="line">
            <a:avLst/>
          </a:prstGeom>
          <a:ln>
            <a:solidFill>
              <a:srgbClr val="38B5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AECAC82-335A-4566-A4ED-F6E4BB55B922}"/>
              </a:ext>
            </a:extLst>
          </p:cNvPr>
          <p:cNvCxnSpPr>
            <a:cxnSpLocks/>
          </p:cNvCxnSpPr>
          <p:nvPr/>
        </p:nvCxnSpPr>
        <p:spPr>
          <a:xfrm>
            <a:off x="539895" y="1571799"/>
            <a:ext cx="0" cy="78484"/>
          </a:xfrm>
          <a:prstGeom prst="line">
            <a:avLst/>
          </a:prstGeom>
          <a:ln>
            <a:solidFill>
              <a:srgbClr val="088A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58CFE63-1107-4E0E-B492-6B6CFED1E2EF}"/>
              </a:ext>
            </a:extLst>
          </p:cNvPr>
          <p:cNvCxnSpPr>
            <a:cxnSpLocks/>
          </p:cNvCxnSpPr>
          <p:nvPr/>
        </p:nvCxnSpPr>
        <p:spPr>
          <a:xfrm>
            <a:off x="540578" y="1195848"/>
            <a:ext cx="0" cy="78484"/>
          </a:xfrm>
          <a:prstGeom prst="line">
            <a:avLst/>
          </a:prstGeom>
          <a:ln>
            <a:solidFill>
              <a:srgbClr val="79B3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78DDC7-6132-46D0-BBC7-87A95EF8607D}"/>
              </a:ext>
            </a:extLst>
          </p:cNvPr>
          <p:cNvCxnSpPr>
            <a:cxnSpLocks/>
          </p:cNvCxnSpPr>
          <p:nvPr/>
        </p:nvCxnSpPr>
        <p:spPr>
          <a:xfrm>
            <a:off x="539895" y="813843"/>
            <a:ext cx="0" cy="78484"/>
          </a:xfrm>
          <a:prstGeom prst="line">
            <a:avLst/>
          </a:prstGeom>
          <a:ln>
            <a:solidFill>
              <a:srgbClr val="BD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32372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814039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94521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574674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1954929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5" y="2333342"/>
            <a:ext cx="243444" cy="2434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7" y="2581226"/>
            <a:ext cx="576881" cy="455963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010D82-39A1-4771-8E9D-C01FBAFE4260}"/>
              </a:ext>
            </a:extLst>
          </p:cNvPr>
          <p:cNvCxnSpPr>
            <a:cxnSpLocks/>
          </p:cNvCxnSpPr>
          <p:nvPr/>
        </p:nvCxnSpPr>
        <p:spPr>
          <a:xfrm>
            <a:off x="541594" y="433882"/>
            <a:ext cx="0" cy="78484"/>
          </a:xfrm>
          <a:prstGeom prst="line">
            <a:avLst/>
          </a:prstGeom>
          <a:ln>
            <a:solidFill>
              <a:srgbClr val="FFD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27FE4938-FA4E-47FE-9588-BBF43D673F0C}"/>
              </a:ext>
            </a:extLst>
          </p:cNvPr>
          <p:cNvSpPr txBox="1"/>
          <p:nvPr/>
        </p:nvSpPr>
        <p:spPr>
          <a:xfrm>
            <a:off x="538617" y="367585"/>
            <a:ext cx="14970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Situaciones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riesgo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2387EF-6B73-447D-A2A5-006C5C6769B6}"/>
              </a:ext>
            </a:extLst>
          </p:cNvPr>
          <p:cNvSpPr txBox="1"/>
          <p:nvPr/>
        </p:nvSpPr>
        <p:spPr>
          <a:xfrm>
            <a:off x="537342" y="464788"/>
            <a:ext cx="1289517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Evito</a:t>
            </a:r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las </a:t>
            </a:r>
            <a:r>
              <a:rPr lang="en-GB" sz="50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situaciones</a:t>
            </a:r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de </a:t>
            </a:r>
            <a:r>
              <a:rPr lang="en-GB" sz="50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riesgo</a:t>
            </a:r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B471BF0-2C35-435C-8FF3-CC55E79BDC8E}"/>
              </a:ext>
            </a:extLst>
          </p:cNvPr>
          <p:cNvSpPr txBox="1"/>
          <p:nvPr/>
        </p:nvSpPr>
        <p:spPr>
          <a:xfrm>
            <a:off x="537343" y="750441"/>
            <a:ext cx="149832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Circulación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471F2A2-00D0-4BC0-A7D3-E89CE28613ED}"/>
              </a:ext>
            </a:extLst>
          </p:cNvPr>
          <p:cNvSpPr txBox="1"/>
          <p:nvPr/>
        </p:nvSpPr>
        <p:spPr>
          <a:xfrm>
            <a:off x="537342" y="841265"/>
            <a:ext cx="16069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Respeto las normas de seguridad </a:t>
            </a:r>
            <a:b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cuando circulo.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74CDDD5-8C25-4D8E-B15E-ECA09BCF8FFB}"/>
              </a:ext>
            </a:extLst>
          </p:cNvPr>
          <p:cNvSpPr txBox="1"/>
          <p:nvPr/>
        </p:nvSpPr>
        <p:spPr>
          <a:xfrm>
            <a:off x="536111" y="1130458"/>
            <a:ext cx="149832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Gestos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, </a:t>
            </a:r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posturas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y </a:t>
            </a:r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herramientas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44F113D-426C-4F28-BBFF-4ACFABCABEB7}"/>
              </a:ext>
            </a:extLst>
          </p:cNvPr>
          <p:cNvSpPr txBox="1"/>
          <p:nvPr/>
        </p:nvSpPr>
        <p:spPr>
          <a:xfrm>
            <a:off x="536111" y="1228120"/>
            <a:ext cx="15119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Manipulo las herramientas en</a:t>
            </a:r>
            <a:b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condiciones seguras.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5A29963-B4AB-4FE9-ABD4-7D962EA95FA2}"/>
              </a:ext>
            </a:extLst>
          </p:cNvPr>
          <p:cNvSpPr txBox="1"/>
          <p:nvPr/>
        </p:nvSpPr>
        <p:spPr>
          <a:xfrm>
            <a:off x="536111" y="1508631"/>
            <a:ext cx="1608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Equipos de protección </a:t>
            </a:r>
            <a:br>
              <a:rPr lang="es-ES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</a:br>
            <a:r>
              <a:rPr lang="es-ES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individual (EPI)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C186BC0-5096-4309-B9B9-0223F8AC93F7}"/>
              </a:ext>
            </a:extLst>
          </p:cNvPr>
          <p:cNvSpPr txBox="1"/>
          <p:nvPr/>
        </p:nvSpPr>
        <p:spPr>
          <a:xfrm>
            <a:off x="541594" y="1693520"/>
            <a:ext cx="1115984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Uso</a:t>
            </a:r>
            <a:r>
              <a:rPr lang="fr-F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los EPI </a:t>
            </a:r>
            <a:r>
              <a:rPr lang="fr-FR" sz="50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requeridos</a:t>
            </a:r>
            <a:r>
              <a:rPr lang="fr-F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02ABD6E-070D-45F8-85FC-ECEC4DFC058B}"/>
              </a:ext>
            </a:extLst>
          </p:cNvPr>
          <p:cNvSpPr txBox="1"/>
          <p:nvPr/>
        </p:nvSpPr>
        <p:spPr>
          <a:xfrm>
            <a:off x="536111" y="1889216"/>
            <a:ext cx="149955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Permiso</a:t>
            </a:r>
            <a:r>
              <a:rPr lang="en-GB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en-GB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trabajo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96FFC6E-C628-4674-8D78-B81B073727F0}"/>
              </a:ext>
            </a:extLst>
          </p:cNvPr>
          <p:cNvSpPr txBox="1"/>
          <p:nvPr/>
        </p:nvSpPr>
        <p:spPr>
          <a:xfrm>
            <a:off x="541594" y="1987853"/>
            <a:ext cx="132842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Trabajo con un permiso válido.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68234C8-25F1-4545-8005-84FE743B6EA4}"/>
              </a:ext>
            </a:extLst>
          </p:cNvPr>
          <p:cNvSpPr txBox="1"/>
          <p:nvPr/>
        </p:nvSpPr>
        <p:spPr>
          <a:xfrm>
            <a:off x="536112" y="2267670"/>
            <a:ext cx="149955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Operaciones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elevación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61965F8-A6AC-445E-8F42-D26AF7722060}"/>
              </a:ext>
            </a:extLst>
          </p:cNvPr>
          <p:cNvSpPr txBox="1"/>
          <p:nvPr/>
        </p:nvSpPr>
        <p:spPr>
          <a:xfrm>
            <a:off x="536111" y="2361621"/>
            <a:ext cx="133450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Respeto lo indicado en la carpeta de</a:t>
            </a:r>
          </a:p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la elevación.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71E84003-DF71-4B06-99E5-5C624875FEF9}"/>
              </a:ext>
            </a:extLst>
          </p:cNvPr>
          <p:cNvGrpSpPr/>
          <p:nvPr/>
        </p:nvGrpSpPr>
        <p:grpSpPr>
          <a:xfrm>
            <a:off x="1612" y="-9835"/>
            <a:ext cx="1944688" cy="340683"/>
            <a:chOff x="-1" y="-3977"/>
            <a:chExt cx="1944689" cy="340683"/>
          </a:xfrm>
        </p:grpSpPr>
        <p:sp>
          <p:nvSpPr>
            <p:cNvPr id="39" name="Rectangle : avec coins arrondis en haut 38">
              <a:extLst>
                <a:ext uri="{FF2B5EF4-FFF2-40B4-BE49-F238E27FC236}">
                  <a16:creationId xmlns:a16="http://schemas.microsoft.com/office/drawing/2014/main" id="{213523FE-7D8E-491B-8140-26AEA657A231}"/>
                </a:ext>
              </a:extLst>
            </p:cNvPr>
            <p:cNvSpPr/>
            <p:nvPr/>
          </p:nvSpPr>
          <p:spPr>
            <a:xfrm>
              <a:off x="4028" y="4028"/>
              <a:ext cx="1940660" cy="332678"/>
            </a:xfrm>
            <a:prstGeom prst="round2SameRect">
              <a:avLst>
                <a:gd name="adj1" fmla="val 37741"/>
                <a:gd name="adj2" fmla="val 0"/>
              </a:avLst>
            </a:prstGeom>
            <a:solidFill>
              <a:srgbClr val="FF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AB445D7-4D64-49DC-9CB6-F314A6886142}"/>
                </a:ext>
              </a:extLst>
            </p:cNvPr>
            <p:cNvSpPr txBox="1"/>
            <p:nvPr/>
          </p:nvSpPr>
          <p:spPr>
            <a:xfrm>
              <a:off x="0" y="-3977"/>
              <a:ext cx="175729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l" rtl="0"/>
              <a:r>
                <a:rPr lang="fr-FR" sz="1400" i="0" u="none" strike="noStrike" baseline="30000" err="1">
                  <a:solidFill>
                    <a:schemeClr val="bg1"/>
                  </a:solidFill>
                  <a:latin typeface="Gotham Rounded Bold" panose="02000000000000000000" pitchFamily="50" charset="0"/>
                </a:rPr>
                <a:t>Nuestras</a:t>
              </a:r>
              <a:r>
                <a:rPr lang="fr-FR" sz="1400" i="0" u="none" strike="noStrike" baseline="30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 12 </a:t>
              </a:r>
              <a:r>
                <a:rPr lang="fr-FR" sz="1400" i="0" u="none" strike="noStrike" baseline="30000" err="1">
                  <a:solidFill>
                    <a:schemeClr val="bg1"/>
                  </a:solidFill>
                  <a:latin typeface="Gotham Rounded Bold" panose="02000000000000000000" pitchFamily="50" charset="0"/>
                </a:rPr>
                <a:t>Reglas</a:t>
              </a:r>
              <a:r>
                <a:rPr lang="fr-FR" sz="1400" i="0" u="none" strike="noStrike" baseline="30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 de </a:t>
              </a:r>
              <a:r>
                <a:rPr lang="fr-FR" sz="1400" i="0" u="none" strike="noStrike" baseline="30000" err="1">
                  <a:solidFill>
                    <a:schemeClr val="bg1"/>
                  </a:solidFill>
                  <a:latin typeface="Gotham Rounded Bold" panose="02000000000000000000" pitchFamily="50" charset="0"/>
                </a:rPr>
                <a:t>oro</a:t>
              </a:r>
              <a:endParaRPr lang="fr-FR" sz="8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endParaRP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C3E85E7F-3363-49E1-B5A4-CAB1D1E5C871}"/>
                </a:ext>
              </a:extLst>
            </p:cNvPr>
            <p:cNvSpPr txBox="1"/>
            <p:nvPr/>
          </p:nvSpPr>
          <p:spPr>
            <a:xfrm>
              <a:off x="-1" y="129350"/>
              <a:ext cx="1477517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70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Mi </a:t>
              </a:r>
              <a:r>
                <a:rPr lang="en-GB" sz="700" err="1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compromiso</a:t>
              </a:r>
              <a:r>
                <a:rPr lang="en-GB" sz="70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, </a:t>
              </a:r>
              <a:r>
                <a:rPr lang="en-GB" sz="700" err="1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nuestra</a:t>
              </a:r>
              <a:r>
                <a:rPr lang="en-GB" sz="70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 </a:t>
              </a:r>
              <a:r>
                <a:rPr lang="en-GB" sz="700" err="1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seguridad</a:t>
              </a:r>
              <a:endParaRPr lang="en-GB" sz="1600">
                <a:latin typeface="Gotham Round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D3A65356-39A5-4E43-9D41-27FEC8C1B4DB}"/>
              </a:ext>
            </a:extLst>
          </p:cNvPr>
          <p:cNvSpPr/>
          <p:nvPr userDrawn="1"/>
        </p:nvSpPr>
        <p:spPr>
          <a:xfrm>
            <a:off x="-957" y="-2381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256120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331270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49669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68984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87659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6" y="808861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57655" y="741302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97432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78168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115632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57709"/>
            <a:ext cx="356458" cy="356160"/>
          </a:xfrm>
          <a:prstGeom prst="rect">
            <a:avLst/>
          </a:prstGeom>
        </p:spPr>
      </p:pic>
      <p:sp>
        <p:nvSpPr>
          <p:cNvPr id="31" name="Rectangle : avec coins arrondis en haut 30">
            <a:extLst>
              <a:ext uri="{FF2B5EF4-FFF2-40B4-BE49-F238E27FC236}">
                <a16:creationId xmlns:a16="http://schemas.microsoft.com/office/drawing/2014/main" id="{FD46904B-2CA4-4555-9E43-D2118905C1D3}"/>
              </a:ext>
            </a:extLst>
          </p:cNvPr>
          <p:cNvSpPr/>
          <p:nvPr/>
        </p:nvSpPr>
        <p:spPr>
          <a:xfrm>
            <a:off x="2458" y="-939"/>
            <a:ext cx="1940955" cy="336689"/>
          </a:xfrm>
          <a:prstGeom prst="round2SameRect">
            <a:avLst>
              <a:gd name="adj1" fmla="val 38380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844B193-DF7D-45EA-9CE1-5F314992D740}"/>
              </a:ext>
            </a:extLst>
          </p:cNvPr>
          <p:cNvSpPr txBox="1"/>
          <p:nvPr/>
        </p:nvSpPr>
        <p:spPr>
          <a:xfrm>
            <a:off x="0" y="-13500"/>
            <a:ext cx="17382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err="1">
                <a:solidFill>
                  <a:schemeClr val="bg1"/>
                </a:solidFill>
                <a:latin typeface="Gotham Rounded Bold" panose="02000000000000000000" pitchFamily="50" charset="0"/>
              </a:rPr>
              <a:t>Nuestras</a:t>
            </a:r>
            <a:r>
              <a:rPr lang="fr-FR" sz="1400" i="0" u="none" strike="noStrike" baseline="30000">
                <a:solidFill>
                  <a:schemeClr val="bg1"/>
                </a:solidFill>
                <a:latin typeface="Gotham Rounded Bold" panose="02000000000000000000" pitchFamily="50" charset="0"/>
              </a:rPr>
              <a:t> 12 </a:t>
            </a:r>
            <a:r>
              <a:rPr lang="fr-FR" sz="1400" i="0" u="none" strike="noStrike" baseline="30000" err="1">
                <a:solidFill>
                  <a:schemeClr val="bg1"/>
                </a:solidFill>
                <a:latin typeface="Gotham Rounded Bold" panose="02000000000000000000" pitchFamily="50" charset="0"/>
              </a:rPr>
              <a:t>Reglas</a:t>
            </a:r>
            <a:r>
              <a:rPr lang="fr-FR" sz="1400" i="0" u="none" strike="noStrike" baseline="30000">
                <a:solidFill>
                  <a:schemeClr val="bg1"/>
                </a:solidFill>
                <a:latin typeface="Gotham Rounded Bold" panose="02000000000000000000" pitchFamily="50" charset="0"/>
              </a:rPr>
              <a:t> de </a:t>
            </a:r>
            <a:r>
              <a:rPr lang="fr-FR" sz="1400" i="0" u="none" strike="noStrike" baseline="30000" err="1">
                <a:solidFill>
                  <a:schemeClr val="bg1"/>
                </a:solidFill>
                <a:latin typeface="Gotham Rounded Bold" panose="02000000000000000000" pitchFamily="50" charset="0"/>
              </a:rPr>
              <a:t>oro</a:t>
            </a:r>
            <a:endParaRPr lang="fr-FR" sz="80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8A743F4-658E-4C35-B44F-60BCBC1DAD93}"/>
              </a:ext>
            </a:extLst>
          </p:cNvPr>
          <p:cNvSpPr txBox="1"/>
          <p:nvPr/>
        </p:nvSpPr>
        <p:spPr>
          <a:xfrm>
            <a:off x="0" y="134145"/>
            <a:ext cx="1601216" cy="197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Mi </a:t>
            </a:r>
            <a:r>
              <a:rPr lang="en-GB" sz="70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compromiso</a:t>
            </a:r>
            <a:r>
              <a:rPr lang="en-GB" sz="7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, </a:t>
            </a:r>
            <a:r>
              <a:rPr lang="en-GB" sz="70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nuestra</a:t>
            </a:r>
            <a:r>
              <a:rPr lang="en-GB" sz="7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en-GB" sz="70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seguridad</a:t>
            </a:r>
            <a:endParaRPr lang="en-GB" sz="1600">
              <a:latin typeface="Gotham Rounded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3E17B91-5C90-4B4D-91CF-4C9690C78F71}"/>
              </a:ext>
            </a:extLst>
          </p:cNvPr>
          <p:cNvSpPr txBox="1"/>
          <p:nvPr userDrawn="1"/>
        </p:nvSpPr>
        <p:spPr>
          <a:xfrm>
            <a:off x="532722" y="463151"/>
            <a:ext cx="143927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Compruebo el aislamiento y la ausencia de Energía y de fluidos antes de realizar cualquier intervención.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6BBF364-8101-4D91-A761-EEB799547BC0}"/>
              </a:ext>
            </a:extLst>
          </p:cNvPr>
          <p:cNvSpPr txBox="1"/>
          <p:nvPr userDrawn="1"/>
        </p:nvSpPr>
        <p:spPr>
          <a:xfrm>
            <a:off x="529869" y="367976"/>
            <a:ext cx="1646593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5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Sistemas</a:t>
            </a:r>
            <a:r>
              <a:rPr lang="en-GB" sz="55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en-GB" sz="55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alimentados</a:t>
            </a:r>
            <a:r>
              <a:rPr lang="en-GB" sz="55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con </a:t>
            </a:r>
            <a:r>
              <a:rPr lang="en-GB" sz="55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energía</a:t>
            </a:r>
            <a:endParaRPr lang="en-GB" sz="55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FF6BD63-78FB-476F-9CB7-50D0054C4619}"/>
              </a:ext>
            </a:extLst>
          </p:cNvPr>
          <p:cNvSpPr txBox="1"/>
          <p:nvPr userDrawn="1"/>
        </p:nvSpPr>
        <p:spPr>
          <a:xfrm>
            <a:off x="535995" y="750486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Espacios</a:t>
            </a:r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confinados</a:t>
            </a:r>
            <a:endParaRPr lang="en-GB" sz="60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C2643E3-1DA7-4FFC-AAD2-78703BB774D2}"/>
              </a:ext>
            </a:extLst>
          </p:cNvPr>
          <p:cNvSpPr txBox="1"/>
          <p:nvPr userDrawn="1"/>
        </p:nvSpPr>
        <p:spPr>
          <a:xfrm>
            <a:off x="527554" y="112226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Trabajos de excavación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E067E217-EB4F-4ADD-952C-0A48C53B8BCF}"/>
              </a:ext>
            </a:extLst>
          </p:cNvPr>
          <p:cNvSpPr txBox="1"/>
          <p:nvPr userDrawn="1"/>
        </p:nvSpPr>
        <p:spPr>
          <a:xfrm>
            <a:off x="531285" y="1218727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Aseguro las zonas de excavación.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67CE1C6-67D7-469D-9110-4CDF73EE75A0}"/>
              </a:ext>
            </a:extLst>
          </p:cNvPr>
          <p:cNvSpPr txBox="1"/>
          <p:nvPr userDrawn="1"/>
        </p:nvSpPr>
        <p:spPr>
          <a:xfrm>
            <a:off x="531879" y="1503868"/>
            <a:ext cx="14775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Trabajos en altura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062B324-04AC-4661-9E78-66CD456BCA67}"/>
              </a:ext>
            </a:extLst>
          </p:cNvPr>
          <p:cNvSpPr txBox="1"/>
          <p:nvPr userDrawn="1"/>
        </p:nvSpPr>
        <p:spPr>
          <a:xfrm>
            <a:off x="540537" y="1595902"/>
            <a:ext cx="12795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Me protejo del riesgo de caída cuando trabajo en altura ≥1,5 m.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B6D145BC-41A8-40B8-92D0-26E45E7DC7E2}"/>
              </a:ext>
            </a:extLst>
          </p:cNvPr>
          <p:cNvSpPr txBox="1"/>
          <p:nvPr userDrawn="1"/>
        </p:nvSpPr>
        <p:spPr>
          <a:xfrm>
            <a:off x="531878" y="188580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Trabajos en caliente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AEC6DA8-1895-4CC5-B18F-69075AF4DFDA}"/>
              </a:ext>
            </a:extLst>
          </p:cNvPr>
          <p:cNvSpPr txBox="1"/>
          <p:nvPr userDrawn="1"/>
        </p:nvSpPr>
        <p:spPr>
          <a:xfrm>
            <a:off x="541546" y="1976104"/>
            <a:ext cx="1343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Evito realizar trabajos en caliente siempre que sea posible.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81AFDC7-38D7-425B-A363-D83C81030371}"/>
              </a:ext>
            </a:extLst>
          </p:cNvPr>
          <p:cNvSpPr txBox="1"/>
          <p:nvPr userDrawn="1"/>
        </p:nvSpPr>
        <p:spPr>
          <a:xfrm>
            <a:off x="531878" y="2265297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Línea de peligro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0D9953A-0AB7-426D-A0DC-A72A355A8FD2}"/>
              </a:ext>
            </a:extLst>
          </p:cNvPr>
          <p:cNvSpPr txBox="1"/>
          <p:nvPr userDrawn="1"/>
        </p:nvSpPr>
        <p:spPr>
          <a:xfrm>
            <a:off x="535314" y="2355666"/>
            <a:ext cx="150781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Me mantengo fuera de la línea de peligro y me aseguro de que los demás hagan lo mismo.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D62B69C-667C-4CE0-B97F-D9DDC5A2424E}"/>
              </a:ext>
            </a:extLst>
          </p:cNvPr>
          <p:cNvSpPr txBox="1"/>
          <p:nvPr userDrawn="1"/>
        </p:nvSpPr>
        <p:spPr>
          <a:xfrm>
            <a:off x="539430" y="847094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Obtengo la autorización antes de entrar en un espacio confinado.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892136-2AF3-4250-9E32-8A6DF680B05F}">
  <ds:schemaRefs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1</cp:revision>
  <cp:lastPrinted>2021-05-25T14:19:38Z</cp:lastPrinted>
  <dcterms:created xsi:type="dcterms:W3CDTF">2021-04-29T15:25:18Z</dcterms:created>
  <dcterms:modified xsi:type="dcterms:W3CDTF">2022-04-14T15:52:04Z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