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7"/>
  </p:notesMasterIdLst>
  <p:handoutMasterIdLst>
    <p:handoutMasterId r:id="rId8"/>
  </p:handoutMasterIdLst>
  <p:sldIdLst>
    <p:sldId id="272" r:id="rId5"/>
    <p:sldId id="274" r:id="rId6"/>
  </p:sldIdLst>
  <p:sldSz cx="1944688" cy="307816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9300"/>
    <a:srgbClr val="0064AC"/>
    <a:srgbClr val="FFD400"/>
    <a:srgbClr val="BDCC00"/>
    <a:srgbClr val="79B321"/>
    <a:srgbClr val="088A30"/>
    <a:srgbClr val="38B5B8"/>
    <a:srgbClr val="0094D7"/>
    <a:srgbClr val="E65113"/>
    <a:srgbClr val="E100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027F896-07F8-4443-8D20-9457A4A6E503}" v="22" dt="2022-04-01T13:12:23.4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4" d="100"/>
          <a:sy n="224" d="100"/>
        </p:scale>
        <p:origin x="3840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7" d="100"/>
          <a:sy n="77" d="100"/>
        </p:scale>
        <p:origin x="400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lentine MARTIN" userId="368f1771-3f08-4d68-9aa7-d209efa7ebf2" providerId="ADAL" clId="{A027F896-07F8-4443-8D20-9457A4A6E503}"/>
    <pc:docChg chg="undo redo custSel modSld modMainMaster">
      <pc:chgData name="Valentine MARTIN" userId="368f1771-3f08-4d68-9aa7-d209efa7ebf2" providerId="ADAL" clId="{A027F896-07F8-4443-8D20-9457A4A6E503}" dt="2022-04-14T15:51:55.852" v="1920" actId="20577"/>
      <pc:docMkLst>
        <pc:docMk/>
      </pc:docMkLst>
      <pc:sldChg chg="delSp modSp mod">
        <pc:chgData name="Valentine MARTIN" userId="368f1771-3f08-4d68-9aa7-d209efa7ebf2" providerId="ADAL" clId="{A027F896-07F8-4443-8D20-9457A4A6E503}" dt="2022-04-01T12:34:51.613" v="560" actId="478"/>
        <pc:sldMkLst>
          <pc:docMk/>
          <pc:sldMk cId="1586178526" sldId="272"/>
        </pc:sldMkLst>
        <pc:spChg chg="mod">
          <ac:chgData name="Valentine MARTIN" userId="368f1771-3f08-4d68-9aa7-d209efa7ebf2" providerId="ADAL" clId="{A027F896-07F8-4443-8D20-9457A4A6E503}" dt="2022-03-30T08:45:19.295" v="42" actId="20577"/>
          <ac:spMkLst>
            <pc:docMk/>
            <pc:sldMk cId="1586178526" sldId="272"/>
            <ac:spMk id="4" creationId="{B579C8DF-C213-4933-BB46-0BABB2078C9B}"/>
          </ac:spMkLst>
        </pc:spChg>
        <pc:spChg chg="mod">
          <ac:chgData name="Valentine MARTIN" userId="368f1771-3f08-4d68-9aa7-d209efa7ebf2" providerId="ADAL" clId="{A027F896-07F8-4443-8D20-9457A4A6E503}" dt="2022-03-30T08:45:49.816" v="49"/>
          <ac:spMkLst>
            <pc:docMk/>
            <pc:sldMk cId="1586178526" sldId="272"/>
            <ac:spMk id="21" creationId="{751E9CBF-95A3-40A3-895F-D3F8A7EE3BB9}"/>
          </ac:spMkLst>
        </pc:spChg>
        <pc:spChg chg="del mod">
          <ac:chgData name="Valentine MARTIN" userId="368f1771-3f08-4d68-9aa7-d209efa7ebf2" providerId="ADAL" clId="{A027F896-07F8-4443-8D20-9457A4A6E503}" dt="2022-04-01T12:34:50.815" v="559" actId="478"/>
          <ac:spMkLst>
            <pc:docMk/>
            <pc:sldMk cId="1586178526" sldId="272"/>
            <ac:spMk id="23" creationId="{83C8072B-D0BE-4CF4-B2A5-D73569836F6D}"/>
          </ac:spMkLst>
        </pc:spChg>
        <pc:spChg chg="mod">
          <ac:chgData name="Valentine MARTIN" userId="368f1771-3f08-4d68-9aa7-d209efa7ebf2" providerId="ADAL" clId="{A027F896-07F8-4443-8D20-9457A4A6E503}" dt="2022-03-30T08:46:11.883" v="57"/>
          <ac:spMkLst>
            <pc:docMk/>
            <pc:sldMk cId="1586178526" sldId="272"/>
            <ac:spMk id="33" creationId="{4AE8DA22-7CF8-4BDD-917E-489DA172E687}"/>
          </ac:spMkLst>
        </pc:spChg>
        <pc:spChg chg="mod">
          <ac:chgData name="Valentine MARTIN" userId="368f1771-3f08-4d68-9aa7-d209efa7ebf2" providerId="ADAL" clId="{A027F896-07F8-4443-8D20-9457A4A6E503}" dt="2022-03-30T08:46:20.144" v="60"/>
          <ac:spMkLst>
            <pc:docMk/>
            <pc:sldMk cId="1586178526" sldId="272"/>
            <ac:spMk id="34" creationId="{E9A174AD-7617-4EC9-9D13-71D053340666}"/>
          </ac:spMkLst>
        </pc:spChg>
        <pc:spChg chg="mod">
          <ac:chgData name="Valentine MARTIN" userId="368f1771-3f08-4d68-9aa7-d209efa7ebf2" providerId="ADAL" clId="{A027F896-07F8-4443-8D20-9457A4A6E503}" dt="2022-03-30T08:46:36.643" v="64"/>
          <ac:spMkLst>
            <pc:docMk/>
            <pc:sldMk cId="1586178526" sldId="272"/>
            <ac:spMk id="35" creationId="{245A2EDF-573D-4449-BFF2-F7CF438B053F}"/>
          </ac:spMkLst>
        </pc:spChg>
        <pc:spChg chg="mod">
          <ac:chgData name="Valentine MARTIN" userId="368f1771-3f08-4d68-9aa7-d209efa7ebf2" providerId="ADAL" clId="{A027F896-07F8-4443-8D20-9457A4A6E503}" dt="2022-03-30T08:46:47.325" v="67"/>
          <ac:spMkLst>
            <pc:docMk/>
            <pc:sldMk cId="1586178526" sldId="272"/>
            <ac:spMk id="36" creationId="{7007AC50-9DD2-4F44-9F9D-10F9BD5D77F9}"/>
          </ac:spMkLst>
        </pc:spChg>
        <pc:spChg chg="mod">
          <ac:chgData name="Valentine MARTIN" userId="368f1771-3f08-4d68-9aa7-d209efa7ebf2" providerId="ADAL" clId="{A027F896-07F8-4443-8D20-9457A4A6E503}" dt="2022-03-30T08:47:01.956" v="72"/>
          <ac:spMkLst>
            <pc:docMk/>
            <pc:sldMk cId="1586178526" sldId="272"/>
            <ac:spMk id="37" creationId="{9A861BC2-3069-447B-984A-464ED94387AE}"/>
          </ac:spMkLst>
        </pc:spChg>
        <pc:spChg chg="mod">
          <ac:chgData name="Valentine MARTIN" userId="368f1771-3f08-4d68-9aa7-d209efa7ebf2" providerId="ADAL" clId="{A027F896-07F8-4443-8D20-9457A4A6E503}" dt="2022-03-30T08:47:12.151" v="75"/>
          <ac:spMkLst>
            <pc:docMk/>
            <pc:sldMk cId="1586178526" sldId="272"/>
            <ac:spMk id="38" creationId="{5D9EAF9F-C27B-4BBD-9235-16D44239957F}"/>
          </ac:spMkLst>
        </pc:spChg>
        <pc:spChg chg="mod">
          <ac:chgData name="Valentine MARTIN" userId="368f1771-3f08-4d68-9aa7-d209efa7ebf2" providerId="ADAL" clId="{A027F896-07F8-4443-8D20-9457A4A6E503}" dt="2022-03-30T08:47:24.768" v="78"/>
          <ac:spMkLst>
            <pc:docMk/>
            <pc:sldMk cId="1586178526" sldId="272"/>
            <ac:spMk id="39" creationId="{443483C1-C899-47B0-B794-34D6BCD58A38}"/>
          </ac:spMkLst>
        </pc:spChg>
        <pc:spChg chg="mod">
          <ac:chgData name="Valentine MARTIN" userId="368f1771-3f08-4d68-9aa7-d209efa7ebf2" providerId="ADAL" clId="{A027F896-07F8-4443-8D20-9457A4A6E503}" dt="2022-03-30T08:47:42.792" v="84" actId="20577"/>
          <ac:spMkLst>
            <pc:docMk/>
            <pc:sldMk cId="1586178526" sldId="272"/>
            <ac:spMk id="40" creationId="{7D6730FC-63CA-492E-A471-01D2EB90E872}"/>
          </ac:spMkLst>
        </pc:spChg>
        <pc:spChg chg="mod">
          <ac:chgData name="Valentine MARTIN" userId="368f1771-3f08-4d68-9aa7-d209efa7ebf2" providerId="ADAL" clId="{A027F896-07F8-4443-8D20-9457A4A6E503}" dt="2022-03-30T08:47:50.473" v="87"/>
          <ac:spMkLst>
            <pc:docMk/>
            <pc:sldMk cId="1586178526" sldId="272"/>
            <ac:spMk id="41" creationId="{7C6AEE81-EB8C-4336-846E-F9A5FA4E7FC8}"/>
          </ac:spMkLst>
        </pc:spChg>
        <pc:spChg chg="mod">
          <ac:chgData name="Valentine MARTIN" userId="368f1771-3f08-4d68-9aa7-d209efa7ebf2" providerId="ADAL" clId="{A027F896-07F8-4443-8D20-9457A4A6E503}" dt="2022-03-30T08:48:00.212" v="91" actId="20577"/>
          <ac:spMkLst>
            <pc:docMk/>
            <pc:sldMk cId="1586178526" sldId="272"/>
            <ac:spMk id="42" creationId="{5BF21A86-4CF2-4208-9490-8612FF5BF79F}"/>
          </ac:spMkLst>
        </pc:spChg>
        <pc:spChg chg="mod">
          <ac:chgData name="Valentine MARTIN" userId="368f1771-3f08-4d68-9aa7-d209efa7ebf2" providerId="ADAL" clId="{A027F896-07F8-4443-8D20-9457A4A6E503}" dt="2022-03-30T08:57:49.397" v="543" actId="20577"/>
          <ac:spMkLst>
            <pc:docMk/>
            <pc:sldMk cId="1586178526" sldId="272"/>
            <ac:spMk id="43" creationId="{A0A4560F-245E-459B-B2CB-8CD1ED98FA51}"/>
          </ac:spMkLst>
        </pc:spChg>
        <pc:grpChg chg="del">
          <ac:chgData name="Valentine MARTIN" userId="368f1771-3f08-4d68-9aa7-d209efa7ebf2" providerId="ADAL" clId="{A027F896-07F8-4443-8D20-9457A4A6E503}" dt="2022-04-01T12:34:51.613" v="560" actId="478"/>
          <ac:grpSpMkLst>
            <pc:docMk/>
            <pc:sldMk cId="1586178526" sldId="272"/>
            <ac:grpSpMk id="2" creationId="{BBF8867E-FD51-4875-842B-1AAD263A5C08}"/>
          </ac:grpSpMkLst>
        </pc:grpChg>
      </pc:sldChg>
      <pc:sldChg chg="addSp delSp modSp mod">
        <pc:chgData name="Valentine MARTIN" userId="368f1771-3f08-4d68-9aa7-d209efa7ebf2" providerId="ADAL" clId="{A027F896-07F8-4443-8D20-9457A4A6E503}" dt="2022-04-01T13:03:27.786" v="1883" actId="478"/>
        <pc:sldMkLst>
          <pc:docMk/>
          <pc:sldMk cId="879087154" sldId="274"/>
        </pc:sldMkLst>
        <pc:spChg chg="mod">
          <ac:chgData name="Valentine MARTIN" userId="368f1771-3f08-4d68-9aa7-d209efa7ebf2" providerId="ADAL" clId="{A027F896-07F8-4443-8D20-9457A4A6E503}" dt="2022-03-30T08:56:45.440" v="484" actId="1036"/>
          <ac:spMkLst>
            <pc:docMk/>
            <pc:sldMk cId="879087154" sldId="274"/>
            <ac:spMk id="2" creationId="{B35A7405-1B9C-40A1-A933-425620FF2D32}"/>
          </ac:spMkLst>
        </pc:spChg>
        <pc:spChg chg="mod">
          <ac:chgData name="Valentine MARTIN" userId="368f1771-3f08-4d68-9aa7-d209efa7ebf2" providerId="ADAL" clId="{A027F896-07F8-4443-8D20-9457A4A6E503}" dt="2022-03-30T08:48:13.817" v="94"/>
          <ac:spMkLst>
            <pc:docMk/>
            <pc:sldMk cId="879087154" sldId="274"/>
            <ac:spMk id="3" creationId="{7BA50F33-229E-460B-AEFD-84A302CF9565}"/>
          </ac:spMkLst>
        </pc:spChg>
        <pc:spChg chg="mod">
          <ac:chgData name="Valentine MARTIN" userId="368f1771-3f08-4d68-9aa7-d209efa7ebf2" providerId="ADAL" clId="{A027F896-07F8-4443-8D20-9457A4A6E503}" dt="2022-03-30T08:52:58.015" v="221" actId="1035"/>
          <ac:spMkLst>
            <pc:docMk/>
            <pc:sldMk cId="879087154" sldId="274"/>
            <ac:spMk id="4" creationId="{EED184D7-9576-4E3C-A76A-C9B3C1DB5912}"/>
          </ac:spMkLst>
        </pc:spChg>
        <pc:spChg chg="mod">
          <ac:chgData name="Valentine MARTIN" userId="368f1771-3f08-4d68-9aa7-d209efa7ebf2" providerId="ADAL" clId="{A027F896-07F8-4443-8D20-9457A4A6E503}" dt="2022-03-30T08:54:36.219" v="284" actId="1035"/>
          <ac:spMkLst>
            <pc:docMk/>
            <pc:sldMk cId="879087154" sldId="274"/>
            <ac:spMk id="5" creationId="{76DA3A14-AEE6-4FD4-9264-AE1BE49AE918}"/>
          </ac:spMkLst>
        </pc:spChg>
        <pc:spChg chg="mod">
          <ac:chgData name="Valentine MARTIN" userId="368f1771-3f08-4d68-9aa7-d209efa7ebf2" providerId="ADAL" clId="{A027F896-07F8-4443-8D20-9457A4A6E503}" dt="2022-03-30T08:57:01.204" v="489" actId="1035"/>
          <ac:spMkLst>
            <pc:docMk/>
            <pc:sldMk cId="879087154" sldId="274"/>
            <ac:spMk id="6" creationId="{EFCEEB67-05F6-4195-BB3F-4DED80998F8A}"/>
          </ac:spMkLst>
        </pc:spChg>
        <pc:spChg chg="mod">
          <ac:chgData name="Valentine MARTIN" userId="368f1771-3f08-4d68-9aa7-d209efa7ebf2" providerId="ADAL" clId="{A027F896-07F8-4443-8D20-9457A4A6E503}" dt="2022-03-30T08:54:49.857" v="311" actId="1035"/>
          <ac:spMkLst>
            <pc:docMk/>
            <pc:sldMk cId="879087154" sldId="274"/>
            <ac:spMk id="7" creationId="{DFECB291-78E0-42D1-B841-275B55174590}"/>
          </ac:spMkLst>
        </pc:spChg>
        <pc:spChg chg="mod">
          <ac:chgData name="Valentine MARTIN" userId="368f1771-3f08-4d68-9aa7-d209efa7ebf2" providerId="ADAL" clId="{A027F896-07F8-4443-8D20-9457A4A6E503}" dt="2022-03-30T08:57:02.673" v="490" actId="1036"/>
          <ac:spMkLst>
            <pc:docMk/>
            <pc:sldMk cId="879087154" sldId="274"/>
            <ac:spMk id="8" creationId="{81374BD4-7584-4F60-B90F-2DD60FF7A356}"/>
          </ac:spMkLst>
        </pc:spChg>
        <pc:spChg chg="mod">
          <ac:chgData name="Valentine MARTIN" userId="368f1771-3f08-4d68-9aa7-d209efa7ebf2" providerId="ADAL" clId="{A027F896-07F8-4443-8D20-9457A4A6E503}" dt="2022-03-30T08:55:17.619" v="386" actId="1035"/>
          <ac:spMkLst>
            <pc:docMk/>
            <pc:sldMk cId="879087154" sldId="274"/>
            <ac:spMk id="9" creationId="{6589F153-C771-40F9-9EA3-8E25ACC75A60}"/>
          </ac:spMkLst>
        </pc:spChg>
        <pc:spChg chg="mod">
          <ac:chgData name="Valentine MARTIN" userId="368f1771-3f08-4d68-9aa7-d209efa7ebf2" providerId="ADAL" clId="{A027F896-07F8-4443-8D20-9457A4A6E503}" dt="2022-03-30T08:57:04.306" v="491" actId="1036"/>
          <ac:spMkLst>
            <pc:docMk/>
            <pc:sldMk cId="879087154" sldId="274"/>
            <ac:spMk id="10" creationId="{1D7344B7-072C-46A6-9FA9-23807464238B}"/>
          </ac:spMkLst>
        </pc:spChg>
        <pc:spChg chg="mod">
          <ac:chgData name="Valentine MARTIN" userId="368f1771-3f08-4d68-9aa7-d209efa7ebf2" providerId="ADAL" clId="{A027F896-07F8-4443-8D20-9457A4A6E503}" dt="2022-03-30T08:55:47.877" v="464" actId="1035"/>
          <ac:spMkLst>
            <pc:docMk/>
            <pc:sldMk cId="879087154" sldId="274"/>
            <ac:spMk id="11" creationId="{E5C7D576-826D-40BC-9CFE-ACA5C72EFE76}"/>
          </ac:spMkLst>
        </pc:spChg>
        <pc:spChg chg="mod">
          <ac:chgData name="Valentine MARTIN" userId="368f1771-3f08-4d68-9aa7-d209efa7ebf2" providerId="ADAL" clId="{A027F896-07F8-4443-8D20-9457A4A6E503}" dt="2022-03-30T08:57:05.873" v="492" actId="1036"/>
          <ac:spMkLst>
            <pc:docMk/>
            <pc:sldMk cId="879087154" sldId="274"/>
            <ac:spMk id="12" creationId="{A164D125-64A3-4B51-BB12-2C0E61DB1A44}"/>
          </ac:spMkLst>
        </pc:spChg>
        <pc:spChg chg="add del mod">
          <ac:chgData name="Valentine MARTIN" userId="368f1771-3f08-4d68-9aa7-d209efa7ebf2" providerId="ADAL" clId="{A027F896-07F8-4443-8D20-9457A4A6E503}" dt="2022-04-01T13:03:27.786" v="1883" actId="478"/>
          <ac:spMkLst>
            <pc:docMk/>
            <pc:sldMk cId="879087154" sldId="274"/>
            <ac:spMk id="28" creationId="{4F9C1670-46A2-4007-AA79-7DBA0484022B}"/>
          </ac:spMkLst>
        </pc:spChg>
        <pc:spChg chg="mod">
          <ac:chgData name="Valentine MARTIN" userId="368f1771-3f08-4d68-9aa7-d209efa7ebf2" providerId="ADAL" clId="{A027F896-07F8-4443-8D20-9457A4A6E503}" dt="2022-03-30T09:00:42.965" v="556" actId="1035"/>
          <ac:spMkLst>
            <pc:docMk/>
            <pc:sldMk cId="879087154" sldId="274"/>
            <ac:spMk id="29" creationId="{AF10F6A1-3C67-48E7-8B8F-C74B66E8A962}"/>
          </ac:spMkLst>
        </pc:spChg>
        <pc:spChg chg="mod">
          <ac:chgData name="Valentine MARTIN" userId="368f1771-3f08-4d68-9aa7-d209efa7ebf2" providerId="ADAL" clId="{A027F896-07F8-4443-8D20-9457A4A6E503}" dt="2022-03-30T08:57:25.796" v="513" actId="20577"/>
          <ac:spMkLst>
            <pc:docMk/>
            <pc:sldMk cId="879087154" sldId="274"/>
            <ac:spMk id="30" creationId="{2B042D2D-B93B-46E2-9E21-455CD51BA783}"/>
          </ac:spMkLst>
        </pc:spChg>
        <pc:spChg chg="mod">
          <ac:chgData name="Valentine MARTIN" userId="368f1771-3f08-4d68-9aa7-d209efa7ebf2" providerId="ADAL" clId="{A027F896-07F8-4443-8D20-9457A4A6E503}" dt="2022-03-30T08:57:41.351" v="529" actId="20577"/>
          <ac:spMkLst>
            <pc:docMk/>
            <pc:sldMk cId="879087154" sldId="274"/>
            <ac:spMk id="31" creationId="{E259BBF2-5B5E-41AA-B56E-D4DB1BFBEEB4}"/>
          </ac:spMkLst>
        </pc:spChg>
        <pc:cxnChg chg="add del mod">
          <ac:chgData name="Valentine MARTIN" userId="368f1771-3f08-4d68-9aa7-d209efa7ebf2" providerId="ADAL" clId="{A027F896-07F8-4443-8D20-9457A4A6E503}" dt="2022-03-30T08:53:07.424" v="225" actId="478"/>
          <ac:cxnSpMkLst>
            <pc:docMk/>
            <pc:sldMk cId="879087154" sldId="274"/>
            <ac:cxnSpMk id="16" creationId="{5DCDB3BD-4D8D-4084-AB7F-E0E00566CF22}"/>
          </ac:cxnSpMkLst>
        </pc:cxnChg>
        <pc:cxnChg chg="add del mod">
          <ac:chgData name="Valentine MARTIN" userId="368f1771-3f08-4d68-9aa7-d209efa7ebf2" providerId="ADAL" clId="{A027F896-07F8-4443-8D20-9457A4A6E503}" dt="2022-03-30T08:55:54.543" v="478" actId="478"/>
          <ac:cxnSpMkLst>
            <pc:docMk/>
            <pc:sldMk cId="879087154" sldId="274"/>
            <ac:cxnSpMk id="21" creationId="{5038F5BD-D0CF-4B4E-BE53-00DC366C4107}"/>
          </ac:cxnSpMkLst>
        </pc:cxnChg>
      </pc:sldChg>
      <pc:sldMasterChg chg="modSldLayout">
        <pc:chgData name="Valentine MARTIN" userId="368f1771-3f08-4d68-9aa7-d209efa7ebf2" providerId="ADAL" clId="{A027F896-07F8-4443-8D20-9457A4A6E503}" dt="2022-04-14T15:51:55.852" v="1920" actId="20577"/>
        <pc:sldMasterMkLst>
          <pc:docMk/>
          <pc:sldMasterMk cId="3221854071" sldId="2147483672"/>
        </pc:sldMasterMkLst>
        <pc:sldLayoutChg chg="addSp delSp modSp mod">
          <pc:chgData name="Valentine MARTIN" userId="368f1771-3f08-4d68-9aa7-d209efa7ebf2" providerId="ADAL" clId="{A027F896-07F8-4443-8D20-9457A4A6E503}" dt="2022-04-06T12:18:59.945" v="1904" actId="1038"/>
          <pc:sldLayoutMkLst>
            <pc:docMk/>
            <pc:sldMasterMk cId="3221854071" sldId="2147483672"/>
            <pc:sldLayoutMk cId="4181866386" sldId="2147483674"/>
          </pc:sldLayoutMkLst>
          <pc:spChg chg="add del mod">
            <ac:chgData name="Valentine MARTIN" userId="368f1771-3f08-4d68-9aa7-d209efa7ebf2" providerId="ADAL" clId="{A027F896-07F8-4443-8D20-9457A4A6E503}" dt="2022-03-30T08:52:13.587" v="200" actId="478"/>
            <ac:spMkLst>
              <pc:docMk/>
              <pc:sldMasterMk cId="3221854071" sldId="2147483672"/>
              <pc:sldLayoutMk cId="4181866386" sldId="2147483674"/>
              <ac:spMk id="2" creationId="{6E5F95BF-E00C-4CD3-86C4-E62A06681FD5}"/>
            </ac:spMkLst>
          </pc:spChg>
          <pc:spChg chg="del mod">
            <ac:chgData name="Valentine MARTIN" userId="368f1771-3f08-4d68-9aa7-d209efa7ebf2" providerId="ADAL" clId="{A027F896-07F8-4443-8D20-9457A4A6E503}" dt="2022-04-01T12:40:16.159" v="681" actId="478"/>
            <ac:spMkLst>
              <pc:docMk/>
              <pc:sldMasterMk cId="3221854071" sldId="2147483672"/>
              <pc:sldLayoutMk cId="4181866386" sldId="2147483674"/>
              <ac:spMk id="13" creationId="{920173F7-C91E-794E-9FAD-0C1CBD3BC6C0}"/>
            </ac:spMkLst>
          </pc:spChg>
          <pc:spChg chg="mod">
            <ac:chgData name="Valentine MARTIN" userId="368f1771-3f08-4d68-9aa7-d209efa7ebf2" providerId="ADAL" clId="{A027F896-07F8-4443-8D20-9457A4A6E503}" dt="2022-03-30T08:50:13.277" v="134" actId="165"/>
            <ac:spMkLst>
              <pc:docMk/>
              <pc:sldMasterMk cId="3221854071" sldId="2147483672"/>
              <pc:sldLayoutMk cId="4181866386" sldId="2147483674"/>
              <ac:spMk id="17" creationId="{FCC13D4E-72F2-4E26-9F50-FFAD0B8458BA}"/>
            </ac:spMkLst>
          </pc:spChg>
          <pc:spChg chg="mod">
            <ac:chgData name="Valentine MARTIN" userId="368f1771-3f08-4d68-9aa7-d209efa7ebf2" providerId="ADAL" clId="{A027F896-07F8-4443-8D20-9457A4A6E503}" dt="2022-03-30T08:50:13.277" v="134" actId="165"/>
            <ac:spMkLst>
              <pc:docMk/>
              <pc:sldMasterMk cId="3221854071" sldId="2147483672"/>
              <pc:sldLayoutMk cId="4181866386" sldId="2147483674"/>
              <ac:spMk id="19" creationId="{4852A9F0-EB9B-43F6-B4EF-39477ABE1F85}"/>
            </ac:spMkLst>
          </pc:spChg>
          <pc:spChg chg="mod">
            <ac:chgData name="Valentine MARTIN" userId="368f1771-3f08-4d68-9aa7-d209efa7ebf2" providerId="ADAL" clId="{A027F896-07F8-4443-8D20-9457A4A6E503}" dt="2022-03-30T08:50:13.277" v="134" actId="165"/>
            <ac:spMkLst>
              <pc:docMk/>
              <pc:sldMasterMk cId="3221854071" sldId="2147483672"/>
              <pc:sldLayoutMk cId="4181866386" sldId="2147483674"/>
              <ac:spMk id="21" creationId="{B9FC6501-6664-467A-8904-66F84713ED56}"/>
            </ac:spMkLst>
          </pc:spChg>
          <pc:spChg chg="mod">
            <ac:chgData name="Valentine MARTIN" userId="368f1771-3f08-4d68-9aa7-d209efa7ebf2" providerId="ADAL" clId="{A027F896-07F8-4443-8D20-9457A4A6E503}" dt="2022-03-30T08:50:13.277" v="134" actId="165"/>
            <ac:spMkLst>
              <pc:docMk/>
              <pc:sldMasterMk cId="3221854071" sldId="2147483672"/>
              <pc:sldLayoutMk cId="4181866386" sldId="2147483674"/>
              <ac:spMk id="23" creationId="{A6B6317E-102B-4F73-8B2A-CFFB2CD16593}"/>
            </ac:spMkLst>
          </pc:spChg>
          <pc:spChg chg="mod">
            <ac:chgData name="Valentine MARTIN" userId="368f1771-3f08-4d68-9aa7-d209efa7ebf2" providerId="ADAL" clId="{A027F896-07F8-4443-8D20-9457A4A6E503}" dt="2022-03-30T08:50:13.277" v="134" actId="165"/>
            <ac:spMkLst>
              <pc:docMk/>
              <pc:sldMasterMk cId="3221854071" sldId="2147483672"/>
              <pc:sldLayoutMk cId="4181866386" sldId="2147483674"/>
              <ac:spMk id="25" creationId="{2A11A3C6-5D0C-491C-83E6-71898A166D4D}"/>
            </ac:spMkLst>
          </pc:spChg>
          <pc:spChg chg="mod">
            <ac:chgData name="Valentine MARTIN" userId="368f1771-3f08-4d68-9aa7-d209efa7ebf2" providerId="ADAL" clId="{A027F896-07F8-4443-8D20-9457A4A6E503}" dt="2022-03-30T08:50:13.277" v="134" actId="165"/>
            <ac:spMkLst>
              <pc:docMk/>
              <pc:sldMasterMk cId="3221854071" sldId="2147483672"/>
              <pc:sldLayoutMk cId="4181866386" sldId="2147483674"/>
              <ac:spMk id="27" creationId="{8CE6488E-C382-458A-93DC-71E937CF9CFA}"/>
            </ac:spMkLst>
          </pc:spChg>
          <pc:spChg chg="add del mod">
            <ac:chgData name="Valentine MARTIN" userId="368f1771-3f08-4d68-9aa7-d209efa7ebf2" providerId="ADAL" clId="{A027F896-07F8-4443-8D20-9457A4A6E503}" dt="2022-03-30T08:52:12.495" v="199" actId="478"/>
            <ac:spMkLst>
              <pc:docMk/>
              <pc:sldMasterMk cId="3221854071" sldId="2147483672"/>
              <pc:sldLayoutMk cId="4181866386" sldId="2147483674"/>
              <ac:spMk id="30" creationId="{DA72E8A2-0FFC-4514-8FB4-D3B66159A8AD}"/>
            </ac:spMkLst>
          </pc:spChg>
          <pc:spChg chg="mod topLvl">
            <ac:chgData name="Valentine MARTIN" userId="368f1771-3f08-4d68-9aa7-d209efa7ebf2" providerId="ADAL" clId="{A027F896-07F8-4443-8D20-9457A4A6E503}" dt="2022-04-06T12:18:59.945" v="1904" actId="1038"/>
            <ac:spMkLst>
              <pc:docMk/>
              <pc:sldMasterMk cId="3221854071" sldId="2147483672"/>
              <pc:sldLayoutMk cId="4181866386" sldId="2147483674"/>
              <ac:spMk id="31" creationId="{FD46904B-2CA4-4555-9E43-D2118905C1D3}"/>
            </ac:spMkLst>
          </pc:spChg>
          <pc:spChg chg="mod topLvl">
            <ac:chgData name="Valentine MARTIN" userId="368f1771-3f08-4d68-9aa7-d209efa7ebf2" providerId="ADAL" clId="{A027F896-07F8-4443-8D20-9457A4A6E503}" dt="2022-04-01T13:02:07.643" v="1863" actId="1036"/>
            <ac:spMkLst>
              <pc:docMk/>
              <pc:sldMasterMk cId="3221854071" sldId="2147483672"/>
              <pc:sldLayoutMk cId="4181866386" sldId="2147483674"/>
              <ac:spMk id="32" creationId="{2844B193-DF7D-45EA-9CE1-5F314992D740}"/>
            </ac:spMkLst>
          </pc:spChg>
          <pc:spChg chg="mod topLvl">
            <ac:chgData name="Valentine MARTIN" userId="368f1771-3f08-4d68-9aa7-d209efa7ebf2" providerId="ADAL" clId="{A027F896-07F8-4443-8D20-9457A4A6E503}" dt="2022-04-01T12:43:02.164" v="732" actId="1036"/>
            <ac:spMkLst>
              <pc:docMk/>
              <pc:sldMasterMk cId="3221854071" sldId="2147483672"/>
              <pc:sldLayoutMk cId="4181866386" sldId="2147483674"/>
              <ac:spMk id="33" creationId="{F8A743F4-658E-4C35-B44F-60BCBC1DAD93}"/>
            </ac:spMkLst>
          </pc:spChg>
          <pc:spChg chg="add del mod topLvl">
            <ac:chgData name="Valentine MARTIN" userId="368f1771-3f08-4d68-9aa7-d209efa7ebf2" providerId="ADAL" clId="{A027F896-07F8-4443-8D20-9457A4A6E503}" dt="2022-04-01T13:03:54.665" v="1891" actId="1037"/>
            <ac:spMkLst>
              <pc:docMk/>
              <pc:sldMasterMk cId="3221854071" sldId="2147483672"/>
              <pc:sldLayoutMk cId="4181866386" sldId="2147483674"/>
              <ac:spMk id="35" creationId="{A3E17B91-5C90-4B4D-91CF-4C9690C78F71}"/>
            </ac:spMkLst>
          </pc:spChg>
          <pc:spChg chg="mod topLvl">
            <ac:chgData name="Valentine MARTIN" userId="368f1771-3f08-4d68-9aa7-d209efa7ebf2" providerId="ADAL" clId="{A027F896-07F8-4443-8D20-9457A4A6E503}" dt="2022-04-01T12:44:50.111" v="777" actId="255"/>
            <ac:spMkLst>
              <pc:docMk/>
              <pc:sldMasterMk cId="3221854071" sldId="2147483672"/>
              <pc:sldLayoutMk cId="4181866386" sldId="2147483674"/>
              <ac:spMk id="36" creationId="{C6BBF364-8101-4D91-A761-EEB799547BC0}"/>
            </ac:spMkLst>
          </pc:spChg>
          <pc:spChg chg="mod topLvl">
            <ac:chgData name="Valentine MARTIN" userId="368f1771-3f08-4d68-9aa7-d209efa7ebf2" providerId="ADAL" clId="{A027F896-07F8-4443-8D20-9457A4A6E503}" dt="2022-04-01T12:47:16.221" v="891" actId="1035"/>
            <ac:spMkLst>
              <pc:docMk/>
              <pc:sldMasterMk cId="3221854071" sldId="2147483672"/>
              <pc:sldLayoutMk cId="4181866386" sldId="2147483674"/>
              <ac:spMk id="37" creationId="{1FF6BD63-78FB-476F-9CB7-50D0054C4619}"/>
            </ac:spMkLst>
          </pc:spChg>
          <pc:spChg chg="mod topLvl">
            <ac:chgData name="Valentine MARTIN" userId="368f1771-3f08-4d68-9aa7-d209efa7ebf2" providerId="ADAL" clId="{A027F896-07F8-4443-8D20-9457A4A6E503}" dt="2022-04-01T12:47:24.524" v="902" actId="1035"/>
            <ac:spMkLst>
              <pc:docMk/>
              <pc:sldMasterMk cId="3221854071" sldId="2147483672"/>
              <pc:sldLayoutMk cId="4181866386" sldId="2147483674"/>
              <ac:spMk id="38" creationId="{7C2643E3-1DA7-4FFC-AAD2-78703BB774D2}"/>
            </ac:spMkLst>
          </pc:spChg>
          <pc:spChg chg="mod topLvl">
            <ac:chgData name="Valentine MARTIN" userId="368f1771-3f08-4d68-9aa7-d209efa7ebf2" providerId="ADAL" clId="{A027F896-07F8-4443-8D20-9457A4A6E503}" dt="2022-04-01T12:47:24.524" v="902" actId="1035"/>
            <ac:spMkLst>
              <pc:docMk/>
              <pc:sldMasterMk cId="3221854071" sldId="2147483672"/>
              <pc:sldLayoutMk cId="4181866386" sldId="2147483674"/>
              <ac:spMk id="39" creationId="{E067E217-EB4F-4ADD-952C-0A48C53B8BCF}"/>
            </ac:spMkLst>
          </pc:spChg>
          <pc:spChg chg="mod topLvl">
            <ac:chgData name="Valentine MARTIN" userId="368f1771-3f08-4d68-9aa7-d209efa7ebf2" providerId="ADAL" clId="{A027F896-07F8-4443-8D20-9457A4A6E503}" dt="2022-04-01T12:48:00.078" v="957" actId="1035"/>
            <ac:spMkLst>
              <pc:docMk/>
              <pc:sldMasterMk cId="3221854071" sldId="2147483672"/>
              <pc:sldLayoutMk cId="4181866386" sldId="2147483674"/>
              <ac:spMk id="40" creationId="{767CE1C6-67D7-469D-9110-4CDF73EE75A0}"/>
            </ac:spMkLst>
          </pc:spChg>
          <pc:spChg chg="mod topLvl">
            <ac:chgData name="Valentine MARTIN" userId="368f1771-3f08-4d68-9aa7-d209efa7ebf2" providerId="ADAL" clId="{A027F896-07F8-4443-8D20-9457A4A6E503}" dt="2022-04-01T13:04:01.896" v="1894" actId="1037"/>
            <ac:spMkLst>
              <pc:docMk/>
              <pc:sldMasterMk cId="3221854071" sldId="2147483672"/>
              <pc:sldLayoutMk cId="4181866386" sldId="2147483674"/>
              <ac:spMk id="41" creationId="{1062B324-04AC-4661-9E78-66CD456BCA67}"/>
            </ac:spMkLst>
          </pc:spChg>
          <pc:spChg chg="mod topLvl">
            <ac:chgData name="Valentine MARTIN" userId="368f1771-3f08-4d68-9aa7-d209efa7ebf2" providerId="ADAL" clId="{A027F896-07F8-4443-8D20-9457A4A6E503}" dt="2022-04-01T12:48:29.461" v="1015" actId="1035"/>
            <ac:spMkLst>
              <pc:docMk/>
              <pc:sldMasterMk cId="3221854071" sldId="2147483672"/>
              <pc:sldLayoutMk cId="4181866386" sldId="2147483674"/>
              <ac:spMk id="42" creationId="{B6D145BC-41A8-40B8-92D0-26E45E7DC7E2}"/>
            </ac:spMkLst>
          </pc:spChg>
          <pc:spChg chg="mod topLvl">
            <ac:chgData name="Valentine MARTIN" userId="368f1771-3f08-4d68-9aa7-d209efa7ebf2" providerId="ADAL" clId="{A027F896-07F8-4443-8D20-9457A4A6E503}" dt="2022-04-01T13:04:00.139" v="1893" actId="1038"/>
            <ac:spMkLst>
              <pc:docMk/>
              <pc:sldMasterMk cId="3221854071" sldId="2147483672"/>
              <pc:sldLayoutMk cId="4181866386" sldId="2147483674"/>
              <ac:spMk id="43" creationId="{EAEC6DA8-1895-4CC5-B18F-69075AF4DFDA}"/>
            </ac:spMkLst>
          </pc:spChg>
          <pc:spChg chg="mod topLvl">
            <ac:chgData name="Valentine MARTIN" userId="368f1771-3f08-4d68-9aa7-d209efa7ebf2" providerId="ADAL" clId="{A027F896-07F8-4443-8D20-9457A4A6E503}" dt="2022-04-01T12:48:54.350" v="1079" actId="1035"/>
            <ac:spMkLst>
              <pc:docMk/>
              <pc:sldMasterMk cId="3221854071" sldId="2147483672"/>
              <pc:sldLayoutMk cId="4181866386" sldId="2147483674"/>
              <ac:spMk id="44" creationId="{B81AFDC7-38D7-425B-A363-D83C81030371}"/>
            </ac:spMkLst>
          </pc:spChg>
          <pc:spChg chg="mod topLvl">
            <ac:chgData name="Valentine MARTIN" userId="368f1771-3f08-4d68-9aa7-d209efa7ebf2" providerId="ADAL" clId="{A027F896-07F8-4443-8D20-9457A4A6E503}" dt="2022-04-01T12:49:12.641" v="1098" actId="20577"/>
            <ac:spMkLst>
              <pc:docMk/>
              <pc:sldMasterMk cId="3221854071" sldId="2147483672"/>
              <pc:sldLayoutMk cId="4181866386" sldId="2147483674"/>
              <ac:spMk id="45" creationId="{50D9953A-0AB7-426D-A0DC-A72A355A8FD2}"/>
            </ac:spMkLst>
          </pc:spChg>
          <pc:spChg chg="add mod">
            <ac:chgData name="Valentine MARTIN" userId="368f1771-3f08-4d68-9aa7-d209efa7ebf2" providerId="ADAL" clId="{A027F896-07F8-4443-8D20-9457A4A6E503}" dt="2022-04-01T12:47:16.221" v="891" actId="1035"/>
            <ac:spMkLst>
              <pc:docMk/>
              <pc:sldMasterMk cId="3221854071" sldId="2147483672"/>
              <pc:sldLayoutMk cId="4181866386" sldId="2147483674"/>
              <ac:spMk id="46" creationId="{1D62B69C-667C-4CE0-B97F-D9DDC5A2424E}"/>
            </ac:spMkLst>
          </pc:spChg>
          <pc:spChg chg="add mod ord">
            <ac:chgData name="Valentine MARTIN" userId="368f1771-3f08-4d68-9aa7-d209efa7ebf2" providerId="ADAL" clId="{A027F896-07F8-4443-8D20-9457A4A6E503}" dt="2022-04-01T12:47:06.398" v="882" actId="1036"/>
            <ac:spMkLst>
              <pc:docMk/>
              <pc:sldMasterMk cId="3221854071" sldId="2147483672"/>
              <pc:sldLayoutMk cId="4181866386" sldId="2147483674"/>
              <ac:spMk id="53" creationId="{D3A65356-39A5-4E43-9D41-27FEC8C1B4DB}"/>
            </ac:spMkLst>
          </pc:spChg>
          <pc:spChg chg="add del mod">
            <ac:chgData name="Valentine MARTIN" userId="368f1771-3f08-4d68-9aa7-d209efa7ebf2" providerId="ADAL" clId="{A027F896-07F8-4443-8D20-9457A4A6E503}" dt="2022-04-01T12:49:27.656" v="1099" actId="478"/>
            <ac:spMkLst>
              <pc:docMk/>
              <pc:sldMasterMk cId="3221854071" sldId="2147483672"/>
              <pc:sldLayoutMk cId="4181866386" sldId="2147483674"/>
              <ac:spMk id="54" creationId="{40B9B628-2DCC-4AEE-97B6-9CE1FFEAEBD6}"/>
            </ac:spMkLst>
          </pc:spChg>
          <pc:spChg chg="add del mod">
            <ac:chgData name="Valentine MARTIN" userId="368f1771-3f08-4d68-9aa7-d209efa7ebf2" providerId="ADAL" clId="{A027F896-07F8-4443-8D20-9457A4A6E503}" dt="2022-04-01T12:49:29.786" v="1100" actId="478"/>
            <ac:spMkLst>
              <pc:docMk/>
              <pc:sldMasterMk cId="3221854071" sldId="2147483672"/>
              <pc:sldLayoutMk cId="4181866386" sldId="2147483674"/>
              <ac:spMk id="55" creationId="{AF260762-0688-4091-9FFA-1910FC00FF70}"/>
            </ac:spMkLst>
          </pc:spChg>
          <pc:spChg chg="add del mod">
            <ac:chgData name="Valentine MARTIN" userId="368f1771-3f08-4d68-9aa7-d209efa7ebf2" providerId="ADAL" clId="{A027F896-07F8-4443-8D20-9457A4A6E503}" dt="2022-04-01T12:49:30.849" v="1101" actId="478"/>
            <ac:spMkLst>
              <pc:docMk/>
              <pc:sldMasterMk cId="3221854071" sldId="2147483672"/>
              <pc:sldLayoutMk cId="4181866386" sldId="2147483674"/>
              <ac:spMk id="56" creationId="{C0B955AD-69D8-4B2B-B7E9-29A2DE848838}"/>
            </ac:spMkLst>
          </pc:spChg>
          <pc:spChg chg="add del mod">
            <ac:chgData name="Valentine MARTIN" userId="368f1771-3f08-4d68-9aa7-d209efa7ebf2" providerId="ADAL" clId="{A027F896-07F8-4443-8D20-9457A4A6E503}" dt="2022-04-01T12:48:05.210" v="959"/>
            <ac:spMkLst>
              <pc:docMk/>
              <pc:sldMasterMk cId="3221854071" sldId="2147483672"/>
              <pc:sldLayoutMk cId="4181866386" sldId="2147483674"/>
              <ac:spMk id="57" creationId="{6012C2EF-9279-4B83-B284-9820BBD8C9DC}"/>
            </ac:spMkLst>
          </pc:spChg>
          <pc:spChg chg="add del mod">
            <ac:chgData name="Valentine MARTIN" userId="368f1771-3f08-4d68-9aa7-d209efa7ebf2" providerId="ADAL" clId="{A027F896-07F8-4443-8D20-9457A4A6E503}" dt="2022-04-01T12:49:31.913" v="1102" actId="478"/>
            <ac:spMkLst>
              <pc:docMk/>
              <pc:sldMasterMk cId="3221854071" sldId="2147483672"/>
              <pc:sldLayoutMk cId="4181866386" sldId="2147483674"/>
              <ac:spMk id="58" creationId="{513B7B3B-476A-459E-9F39-1DF3B6BFE925}"/>
            </ac:spMkLst>
          </pc:spChg>
          <pc:spChg chg="add del mod">
            <ac:chgData name="Valentine MARTIN" userId="368f1771-3f08-4d68-9aa7-d209efa7ebf2" providerId="ADAL" clId="{A027F896-07F8-4443-8D20-9457A4A6E503}" dt="2022-04-01T12:49:32.825" v="1103" actId="478"/>
            <ac:spMkLst>
              <pc:docMk/>
              <pc:sldMasterMk cId="3221854071" sldId="2147483672"/>
              <pc:sldLayoutMk cId="4181866386" sldId="2147483674"/>
              <ac:spMk id="59" creationId="{CFC348CA-CB1E-4B5F-963E-3F2495E87597}"/>
            </ac:spMkLst>
          </pc:spChg>
          <pc:spChg chg="add del mod">
            <ac:chgData name="Valentine MARTIN" userId="368f1771-3f08-4d68-9aa7-d209efa7ebf2" providerId="ADAL" clId="{A027F896-07F8-4443-8D20-9457A4A6E503}" dt="2022-04-01T13:02:16.056" v="1867" actId="478"/>
            <ac:spMkLst>
              <pc:docMk/>
              <pc:sldMasterMk cId="3221854071" sldId="2147483672"/>
              <pc:sldLayoutMk cId="4181866386" sldId="2147483674"/>
              <ac:spMk id="60" creationId="{964CA1CA-5E6A-4715-BEBF-65459686A06C}"/>
            </ac:spMkLst>
          </pc:spChg>
          <pc:grpChg chg="del">
            <ac:chgData name="Valentine MARTIN" userId="368f1771-3f08-4d68-9aa7-d209efa7ebf2" providerId="ADAL" clId="{A027F896-07F8-4443-8D20-9457A4A6E503}" dt="2022-03-30T08:50:13.277" v="134" actId="165"/>
            <ac:grpSpMkLst>
              <pc:docMk/>
              <pc:sldMasterMk cId="3221854071" sldId="2147483672"/>
              <pc:sldLayoutMk cId="4181866386" sldId="2147483674"/>
              <ac:grpSpMk id="3" creationId="{41175C2F-10E1-4617-A982-D4406C2B5BB4}"/>
            </ac:grpSpMkLst>
          </pc:grpChg>
          <pc:grpChg chg="mod topLvl">
            <ac:chgData name="Valentine MARTIN" userId="368f1771-3f08-4d68-9aa7-d209efa7ebf2" providerId="ADAL" clId="{A027F896-07F8-4443-8D20-9457A4A6E503}" dt="2022-04-01T12:41:02.703" v="709" actId="1035"/>
            <ac:grpSpMkLst>
              <pc:docMk/>
              <pc:sldMasterMk cId="3221854071" sldId="2147483672"/>
              <pc:sldLayoutMk cId="4181866386" sldId="2147483674"/>
              <ac:grpSpMk id="4" creationId="{EE9E59F4-FF6B-4CD0-B41B-2AB5F50ACF5C}"/>
            </ac:grpSpMkLst>
          </pc:grpChg>
          <pc:grpChg chg="mod topLvl">
            <ac:chgData name="Valentine MARTIN" userId="368f1771-3f08-4d68-9aa7-d209efa7ebf2" providerId="ADAL" clId="{A027F896-07F8-4443-8D20-9457A4A6E503}" dt="2022-04-01T12:48:47.893" v="1059" actId="1035"/>
            <ac:grpSpMkLst>
              <pc:docMk/>
              <pc:sldMasterMk cId="3221854071" sldId="2147483672"/>
              <pc:sldLayoutMk cId="4181866386" sldId="2147483674"/>
              <ac:grpSpMk id="5" creationId="{A6281036-4096-4476-AFC5-2C964F6B4C84}"/>
            </ac:grpSpMkLst>
          </pc:grpChg>
          <pc:grpChg chg="mod topLvl">
            <ac:chgData name="Valentine MARTIN" userId="368f1771-3f08-4d68-9aa7-d209efa7ebf2" providerId="ADAL" clId="{A027F896-07F8-4443-8D20-9457A4A6E503}" dt="2022-04-01T12:47:09.067" v="884" actId="1036"/>
            <ac:grpSpMkLst>
              <pc:docMk/>
              <pc:sldMasterMk cId="3221854071" sldId="2147483672"/>
              <pc:sldLayoutMk cId="4181866386" sldId="2147483674"/>
              <ac:grpSpMk id="12" creationId="{4FA83073-9D50-4E10-8EA4-42136EAC0433}"/>
            </ac:grpSpMkLst>
          </pc:grpChg>
          <pc:grpChg chg="mod topLvl">
            <ac:chgData name="Valentine MARTIN" userId="368f1771-3f08-4d68-9aa7-d209efa7ebf2" providerId="ADAL" clId="{A027F896-07F8-4443-8D20-9457A4A6E503}" dt="2022-04-01T12:47:52.757" v="939" actId="1035"/>
            <ac:grpSpMkLst>
              <pc:docMk/>
              <pc:sldMasterMk cId="3221854071" sldId="2147483672"/>
              <pc:sldLayoutMk cId="4181866386" sldId="2147483674"/>
              <ac:grpSpMk id="14" creationId="{D8D92BF3-6AAE-44B0-94C6-94F955C0DA00}"/>
            </ac:grpSpMkLst>
          </pc:grpChg>
          <pc:grpChg chg="mod topLvl">
            <ac:chgData name="Valentine MARTIN" userId="368f1771-3f08-4d68-9aa7-d209efa7ebf2" providerId="ADAL" clId="{A027F896-07F8-4443-8D20-9457A4A6E503}" dt="2022-04-01T12:48:22.572" v="994" actId="1035"/>
            <ac:grpSpMkLst>
              <pc:docMk/>
              <pc:sldMasterMk cId="3221854071" sldId="2147483672"/>
              <pc:sldLayoutMk cId="4181866386" sldId="2147483674"/>
              <ac:grpSpMk id="15" creationId="{C222B3B2-1557-4270-8B00-A9C4B90F6019}"/>
            </ac:grpSpMkLst>
          </pc:grpChg>
          <pc:grpChg chg="mod topLvl">
            <ac:chgData name="Valentine MARTIN" userId="368f1771-3f08-4d68-9aa7-d209efa7ebf2" providerId="ADAL" clId="{A027F896-07F8-4443-8D20-9457A4A6E503}" dt="2022-04-01T12:46:59.851" v="880" actId="1035"/>
            <ac:grpSpMkLst>
              <pc:docMk/>
              <pc:sldMasterMk cId="3221854071" sldId="2147483672"/>
              <pc:sldLayoutMk cId="4181866386" sldId="2147483674"/>
              <ac:grpSpMk id="16" creationId="{FACF4DF6-DCFE-4CE8-94B0-7746224B0449}"/>
            </ac:grpSpMkLst>
          </pc:grpChg>
          <pc:grpChg chg="del mod">
            <ac:chgData name="Valentine MARTIN" userId="368f1771-3f08-4d68-9aa7-d209efa7ebf2" providerId="ADAL" clId="{A027F896-07F8-4443-8D20-9457A4A6E503}" dt="2022-04-01T12:42:16.276" v="717" actId="165"/>
            <ac:grpSpMkLst>
              <pc:docMk/>
              <pc:sldMasterMk cId="3221854071" sldId="2147483672"/>
              <pc:sldLayoutMk cId="4181866386" sldId="2147483674"/>
              <ac:grpSpMk id="30" creationId="{F2FA42D2-AB36-4744-985E-F41F0700B156}"/>
            </ac:grpSpMkLst>
          </pc:grpChg>
          <pc:grpChg chg="del">
            <ac:chgData name="Valentine MARTIN" userId="368f1771-3f08-4d68-9aa7-d209efa7ebf2" providerId="ADAL" clId="{A027F896-07F8-4443-8D20-9457A4A6E503}" dt="2022-04-01T12:37:45.502" v="632" actId="165"/>
            <ac:grpSpMkLst>
              <pc:docMk/>
              <pc:sldMasterMk cId="3221854071" sldId="2147483672"/>
              <pc:sldLayoutMk cId="4181866386" sldId="2147483674"/>
              <ac:grpSpMk id="34" creationId="{9E309AF4-8DA6-468F-B869-880FED4DE3A9}"/>
            </ac:grpSpMkLst>
          </pc:grpChg>
          <pc:picChg chg="mod topLvl">
            <ac:chgData name="Valentine MARTIN" userId="368f1771-3f08-4d68-9aa7-d209efa7ebf2" providerId="ADAL" clId="{A027F896-07F8-4443-8D20-9457A4A6E503}" dt="2022-04-01T12:40:58.637" v="707" actId="1035"/>
            <ac:picMkLst>
              <pc:docMk/>
              <pc:sldMasterMk cId="3221854071" sldId="2147483672"/>
              <pc:sldLayoutMk cId="4181866386" sldId="2147483674"/>
              <ac:picMk id="6" creationId="{BDF955FC-83E9-4CB4-81EB-3C52FA7EB7D2}"/>
            </ac:picMkLst>
          </pc:picChg>
          <pc:picChg chg="mod topLvl">
            <ac:chgData name="Valentine MARTIN" userId="368f1771-3f08-4d68-9aa7-d209efa7ebf2" providerId="ADAL" clId="{A027F896-07F8-4443-8D20-9457A4A6E503}" dt="2022-04-01T12:48:42.653" v="1042" actId="1035"/>
            <ac:picMkLst>
              <pc:docMk/>
              <pc:sldMasterMk cId="3221854071" sldId="2147483672"/>
              <pc:sldLayoutMk cId="4181866386" sldId="2147483674"/>
              <ac:picMk id="7" creationId="{2D82CA73-7724-49B5-B7E6-198FB18D9CFD}"/>
            </ac:picMkLst>
          </pc:picChg>
          <pc:picChg chg="mod topLvl">
            <ac:chgData name="Valentine MARTIN" userId="368f1771-3f08-4d68-9aa7-d209efa7ebf2" providerId="ADAL" clId="{A027F896-07F8-4443-8D20-9457A4A6E503}" dt="2022-04-01T12:48:18.014" v="979" actId="1035"/>
            <ac:picMkLst>
              <pc:docMk/>
              <pc:sldMasterMk cId="3221854071" sldId="2147483672"/>
              <pc:sldLayoutMk cId="4181866386" sldId="2147483674"/>
              <ac:picMk id="8" creationId="{4CCED407-C486-4C63-8ECB-652D616A863A}"/>
            </ac:picMkLst>
          </pc:picChg>
          <pc:picChg chg="mod topLvl">
            <ac:chgData name="Valentine MARTIN" userId="368f1771-3f08-4d68-9aa7-d209efa7ebf2" providerId="ADAL" clId="{A027F896-07F8-4443-8D20-9457A4A6E503}" dt="2022-04-01T12:47:43.180" v="922" actId="1035"/>
            <ac:picMkLst>
              <pc:docMk/>
              <pc:sldMasterMk cId="3221854071" sldId="2147483672"/>
              <pc:sldLayoutMk cId="4181866386" sldId="2147483674"/>
              <ac:picMk id="9" creationId="{6CCCA1F1-BE84-41CD-A3A3-76CB33502F6B}"/>
            </ac:picMkLst>
          </pc:picChg>
          <pc:picChg chg="mod topLvl">
            <ac:chgData name="Valentine MARTIN" userId="368f1771-3f08-4d68-9aa7-d209efa7ebf2" providerId="ADAL" clId="{A027F896-07F8-4443-8D20-9457A4A6E503}" dt="2022-04-01T12:46:54.510" v="868" actId="1035"/>
            <ac:picMkLst>
              <pc:docMk/>
              <pc:sldMasterMk cId="3221854071" sldId="2147483672"/>
              <pc:sldLayoutMk cId="4181866386" sldId="2147483674"/>
              <ac:picMk id="10" creationId="{235530D3-16D0-4B86-9ABD-1BB36BC6C672}"/>
            </ac:picMkLst>
          </pc:picChg>
          <pc:picChg chg="mod topLvl">
            <ac:chgData name="Valentine MARTIN" userId="368f1771-3f08-4d68-9aa7-d209efa7ebf2" providerId="ADAL" clId="{A027F896-07F8-4443-8D20-9457A4A6E503}" dt="2022-04-01T12:45:31.839" v="795" actId="1035"/>
            <ac:picMkLst>
              <pc:docMk/>
              <pc:sldMasterMk cId="3221854071" sldId="2147483672"/>
              <pc:sldLayoutMk cId="4181866386" sldId="2147483674"/>
              <ac:picMk id="11" creationId="{14527C35-A0E1-42AF-834F-C05B4800CD02}"/>
            </ac:picMkLst>
          </pc:picChg>
          <pc:picChg chg="mod">
            <ac:chgData name="Valentine MARTIN" userId="368f1771-3f08-4d68-9aa7-d209efa7ebf2" providerId="ADAL" clId="{A027F896-07F8-4443-8D20-9457A4A6E503}" dt="2022-04-01T13:02:24.639" v="1878" actId="1036"/>
            <ac:picMkLst>
              <pc:docMk/>
              <pc:sldMasterMk cId="3221854071" sldId="2147483672"/>
              <pc:sldLayoutMk cId="4181866386" sldId="2147483674"/>
              <ac:picMk id="29" creationId="{6999B79A-3A23-4760-84F8-B0774D4ECCD0}"/>
            </ac:picMkLst>
          </pc:picChg>
          <pc:cxnChg chg="add del">
            <ac:chgData name="Valentine MARTIN" userId="368f1771-3f08-4d68-9aa7-d209efa7ebf2" providerId="ADAL" clId="{A027F896-07F8-4443-8D20-9457A4A6E503}" dt="2022-04-01T12:39:14.004" v="649" actId="11529"/>
            <ac:cxnSpMkLst>
              <pc:docMk/>
              <pc:sldMasterMk cId="3221854071" sldId="2147483672"/>
              <pc:sldLayoutMk cId="4181866386" sldId="2147483674"/>
              <ac:cxnSpMk id="3" creationId="{E31410DB-2787-4EC1-8577-844D706A20E2}"/>
            </ac:cxnSpMkLst>
          </pc:cxnChg>
          <pc:cxnChg chg="mod">
            <ac:chgData name="Valentine MARTIN" userId="368f1771-3f08-4d68-9aa7-d209efa7ebf2" providerId="ADAL" clId="{A027F896-07F8-4443-8D20-9457A4A6E503}" dt="2022-03-30T08:50:13.277" v="134" actId="165"/>
            <ac:cxnSpMkLst>
              <pc:docMk/>
              <pc:sldMasterMk cId="3221854071" sldId="2147483672"/>
              <pc:sldLayoutMk cId="4181866386" sldId="2147483674"/>
              <ac:cxnSpMk id="18" creationId="{55360F43-9CCC-4454-88F6-1E82DB082BBD}"/>
            </ac:cxnSpMkLst>
          </pc:cxnChg>
          <pc:cxnChg chg="mod">
            <ac:chgData name="Valentine MARTIN" userId="368f1771-3f08-4d68-9aa7-d209efa7ebf2" providerId="ADAL" clId="{A027F896-07F8-4443-8D20-9457A4A6E503}" dt="2022-03-30T08:50:13.277" v="134" actId="165"/>
            <ac:cxnSpMkLst>
              <pc:docMk/>
              <pc:sldMasterMk cId="3221854071" sldId="2147483672"/>
              <pc:sldLayoutMk cId="4181866386" sldId="2147483674"/>
              <ac:cxnSpMk id="20" creationId="{7BC3F7B1-2DE9-4D21-B03E-B29895167271}"/>
            </ac:cxnSpMkLst>
          </pc:cxnChg>
          <pc:cxnChg chg="mod">
            <ac:chgData name="Valentine MARTIN" userId="368f1771-3f08-4d68-9aa7-d209efa7ebf2" providerId="ADAL" clId="{A027F896-07F8-4443-8D20-9457A4A6E503}" dt="2022-03-30T08:50:13.277" v="134" actId="165"/>
            <ac:cxnSpMkLst>
              <pc:docMk/>
              <pc:sldMasterMk cId="3221854071" sldId="2147483672"/>
              <pc:sldLayoutMk cId="4181866386" sldId="2147483674"/>
              <ac:cxnSpMk id="22" creationId="{5EB86186-3E9B-429C-BB18-0B95BA827E06}"/>
            </ac:cxnSpMkLst>
          </pc:cxnChg>
          <pc:cxnChg chg="mod">
            <ac:chgData name="Valentine MARTIN" userId="368f1771-3f08-4d68-9aa7-d209efa7ebf2" providerId="ADAL" clId="{A027F896-07F8-4443-8D20-9457A4A6E503}" dt="2022-03-30T08:50:13.277" v="134" actId="165"/>
            <ac:cxnSpMkLst>
              <pc:docMk/>
              <pc:sldMasterMk cId="3221854071" sldId="2147483672"/>
              <pc:sldLayoutMk cId="4181866386" sldId="2147483674"/>
              <ac:cxnSpMk id="24" creationId="{5F4734BB-EE56-420E-B2CC-BE88F8735BF3}"/>
            </ac:cxnSpMkLst>
          </pc:cxnChg>
          <pc:cxnChg chg="mod">
            <ac:chgData name="Valentine MARTIN" userId="368f1771-3f08-4d68-9aa7-d209efa7ebf2" providerId="ADAL" clId="{A027F896-07F8-4443-8D20-9457A4A6E503}" dt="2022-03-30T08:50:13.277" v="134" actId="165"/>
            <ac:cxnSpMkLst>
              <pc:docMk/>
              <pc:sldMasterMk cId="3221854071" sldId="2147483672"/>
              <pc:sldLayoutMk cId="4181866386" sldId="2147483674"/>
              <ac:cxnSpMk id="26" creationId="{5F2F23F9-158B-4F90-B597-57298A20CF1A}"/>
            </ac:cxnSpMkLst>
          </pc:cxnChg>
          <pc:cxnChg chg="mod">
            <ac:chgData name="Valentine MARTIN" userId="368f1771-3f08-4d68-9aa7-d209efa7ebf2" providerId="ADAL" clId="{A027F896-07F8-4443-8D20-9457A4A6E503}" dt="2022-03-30T08:50:13.277" v="134" actId="165"/>
            <ac:cxnSpMkLst>
              <pc:docMk/>
              <pc:sldMasterMk cId="3221854071" sldId="2147483672"/>
              <pc:sldLayoutMk cId="4181866386" sldId="2147483674"/>
              <ac:cxnSpMk id="28" creationId="{ACADDEED-F115-4C45-B0F2-C6C8DE01460B}"/>
            </ac:cxnSpMkLst>
          </pc:cxnChg>
          <pc:cxnChg chg="add del mod">
            <ac:chgData name="Valentine MARTIN" userId="368f1771-3f08-4d68-9aa7-d209efa7ebf2" providerId="ADAL" clId="{A027F896-07F8-4443-8D20-9457A4A6E503}" dt="2022-03-30T08:54:10.464" v="275" actId="478"/>
            <ac:cxnSpMkLst>
              <pc:docMk/>
              <pc:sldMasterMk cId="3221854071" sldId="2147483672"/>
              <pc:sldLayoutMk cId="4181866386" sldId="2147483674"/>
              <ac:cxnSpMk id="31" creationId="{BB64D9DA-8D7C-44F7-AD80-0EA46252C621}"/>
            </ac:cxnSpMkLst>
          </pc:cxnChg>
          <pc:cxnChg chg="add del mod">
            <ac:chgData name="Valentine MARTIN" userId="368f1771-3f08-4d68-9aa7-d209efa7ebf2" providerId="ADAL" clId="{A027F896-07F8-4443-8D20-9457A4A6E503}" dt="2022-04-01T12:40:45.596" v="692" actId="478"/>
            <ac:cxnSpMkLst>
              <pc:docMk/>
              <pc:sldMasterMk cId="3221854071" sldId="2147483672"/>
              <pc:sldLayoutMk cId="4181866386" sldId="2147483674"/>
              <ac:cxnSpMk id="48" creationId="{B0198779-0206-437F-A0ED-260DAC23A61F}"/>
            </ac:cxnSpMkLst>
          </pc:cxnChg>
          <pc:cxnChg chg="add del mod">
            <ac:chgData name="Valentine MARTIN" userId="368f1771-3f08-4d68-9aa7-d209efa7ebf2" providerId="ADAL" clId="{A027F896-07F8-4443-8D20-9457A4A6E503}" dt="2022-04-01T13:02:17.160" v="1868" actId="478"/>
            <ac:cxnSpMkLst>
              <pc:docMk/>
              <pc:sldMasterMk cId="3221854071" sldId="2147483672"/>
              <pc:sldLayoutMk cId="4181866386" sldId="2147483674"/>
              <ac:cxnSpMk id="52" creationId="{908F8A24-B8FA-4A93-99F2-3D9BDB5BAE99}"/>
            </ac:cxnSpMkLst>
          </pc:cxnChg>
        </pc:sldLayoutChg>
        <pc:sldLayoutChg chg="addSp delSp modSp mod">
          <pc:chgData name="Valentine MARTIN" userId="368f1771-3f08-4d68-9aa7-d209efa7ebf2" providerId="ADAL" clId="{A027F896-07F8-4443-8D20-9457A4A6E503}" dt="2022-04-14T15:51:55.852" v="1920" actId="20577"/>
          <pc:sldLayoutMkLst>
            <pc:docMk/>
            <pc:sldMasterMk cId="3221854071" sldId="2147483672"/>
            <pc:sldLayoutMk cId="1035286494" sldId="2147483675"/>
          </pc:sldLayoutMkLst>
          <pc:spChg chg="mod topLvl">
            <ac:chgData name="Valentine MARTIN" userId="368f1771-3f08-4d68-9aa7-d209efa7ebf2" providerId="ADAL" clId="{A027F896-07F8-4443-8D20-9457A4A6E503}" dt="2022-04-01T12:55:13.979" v="1357" actId="1036"/>
            <ac:spMkLst>
              <pc:docMk/>
              <pc:sldMasterMk cId="3221854071" sldId="2147483672"/>
              <pc:sldLayoutMk cId="1035286494" sldId="2147483675"/>
              <ac:spMk id="6" creationId="{9C3E6F7A-4DFC-4A12-A737-F6601075C949}"/>
            </ac:spMkLst>
          </pc:spChg>
          <pc:spChg chg="mod topLvl">
            <ac:chgData name="Valentine MARTIN" userId="368f1771-3f08-4d68-9aa7-d209efa7ebf2" providerId="ADAL" clId="{A027F896-07F8-4443-8D20-9457A4A6E503}" dt="2022-04-01T12:55:26.427" v="1393" actId="1035"/>
            <ac:spMkLst>
              <pc:docMk/>
              <pc:sldMasterMk cId="3221854071" sldId="2147483672"/>
              <pc:sldLayoutMk cId="1035286494" sldId="2147483675"/>
              <ac:spMk id="7" creationId="{B8C19EC7-50FA-4D96-8EF9-46B6CD818F11}"/>
            </ac:spMkLst>
          </pc:spChg>
          <pc:spChg chg="mod topLvl">
            <ac:chgData name="Valentine MARTIN" userId="368f1771-3f08-4d68-9aa7-d209efa7ebf2" providerId="ADAL" clId="{A027F896-07F8-4443-8D20-9457A4A6E503}" dt="2022-04-01T12:56:41.663" v="1489" actId="1035"/>
            <ac:spMkLst>
              <pc:docMk/>
              <pc:sldMasterMk cId="3221854071" sldId="2147483672"/>
              <pc:sldLayoutMk cId="1035286494" sldId="2147483675"/>
              <ac:spMk id="8" creationId="{86B23ECB-8414-482C-B9B4-C6F6A0535791}"/>
            </ac:spMkLst>
          </pc:spChg>
          <pc:spChg chg="mod topLvl">
            <ac:chgData name="Valentine MARTIN" userId="368f1771-3f08-4d68-9aa7-d209efa7ebf2" providerId="ADAL" clId="{A027F896-07F8-4443-8D20-9457A4A6E503}" dt="2022-04-01T12:57:40.688" v="1589" actId="1035"/>
            <ac:spMkLst>
              <pc:docMk/>
              <pc:sldMasterMk cId="3221854071" sldId="2147483672"/>
              <pc:sldLayoutMk cId="1035286494" sldId="2147483675"/>
              <ac:spMk id="9" creationId="{0E1B2250-2BA0-40E5-8185-E180D8D27BDA}"/>
            </ac:spMkLst>
          </pc:spChg>
          <pc:spChg chg="mod topLvl">
            <ac:chgData name="Valentine MARTIN" userId="368f1771-3f08-4d68-9aa7-d209efa7ebf2" providerId="ADAL" clId="{A027F896-07F8-4443-8D20-9457A4A6E503}" dt="2022-04-01T12:58:17.482" v="1637" actId="1035"/>
            <ac:spMkLst>
              <pc:docMk/>
              <pc:sldMasterMk cId="3221854071" sldId="2147483672"/>
              <pc:sldLayoutMk cId="1035286494" sldId="2147483675"/>
              <ac:spMk id="10" creationId="{782528FC-451F-451B-9801-9CCFCA08566B}"/>
            </ac:spMkLst>
          </pc:spChg>
          <pc:spChg chg="mod topLvl">
            <ac:chgData name="Valentine MARTIN" userId="368f1771-3f08-4d68-9aa7-d209efa7ebf2" providerId="ADAL" clId="{A027F896-07F8-4443-8D20-9457A4A6E503}" dt="2022-04-01T13:00:35.113" v="1797" actId="1035"/>
            <ac:spMkLst>
              <pc:docMk/>
              <pc:sldMasterMk cId="3221854071" sldId="2147483672"/>
              <pc:sldLayoutMk cId="1035286494" sldId="2147483675"/>
              <ac:spMk id="11" creationId="{F2519502-E91F-4A9A-8FB6-1E0607E9E3F4}"/>
            </ac:spMkLst>
          </pc:spChg>
          <pc:spChg chg="mod">
            <ac:chgData name="Valentine MARTIN" userId="368f1771-3f08-4d68-9aa7-d209efa7ebf2" providerId="ADAL" clId="{A027F896-07F8-4443-8D20-9457A4A6E503}" dt="2022-04-01T13:01:04.730" v="1831" actId="1036"/>
            <ac:spMkLst>
              <pc:docMk/>
              <pc:sldMasterMk cId="3221854071" sldId="2147483672"/>
              <pc:sldLayoutMk cId="1035286494" sldId="2147483675"/>
              <ac:spMk id="12" creationId="{A739AA49-C1E2-1D42-9543-A275937AE469}"/>
            </ac:spMkLst>
          </pc:spChg>
          <pc:spChg chg="mod topLvl">
            <ac:chgData name="Valentine MARTIN" userId="368f1771-3f08-4d68-9aa7-d209efa7ebf2" providerId="ADAL" clId="{A027F896-07F8-4443-8D20-9457A4A6E503}" dt="2022-04-01T12:55:29.537" v="1394" actId="14100"/>
            <ac:spMkLst>
              <pc:docMk/>
              <pc:sldMasterMk cId="3221854071" sldId="2147483672"/>
              <pc:sldLayoutMk cId="1035286494" sldId="2147483675"/>
              <ac:spMk id="26" creationId="{27FE4938-FA4E-47FE-9588-BBF43D673F0C}"/>
            </ac:spMkLst>
          </pc:spChg>
          <pc:spChg chg="mod topLvl">
            <ac:chgData name="Valentine MARTIN" userId="368f1771-3f08-4d68-9aa7-d209efa7ebf2" providerId="ADAL" clId="{A027F896-07F8-4443-8D20-9457A4A6E503}" dt="2022-04-01T12:55:31.824" v="1395" actId="14100"/>
            <ac:spMkLst>
              <pc:docMk/>
              <pc:sldMasterMk cId="3221854071" sldId="2147483672"/>
              <pc:sldLayoutMk cId="1035286494" sldId="2147483675"/>
              <ac:spMk id="27" creationId="{B82387EF-6B73-447D-A2A5-006C5C6769B6}"/>
            </ac:spMkLst>
          </pc:spChg>
          <pc:spChg chg="mod topLvl">
            <ac:chgData name="Valentine MARTIN" userId="368f1771-3f08-4d68-9aa7-d209efa7ebf2" providerId="ADAL" clId="{A027F896-07F8-4443-8D20-9457A4A6E503}" dt="2022-04-01T12:56:03.913" v="1433" actId="1035"/>
            <ac:spMkLst>
              <pc:docMk/>
              <pc:sldMasterMk cId="3221854071" sldId="2147483672"/>
              <pc:sldLayoutMk cId="1035286494" sldId="2147483675"/>
              <ac:spMk id="28" creationId="{5B471BF0-2C35-435C-8FF3-CC55E79BDC8E}"/>
            </ac:spMkLst>
          </pc:spChg>
          <pc:spChg chg="mod topLvl">
            <ac:chgData name="Valentine MARTIN" userId="368f1771-3f08-4d68-9aa7-d209efa7ebf2" providerId="ADAL" clId="{A027F896-07F8-4443-8D20-9457A4A6E503}" dt="2022-04-01T12:56:07.594" v="1445" actId="1036"/>
            <ac:spMkLst>
              <pc:docMk/>
              <pc:sldMasterMk cId="3221854071" sldId="2147483672"/>
              <pc:sldLayoutMk cId="1035286494" sldId="2147483675"/>
              <ac:spMk id="29" creationId="{9471F2A2-00D0-4BC0-A7D3-E89CE28613ED}"/>
            </ac:spMkLst>
          </pc:spChg>
          <pc:spChg chg="mod topLvl">
            <ac:chgData name="Valentine MARTIN" userId="368f1771-3f08-4d68-9aa7-d209efa7ebf2" providerId="ADAL" clId="{A027F896-07F8-4443-8D20-9457A4A6E503}" dt="2022-04-01T12:57:04.330" v="1520" actId="1035"/>
            <ac:spMkLst>
              <pc:docMk/>
              <pc:sldMasterMk cId="3221854071" sldId="2147483672"/>
              <pc:sldLayoutMk cId="1035286494" sldId="2147483675"/>
              <ac:spMk id="30" creationId="{B74CDDD5-8C25-4D8E-B15E-ECA09BCF8FFB}"/>
            </ac:spMkLst>
          </pc:spChg>
          <pc:spChg chg="mod topLvl">
            <ac:chgData name="Valentine MARTIN" userId="368f1771-3f08-4d68-9aa7-d209efa7ebf2" providerId="ADAL" clId="{A027F896-07F8-4443-8D20-9457A4A6E503}" dt="2022-04-01T12:57:04.330" v="1520" actId="1035"/>
            <ac:spMkLst>
              <pc:docMk/>
              <pc:sldMasterMk cId="3221854071" sldId="2147483672"/>
              <pc:sldLayoutMk cId="1035286494" sldId="2147483675"/>
              <ac:spMk id="31" creationId="{A44F113D-426C-4F28-BBFF-4ACFABCABEB7}"/>
            </ac:spMkLst>
          </pc:spChg>
          <pc:spChg chg="mod topLvl">
            <ac:chgData name="Valentine MARTIN" userId="368f1771-3f08-4d68-9aa7-d209efa7ebf2" providerId="ADAL" clId="{A027F896-07F8-4443-8D20-9457A4A6E503}" dt="2022-04-01T12:58:07.594" v="1614" actId="1035"/>
            <ac:spMkLst>
              <pc:docMk/>
              <pc:sldMasterMk cId="3221854071" sldId="2147483672"/>
              <pc:sldLayoutMk cId="1035286494" sldId="2147483675"/>
              <ac:spMk id="32" creationId="{75A29963-B4AB-4FE9-ABD4-7D962EA95FA2}"/>
            </ac:spMkLst>
          </pc:spChg>
          <pc:spChg chg="mod topLvl">
            <ac:chgData name="Valentine MARTIN" userId="368f1771-3f08-4d68-9aa7-d209efa7ebf2" providerId="ADAL" clId="{A027F896-07F8-4443-8D20-9457A4A6E503}" dt="2022-04-01T12:58:07.594" v="1614" actId="1035"/>
            <ac:spMkLst>
              <pc:docMk/>
              <pc:sldMasterMk cId="3221854071" sldId="2147483672"/>
              <pc:sldLayoutMk cId="1035286494" sldId="2147483675"/>
              <ac:spMk id="33" creationId="{3C186BC0-5096-4309-B9B9-0223F8AC93F7}"/>
            </ac:spMkLst>
          </pc:spChg>
          <pc:spChg chg="mod topLvl">
            <ac:chgData name="Valentine MARTIN" userId="368f1771-3f08-4d68-9aa7-d209efa7ebf2" providerId="ADAL" clId="{A027F896-07F8-4443-8D20-9457A4A6E503}" dt="2022-04-14T15:51:55.852" v="1920" actId="20577"/>
            <ac:spMkLst>
              <pc:docMk/>
              <pc:sldMasterMk cId="3221854071" sldId="2147483672"/>
              <pc:sldLayoutMk cId="1035286494" sldId="2147483675"/>
              <ac:spMk id="34" creationId="{D02ABD6E-070D-45F8-85FC-ECEC4DFC058B}"/>
            </ac:spMkLst>
          </pc:spChg>
          <pc:spChg chg="mod topLvl">
            <ac:chgData name="Valentine MARTIN" userId="368f1771-3f08-4d68-9aa7-d209efa7ebf2" providerId="ADAL" clId="{A027F896-07F8-4443-8D20-9457A4A6E503}" dt="2022-04-01T12:59:39.744" v="1731" actId="14100"/>
            <ac:spMkLst>
              <pc:docMk/>
              <pc:sldMasterMk cId="3221854071" sldId="2147483672"/>
              <pc:sldLayoutMk cId="1035286494" sldId="2147483675"/>
              <ac:spMk id="35" creationId="{896FFC6E-C628-4674-8D78-B81B073727F0}"/>
            </ac:spMkLst>
          </pc:spChg>
          <pc:spChg chg="mod topLvl">
            <ac:chgData name="Valentine MARTIN" userId="368f1771-3f08-4d68-9aa7-d209efa7ebf2" providerId="ADAL" clId="{A027F896-07F8-4443-8D20-9457A4A6E503}" dt="2022-04-01T13:00:52.474" v="1823" actId="1035"/>
            <ac:spMkLst>
              <pc:docMk/>
              <pc:sldMasterMk cId="3221854071" sldId="2147483672"/>
              <pc:sldLayoutMk cId="1035286494" sldId="2147483675"/>
              <ac:spMk id="36" creationId="{668234C8-25F1-4545-8005-84FE743B6EA4}"/>
            </ac:spMkLst>
          </pc:spChg>
          <pc:spChg chg="mod topLvl">
            <ac:chgData name="Valentine MARTIN" userId="368f1771-3f08-4d68-9aa7-d209efa7ebf2" providerId="ADAL" clId="{A027F896-07F8-4443-8D20-9457A4A6E503}" dt="2022-04-01T13:00:52.474" v="1823" actId="1035"/>
            <ac:spMkLst>
              <pc:docMk/>
              <pc:sldMasterMk cId="3221854071" sldId="2147483672"/>
              <pc:sldLayoutMk cId="1035286494" sldId="2147483675"/>
              <ac:spMk id="37" creationId="{561965F8-A6AC-445E-8F42-D26AF7722060}"/>
            </ac:spMkLst>
          </pc:spChg>
          <pc:spChg chg="mod">
            <ac:chgData name="Valentine MARTIN" userId="368f1771-3f08-4d68-9aa7-d209efa7ebf2" providerId="ADAL" clId="{A027F896-07F8-4443-8D20-9457A4A6E503}" dt="2022-04-01T13:01:57.145" v="1861" actId="14100"/>
            <ac:spMkLst>
              <pc:docMk/>
              <pc:sldMasterMk cId="3221854071" sldId="2147483672"/>
              <pc:sldLayoutMk cId="1035286494" sldId="2147483675"/>
              <ac:spMk id="39" creationId="{213523FE-7D8E-491B-8140-26AEA657A231}"/>
            </ac:spMkLst>
          </pc:spChg>
          <pc:spChg chg="add del mod">
            <ac:chgData name="Valentine MARTIN" userId="368f1771-3f08-4d68-9aa7-d209efa7ebf2" providerId="ADAL" clId="{A027F896-07F8-4443-8D20-9457A4A6E503}" dt="2022-04-01T13:01:17.161" v="1834" actId="478"/>
            <ac:spMkLst>
              <pc:docMk/>
              <pc:sldMasterMk cId="3221854071" sldId="2147483672"/>
              <pc:sldLayoutMk cId="1035286494" sldId="2147483675"/>
              <ac:spMk id="42" creationId="{3BFEE6DB-91DA-4E86-9D75-A417F973A88A}"/>
            </ac:spMkLst>
          </pc:spChg>
          <pc:spChg chg="add del mod">
            <ac:chgData name="Valentine MARTIN" userId="368f1771-3f08-4d68-9aa7-d209efa7ebf2" providerId="ADAL" clId="{A027F896-07F8-4443-8D20-9457A4A6E503}" dt="2022-04-01T13:01:18.391" v="1835" actId="478"/>
            <ac:spMkLst>
              <pc:docMk/>
              <pc:sldMasterMk cId="3221854071" sldId="2147483672"/>
              <pc:sldLayoutMk cId="1035286494" sldId="2147483675"/>
              <ac:spMk id="43" creationId="{636C5E29-7D0F-454A-872B-0E89336ACAFD}"/>
            </ac:spMkLst>
          </pc:spChg>
          <pc:spChg chg="add del mod">
            <ac:chgData name="Valentine MARTIN" userId="368f1771-3f08-4d68-9aa7-d209efa7ebf2" providerId="ADAL" clId="{A027F896-07F8-4443-8D20-9457A4A6E503}" dt="2022-04-01T13:01:19.692" v="1836" actId="478"/>
            <ac:spMkLst>
              <pc:docMk/>
              <pc:sldMasterMk cId="3221854071" sldId="2147483672"/>
              <pc:sldLayoutMk cId="1035286494" sldId="2147483675"/>
              <ac:spMk id="44" creationId="{555EBF65-47E0-4B88-A2F9-87F3B55326CD}"/>
            </ac:spMkLst>
          </pc:spChg>
          <pc:spChg chg="add del mod">
            <ac:chgData name="Valentine MARTIN" userId="368f1771-3f08-4d68-9aa7-d209efa7ebf2" providerId="ADAL" clId="{A027F896-07F8-4443-8D20-9457A4A6E503}" dt="2022-04-01T13:01:22.024" v="1837" actId="478"/>
            <ac:spMkLst>
              <pc:docMk/>
              <pc:sldMasterMk cId="3221854071" sldId="2147483672"/>
              <pc:sldLayoutMk cId="1035286494" sldId="2147483675"/>
              <ac:spMk id="45" creationId="{736D302C-72B8-4912-8855-6EEAA5F7A28E}"/>
            </ac:spMkLst>
          </pc:spChg>
          <pc:spChg chg="add del mod">
            <ac:chgData name="Valentine MARTIN" userId="368f1771-3f08-4d68-9aa7-d209efa7ebf2" providerId="ADAL" clId="{A027F896-07F8-4443-8D20-9457A4A6E503}" dt="2022-04-01T13:01:23.801" v="1838" actId="478"/>
            <ac:spMkLst>
              <pc:docMk/>
              <pc:sldMasterMk cId="3221854071" sldId="2147483672"/>
              <pc:sldLayoutMk cId="1035286494" sldId="2147483675"/>
              <ac:spMk id="46" creationId="{8317B681-BE4C-49FB-B7CA-0B40DA5DE1F5}"/>
            </ac:spMkLst>
          </pc:spChg>
          <pc:grpChg chg="del">
            <ac:chgData name="Valentine MARTIN" userId="368f1771-3f08-4d68-9aa7-d209efa7ebf2" providerId="ADAL" clId="{A027F896-07F8-4443-8D20-9457A4A6E503}" dt="2022-04-01T12:52:26.982" v="1145" actId="165"/>
            <ac:grpSpMkLst>
              <pc:docMk/>
              <pc:sldMasterMk cId="3221854071" sldId="2147483672"/>
              <pc:sldLayoutMk cId="1035286494" sldId="2147483675"/>
              <ac:grpSpMk id="3" creationId="{37AC22D6-4446-4015-99C6-3056535D9759}"/>
            </ac:grpSpMkLst>
          </pc:grpChg>
          <pc:grpChg chg="del mod topLvl">
            <ac:chgData name="Valentine MARTIN" userId="368f1771-3f08-4d68-9aa7-d209efa7ebf2" providerId="ADAL" clId="{A027F896-07F8-4443-8D20-9457A4A6E503}" dt="2022-04-01T12:52:35.279" v="1150" actId="165"/>
            <ac:grpSpMkLst>
              <pc:docMk/>
              <pc:sldMasterMk cId="3221854071" sldId="2147483672"/>
              <pc:sldLayoutMk cId="1035286494" sldId="2147483675"/>
              <ac:grpSpMk id="4" creationId="{B471EDDF-F75B-4C34-AD1F-9136444E0665}"/>
            </ac:grpSpMkLst>
          </pc:grpChg>
          <pc:grpChg chg="del">
            <ac:chgData name="Valentine MARTIN" userId="368f1771-3f08-4d68-9aa7-d209efa7ebf2" providerId="ADAL" clId="{A027F896-07F8-4443-8D20-9457A4A6E503}" dt="2022-04-01T12:36:06.361" v="576" actId="165"/>
            <ac:grpSpMkLst>
              <pc:docMk/>
              <pc:sldMasterMk cId="3221854071" sldId="2147483672"/>
              <pc:sldLayoutMk cId="1035286494" sldId="2147483675"/>
              <ac:grpSpMk id="25" creationId="{44DD0093-0ECE-4DA5-905A-1AA5C55E46FF}"/>
            </ac:grpSpMkLst>
          </pc:grpChg>
          <pc:grpChg chg="mod">
            <ac:chgData name="Valentine MARTIN" userId="368f1771-3f08-4d68-9aa7-d209efa7ebf2" providerId="ADAL" clId="{A027F896-07F8-4443-8D20-9457A4A6E503}" dt="2022-04-06T12:43:54.503" v="1919" actId="1038"/>
            <ac:grpSpMkLst>
              <pc:docMk/>
              <pc:sldMasterMk cId="3221854071" sldId="2147483672"/>
              <pc:sldLayoutMk cId="1035286494" sldId="2147483675"/>
              <ac:grpSpMk id="38" creationId="{71E84003-DF71-4B06-99E5-5C624875FEF9}"/>
            </ac:grpSpMkLst>
          </pc:grpChg>
          <pc:picChg chg="mod ord topLvl">
            <ac:chgData name="Valentine MARTIN" userId="368f1771-3f08-4d68-9aa7-d209efa7ebf2" providerId="ADAL" clId="{A027F896-07F8-4443-8D20-9457A4A6E503}" dt="2022-04-06T12:43:50.563" v="1918" actId="1035"/>
            <ac:picMkLst>
              <pc:docMk/>
              <pc:sldMasterMk cId="3221854071" sldId="2147483672"/>
              <pc:sldLayoutMk cId="1035286494" sldId="2147483675"/>
              <ac:picMk id="5" creationId="{43BF883E-B7BE-4DCC-8E52-1B34C694F683}"/>
            </ac:picMkLst>
          </pc:picChg>
          <pc:picChg chg="mod topLvl">
            <ac:chgData name="Valentine MARTIN" userId="368f1771-3f08-4d68-9aa7-d209efa7ebf2" providerId="ADAL" clId="{A027F896-07F8-4443-8D20-9457A4A6E503}" dt="2022-04-01T12:52:35.279" v="1150" actId="165"/>
            <ac:picMkLst>
              <pc:docMk/>
              <pc:sldMasterMk cId="3221854071" sldId="2147483672"/>
              <pc:sldLayoutMk cId="1035286494" sldId="2147483675"/>
              <ac:picMk id="18" creationId="{DC9F0C69-6428-4ACF-B5D4-7B5A24F05AE0}"/>
            </ac:picMkLst>
          </pc:picChg>
          <pc:picChg chg="mod topLvl">
            <ac:chgData name="Valentine MARTIN" userId="368f1771-3f08-4d68-9aa7-d209efa7ebf2" providerId="ADAL" clId="{A027F896-07F8-4443-8D20-9457A4A6E503}" dt="2022-04-01T12:52:41.389" v="1170" actId="1035"/>
            <ac:picMkLst>
              <pc:docMk/>
              <pc:sldMasterMk cId="3221854071" sldId="2147483672"/>
              <pc:sldLayoutMk cId="1035286494" sldId="2147483675"/>
              <ac:picMk id="19" creationId="{FDEEC3FB-35DF-401F-A258-54836D0DEA72}"/>
            </ac:picMkLst>
          </pc:picChg>
          <pc:picChg chg="mod topLvl">
            <ac:chgData name="Valentine MARTIN" userId="368f1771-3f08-4d68-9aa7-d209efa7ebf2" providerId="ADAL" clId="{A027F896-07F8-4443-8D20-9457A4A6E503}" dt="2022-04-01T12:56:22.241" v="1468" actId="1035"/>
            <ac:picMkLst>
              <pc:docMk/>
              <pc:sldMasterMk cId="3221854071" sldId="2147483672"/>
              <pc:sldLayoutMk cId="1035286494" sldId="2147483675"/>
              <ac:picMk id="20" creationId="{2BE5BAB6-8211-4C0B-9DE2-8CA2542264B1}"/>
            </ac:picMkLst>
          </pc:picChg>
          <pc:picChg chg="mod topLvl">
            <ac:chgData name="Valentine MARTIN" userId="368f1771-3f08-4d68-9aa7-d209efa7ebf2" providerId="ADAL" clId="{A027F896-07F8-4443-8D20-9457A4A6E503}" dt="2022-04-01T12:54:02.952" v="1309" actId="1035"/>
            <ac:picMkLst>
              <pc:docMk/>
              <pc:sldMasterMk cId="3221854071" sldId="2147483672"/>
              <pc:sldLayoutMk cId="1035286494" sldId="2147483675"/>
              <ac:picMk id="21" creationId="{13808598-B157-4653-B345-229DD379922C}"/>
            </ac:picMkLst>
          </pc:picChg>
          <pc:picChg chg="mod topLvl">
            <ac:chgData name="Valentine MARTIN" userId="368f1771-3f08-4d68-9aa7-d209efa7ebf2" providerId="ADAL" clId="{A027F896-07F8-4443-8D20-9457A4A6E503}" dt="2022-04-01T12:54:05.867" v="1311" actId="1035"/>
            <ac:picMkLst>
              <pc:docMk/>
              <pc:sldMasterMk cId="3221854071" sldId="2147483672"/>
              <pc:sldLayoutMk cId="1035286494" sldId="2147483675"/>
              <ac:picMk id="22" creationId="{4630DEB2-8B8E-4213-89C1-82BF1B7F2A7B}"/>
            </ac:picMkLst>
          </pc:picChg>
          <pc:picChg chg="mod topLvl">
            <ac:chgData name="Valentine MARTIN" userId="368f1771-3f08-4d68-9aa7-d209efa7ebf2" providerId="ADAL" clId="{A027F896-07F8-4443-8D20-9457A4A6E503}" dt="2022-04-01T12:54:29.355" v="1323" actId="1035"/>
            <ac:picMkLst>
              <pc:docMk/>
              <pc:sldMasterMk cId="3221854071" sldId="2147483672"/>
              <pc:sldLayoutMk cId="1035286494" sldId="2147483675"/>
              <ac:picMk id="23" creationId="{95836334-2F79-474E-BABE-9D780BB6ED5C}"/>
            </ac:picMkLst>
          </pc:picChg>
          <pc:cxnChg chg="add del">
            <ac:chgData name="Valentine MARTIN" userId="368f1771-3f08-4d68-9aa7-d209efa7ebf2" providerId="ADAL" clId="{A027F896-07F8-4443-8D20-9457A4A6E503}" dt="2022-04-01T14:39:56.658" v="1899" actId="478"/>
            <ac:cxnSpMkLst>
              <pc:docMk/>
              <pc:sldMasterMk cId="3221854071" sldId="2147483672"/>
              <pc:sldLayoutMk cId="1035286494" sldId="2147483675"/>
              <ac:cxnSpMk id="3" creationId="{C8A63DE6-6FE4-459C-942C-539739A44980}"/>
            </ac:cxnSpMkLst>
          </pc:cxnChg>
          <pc:cxnChg chg="mod topLvl">
            <ac:chgData name="Valentine MARTIN" userId="368f1771-3f08-4d68-9aa7-d209efa7ebf2" providerId="ADAL" clId="{A027F896-07F8-4443-8D20-9457A4A6E503}" dt="2022-04-01T13:00:30.651" v="1795" actId="1036"/>
            <ac:cxnSpMkLst>
              <pc:docMk/>
              <pc:sldMasterMk cId="3221854071" sldId="2147483672"/>
              <pc:sldLayoutMk cId="1035286494" sldId="2147483675"/>
              <ac:cxnSpMk id="13" creationId="{BFD2EDB3-89FA-4C52-837B-57DA35C092AD}"/>
            </ac:cxnSpMkLst>
          </pc:cxnChg>
          <pc:cxnChg chg="mod topLvl">
            <ac:chgData name="Valentine MARTIN" userId="368f1771-3f08-4d68-9aa7-d209efa7ebf2" providerId="ADAL" clId="{A027F896-07F8-4443-8D20-9457A4A6E503}" dt="2022-04-01T12:59:14.810" v="1723" actId="1035"/>
            <ac:cxnSpMkLst>
              <pc:docMk/>
              <pc:sldMasterMk cId="3221854071" sldId="2147483672"/>
              <pc:sldLayoutMk cId="1035286494" sldId="2147483675"/>
              <ac:cxnSpMk id="14" creationId="{19181680-2FFE-4AED-A16C-584D8FF02713}"/>
            </ac:cxnSpMkLst>
          </pc:cxnChg>
          <pc:cxnChg chg="mod topLvl">
            <ac:chgData name="Valentine MARTIN" userId="368f1771-3f08-4d68-9aa7-d209efa7ebf2" providerId="ADAL" clId="{A027F896-07F8-4443-8D20-9457A4A6E503}" dt="2022-04-01T12:57:41.565" v="1590" actId="1035"/>
            <ac:cxnSpMkLst>
              <pc:docMk/>
              <pc:sldMasterMk cId="3221854071" sldId="2147483672"/>
              <pc:sldLayoutMk cId="1035286494" sldId="2147483675"/>
              <ac:cxnSpMk id="15" creationId="{3AECAC82-335A-4566-A4ED-F6E4BB55B922}"/>
            </ac:cxnSpMkLst>
          </pc:cxnChg>
          <pc:cxnChg chg="mod topLvl">
            <ac:chgData name="Valentine MARTIN" userId="368f1771-3f08-4d68-9aa7-d209efa7ebf2" providerId="ADAL" clId="{A027F896-07F8-4443-8D20-9457A4A6E503}" dt="2022-04-01T12:56:43.743" v="1491" actId="1035"/>
            <ac:cxnSpMkLst>
              <pc:docMk/>
              <pc:sldMasterMk cId="3221854071" sldId="2147483672"/>
              <pc:sldLayoutMk cId="1035286494" sldId="2147483675"/>
              <ac:cxnSpMk id="16" creationId="{358CFE63-1107-4E0E-B492-6B6CFED1E2EF}"/>
            </ac:cxnSpMkLst>
          </pc:cxnChg>
          <pc:cxnChg chg="mod topLvl">
            <ac:chgData name="Valentine MARTIN" userId="368f1771-3f08-4d68-9aa7-d209efa7ebf2" providerId="ADAL" clId="{A027F896-07F8-4443-8D20-9457A4A6E503}" dt="2022-04-01T12:55:46.538" v="1415" actId="1035"/>
            <ac:cxnSpMkLst>
              <pc:docMk/>
              <pc:sldMasterMk cId="3221854071" sldId="2147483672"/>
              <pc:sldLayoutMk cId="1035286494" sldId="2147483675"/>
              <ac:cxnSpMk id="17" creationId="{9678DDC7-6132-46D0-BBC7-87A95EF8607D}"/>
            </ac:cxnSpMkLst>
          </pc:cxnChg>
          <pc:cxnChg chg="mod topLvl">
            <ac:chgData name="Valentine MARTIN" userId="368f1771-3f08-4d68-9aa7-d209efa7ebf2" providerId="ADAL" clId="{A027F896-07F8-4443-8D20-9457A4A6E503}" dt="2022-04-01T12:55:14.878" v="1358" actId="1035"/>
            <ac:cxnSpMkLst>
              <pc:docMk/>
              <pc:sldMasterMk cId="3221854071" sldId="2147483672"/>
              <pc:sldLayoutMk cId="1035286494" sldId="2147483675"/>
              <ac:cxnSpMk id="24" creationId="{38010D82-39A1-4771-8E9D-C01FBAFE4260}"/>
            </ac:cxnSpMkLst>
          </pc:cxnChg>
          <pc:cxnChg chg="add del mod">
            <ac:chgData name="Valentine MARTIN" userId="368f1771-3f08-4d68-9aa7-d209efa7ebf2" providerId="ADAL" clId="{A027F896-07F8-4443-8D20-9457A4A6E503}" dt="2022-04-01T13:01:11.512" v="1833" actId="478"/>
            <ac:cxnSpMkLst>
              <pc:docMk/>
              <pc:sldMasterMk cId="3221854071" sldId="2147483672"/>
              <pc:sldLayoutMk cId="1035286494" sldId="2147483675"/>
              <ac:cxnSpMk id="47" creationId="{E9E8112C-F07E-4FE7-BC31-32686BF53C1B}"/>
            </ac:cxnSpMkLst>
          </pc:cxnChg>
        </pc:sldLayoutChg>
      </pc:sldMasterChg>
    </pc:docChg>
  </pc:docChgLst>
  <pc:docChgLst>
    <pc:chgData name="Valentine MARTIN" userId="368f1771-3f08-4d68-9aa7-d209efa7ebf2" providerId="ADAL" clId="{F380D341-A80C-4498-89D3-B82793FC875D}"/>
    <pc:docChg chg="undo custSel addSld delSld modSld modMainMaster">
      <pc:chgData name="Valentine MARTIN" userId="368f1771-3f08-4d68-9aa7-d209efa7ebf2" providerId="ADAL" clId="{F380D341-A80C-4498-89D3-B82793FC875D}" dt="2022-03-29T13:45:52.446" v="54" actId="47"/>
      <pc:docMkLst>
        <pc:docMk/>
      </pc:docMkLst>
      <pc:sldChg chg="addSp delSp modSp mod">
        <pc:chgData name="Valentine MARTIN" userId="368f1771-3f08-4d68-9aa7-d209efa7ebf2" providerId="ADAL" clId="{F380D341-A80C-4498-89D3-B82793FC875D}" dt="2022-03-29T13:44:03.662" v="39" actId="478"/>
        <pc:sldMkLst>
          <pc:docMk/>
          <pc:sldMk cId="1586178526" sldId="272"/>
        </pc:sldMkLst>
        <pc:spChg chg="mod">
          <ac:chgData name="Valentine MARTIN" userId="368f1771-3f08-4d68-9aa7-d209efa7ebf2" providerId="ADAL" clId="{F380D341-A80C-4498-89D3-B82793FC875D}" dt="2022-03-29T13:42:12.441" v="19" actId="14100"/>
          <ac:spMkLst>
            <pc:docMk/>
            <pc:sldMk cId="1586178526" sldId="272"/>
            <ac:spMk id="4" creationId="{B579C8DF-C213-4933-BB46-0BABB2078C9B}"/>
          </ac:spMkLst>
        </pc:spChg>
        <pc:spChg chg="mod topLvl">
          <ac:chgData name="Valentine MARTIN" userId="368f1771-3f08-4d68-9aa7-d209efa7ebf2" providerId="ADAL" clId="{F380D341-A80C-4498-89D3-B82793FC875D}" dt="2022-03-29T13:43:20.006" v="30" actId="164"/>
          <ac:spMkLst>
            <pc:docMk/>
            <pc:sldMk cId="1586178526" sldId="272"/>
            <ac:spMk id="7" creationId="{2A803A70-FF53-457A-8CAB-AA58957575E0}"/>
          </ac:spMkLst>
        </pc:spChg>
        <pc:spChg chg="mod topLvl">
          <ac:chgData name="Valentine MARTIN" userId="368f1771-3f08-4d68-9aa7-d209efa7ebf2" providerId="ADAL" clId="{F380D341-A80C-4498-89D3-B82793FC875D}" dt="2022-03-29T13:43:42.913" v="35" actId="165"/>
          <ac:spMkLst>
            <pc:docMk/>
            <pc:sldMk cId="1586178526" sldId="272"/>
            <ac:spMk id="21" creationId="{751E9CBF-95A3-40A3-895F-D3F8A7EE3BB9}"/>
          </ac:spMkLst>
        </pc:spChg>
        <pc:spChg chg="mod topLvl">
          <ac:chgData name="Valentine MARTIN" userId="368f1771-3f08-4d68-9aa7-d209efa7ebf2" providerId="ADAL" clId="{F380D341-A80C-4498-89D3-B82793FC875D}" dt="2022-03-29T13:43:42.913" v="35" actId="165"/>
          <ac:spMkLst>
            <pc:docMk/>
            <pc:sldMk cId="1586178526" sldId="272"/>
            <ac:spMk id="23" creationId="{83C8072B-D0BE-4CF4-B2A5-D73569836F6D}"/>
          </ac:spMkLst>
        </pc:spChg>
        <pc:spChg chg="mod topLvl">
          <ac:chgData name="Valentine MARTIN" userId="368f1771-3f08-4d68-9aa7-d209efa7ebf2" providerId="ADAL" clId="{F380D341-A80C-4498-89D3-B82793FC875D}" dt="2022-03-29T13:43:20.006" v="30" actId="164"/>
          <ac:spMkLst>
            <pc:docMk/>
            <pc:sldMk cId="1586178526" sldId="272"/>
            <ac:spMk id="28" creationId="{5632E8F5-1980-4E11-9E88-B636E9F8B1D4}"/>
          </ac:spMkLst>
        </pc:spChg>
        <pc:spChg chg="mod topLvl">
          <ac:chgData name="Valentine MARTIN" userId="368f1771-3f08-4d68-9aa7-d209efa7ebf2" providerId="ADAL" clId="{F380D341-A80C-4498-89D3-B82793FC875D}" dt="2022-03-29T13:43:20.006" v="30" actId="164"/>
          <ac:spMkLst>
            <pc:docMk/>
            <pc:sldMk cId="1586178526" sldId="272"/>
            <ac:spMk id="29" creationId="{896E2044-06F6-4720-BCED-C627E1B5963E}"/>
          </ac:spMkLst>
        </pc:spChg>
        <pc:spChg chg="mod topLvl">
          <ac:chgData name="Valentine MARTIN" userId="368f1771-3f08-4d68-9aa7-d209efa7ebf2" providerId="ADAL" clId="{F380D341-A80C-4498-89D3-B82793FC875D}" dt="2022-03-29T13:43:20.006" v="30" actId="164"/>
          <ac:spMkLst>
            <pc:docMk/>
            <pc:sldMk cId="1586178526" sldId="272"/>
            <ac:spMk id="30" creationId="{58054610-FD5B-41BF-9195-59A9A0256252}"/>
          </ac:spMkLst>
        </pc:spChg>
        <pc:spChg chg="mod topLvl">
          <ac:chgData name="Valentine MARTIN" userId="368f1771-3f08-4d68-9aa7-d209efa7ebf2" providerId="ADAL" clId="{F380D341-A80C-4498-89D3-B82793FC875D}" dt="2022-03-29T13:43:20.006" v="30" actId="164"/>
          <ac:spMkLst>
            <pc:docMk/>
            <pc:sldMk cId="1586178526" sldId="272"/>
            <ac:spMk id="31" creationId="{72C51545-A831-4036-9F7F-115FDF304C98}"/>
          </ac:spMkLst>
        </pc:spChg>
        <pc:spChg chg="mod topLvl">
          <ac:chgData name="Valentine MARTIN" userId="368f1771-3f08-4d68-9aa7-d209efa7ebf2" providerId="ADAL" clId="{F380D341-A80C-4498-89D3-B82793FC875D}" dt="2022-03-29T13:43:20.006" v="30" actId="164"/>
          <ac:spMkLst>
            <pc:docMk/>
            <pc:sldMk cId="1586178526" sldId="272"/>
            <ac:spMk id="32" creationId="{A9C18F2F-983C-45AC-A5FA-AC33D67FD362}"/>
          </ac:spMkLst>
        </pc:spChg>
        <pc:spChg chg="mod topLvl">
          <ac:chgData name="Valentine MARTIN" userId="368f1771-3f08-4d68-9aa7-d209efa7ebf2" providerId="ADAL" clId="{F380D341-A80C-4498-89D3-B82793FC875D}" dt="2022-03-29T13:43:42.913" v="35" actId="165"/>
          <ac:spMkLst>
            <pc:docMk/>
            <pc:sldMk cId="1586178526" sldId="272"/>
            <ac:spMk id="33" creationId="{4AE8DA22-7CF8-4BDD-917E-489DA172E687}"/>
          </ac:spMkLst>
        </pc:spChg>
        <pc:spChg chg="mod topLvl">
          <ac:chgData name="Valentine MARTIN" userId="368f1771-3f08-4d68-9aa7-d209efa7ebf2" providerId="ADAL" clId="{F380D341-A80C-4498-89D3-B82793FC875D}" dt="2022-03-29T13:43:42.913" v="35" actId="165"/>
          <ac:spMkLst>
            <pc:docMk/>
            <pc:sldMk cId="1586178526" sldId="272"/>
            <ac:spMk id="34" creationId="{E9A174AD-7617-4EC9-9D13-71D053340666}"/>
          </ac:spMkLst>
        </pc:spChg>
        <pc:spChg chg="mod topLvl">
          <ac:chgData name="Valentine MARTIN" userId="368f1771-3f08-4d68-9aa7-d209efa7ebf2" providerId="ADAL" clId="{F380D341-A80C-4498-89D3-B82793FC875D}" dt="2022-03-29T13:43:42.913" v="35" actId="165"/>
          <ac:spMkLst>
            <pc:docMk/>
            <pc:sldMk cId="1586178526" sldId="272"/>
            <ac:spMk id="35" creationId="{245A2EDF-573D-4449-BFF2-F7CF438B053F}"/>
          </ac:spMkLst>
        </pc:spChg>
        <pc:spChg chg="mod topLvl">
          <ac:chgData name="Valentine MARTIN" userId="368f1771-3f08-4d68-9aa7-d209efa7ebf2" providerId="ADAL" clId="{F380D341-A80C-4498-89D3-B82793FC875D}" dt="2022-03-29T13:43:42.913" v="35" actId="165"/>
          <ac:spMkLst>
            <pc:docMk/>
            <pc:sldMk cId="1586178526" sldId="272"/>
            <ac:spMk id="36" creationId="{7007AC50-9DD2-4F44-9F9D-10F9BD5D77F9}"/>
          </ac:spMkLst>
        </pc:spChg>
        <pc:spChg chg="mod topLvl">
          <ac:chgData name="Valentine MARTIN" userId="368f1771-3f08-4d68-9aa7-d209efa7ebf2" providerId="ADAL" clId="{F380D341-A80C-4498-89D3-B82793FC875D}" dt="2022-03-29T13:43:42.913" v="35" actId="165"/>
          <ac:spMkLst>
            <pc:docMk/>
            <pc:sldMk cId="1586178526" sldId="272"/>
            <ac:spMk id="37" creationId="{9A861BC2-3069-447B-984A-464ED94387AE}"/>
          </ac:spMkLst>
        </pc:spChg>
        <pc:spChg chg="mod topLvl">
          <ac:chgData name="Valentine MARTIN" userId="368f1771-3f08-4d68-9aa7-d209efa7ebf2" providerId="ADAL" clId="{F380D341-A80C-4498-89D3-B82793FC875D}" dt="2022-03-29T13:43:42.913" v="35" actId="165"/>
          <ac:spMkLst>
            <pc:docMk/>
            <pc:sldMk cId="1586178526" sldId="272"/>
            <ac:spMk id="38" creationId="{5D9EAF9F-C27B-4BBD-9235-16D44239957F}"/>
          </ac:spMkLst>
        </pc:spChg>
        <pc:spChg chg="mod topLvl">
          <ac:chgData name="Valentine MARTIN" userId="368f1771-3f08-4d68-9aa7-d209efa7ebf2" providerId="ADAL" clId="{F380D341-A80C-4498-89D3-B82793FC875D}" dt="2022-03-29T13:43:42.913" v="35" actId="165"/>
          <ac:spMkLst>
            <pc:docMk/>
            <pc:sldMk cId="1586178526" sldId="272"/>
            <ac:spMk id="39" creationId="{443483C1-C899-47B0-B794-34D6BCD58A38}"/>
          </ac:spMkLst>
        </pc:spChg>
        <pc:spChg chg="mod topLvl">
          <ac:chgData name="Valentine MARTIN" userId="368f1771-3f08-4d68-9aa7-d209efa7ebf2" providerId="ADAL" clId="{F380D341-A80C-4498-89D3-B82793FC875D}" dt="2022-03-29T13:43:42.913" v="35" actId="165"/>
          <ac:spMkLst>
            <pc:docMk/>
            <pc:sldMk cId="1586178526" sldId="272"/>
            <ac:spMk id="40" creationId="{7D6730FC-63CA-492E-A471-01D2EB90E872}"/>
          </ac:spMkLst>
        </pc:spChg>
        <pc:spChg chg="mod topLvl">
          <ac:chgData name="Valentine MARTIN" userId="368f1771-3f08-4d68-9aa7-d209efa7ebf2" providerId="ADAL" clId="{F380D341-A80C-4498-89D3-B82793FC875D}" dt="2022-03-29T13:43:42.913" v="35" actId="165"/>
          <ac:spMkLst>
            <pc:docMk/>
            <pc:sldMk cId="1586178526" sldId="272"/>
            <ac:spMk id="41" creationId="{7C6AEE81-EB8C-4336-846E-F9A5FA4E7FC8}"/>
          </ac:spMkLst>
        </pc:spChg>
        <pc:spChg chg="mod topLvl">
          <ac:chgData name="Valentine MARTIN" userId="368f1771-3f08-4d68-9aa7-d209efa7ebf2" providerId="ADAL" clId="{F380D341-A80C-4498-89D3-B82793FC875D}" dt="2022-03-29T13:43:42.913" v="35" actId="165"/>
          <ac:spMkLst>
            <pc:docMk/>
            <pc:sldMk cId="1586178526" sldId="272"/>
            <ac:spMk id="42" creationId="{5BF21A86-4CF2-4208-9490-8612FF5BF79F}"/>
          </ac:spMkLst>
        </pc:spChg>
        <pc:spChg chg="mod">
          <ac:chgData name="Valentine MARTIN" userId="368f1771-3f08-4d68-9aa7-d209efa7ebf2" providerId="ADAL" clId="{F380D341-A80C-4498-89D3-B82793FC875D}" dt="2022-03-29T13:42:20.784" v="21" actId="1038"/>
          <ac:spMkLst>
            <pc:docMk/>
            <pc:sldMk cId="1586178526" sldId="272"/>
            <ac:spMk id="45" creationId="{1D901660-DFEA-4031-9296-63D10B624797}"/>
          </ac:spMkLst>
        </pc:spChg>
        <pc:grpChg chg="add del mod">
          <ac:chgData name="Valentine MARTIN" userId="368f1771-3f08-4d68-9aa7-d209efa7ebf2" providerId="ADAL" clId="{F380D341-A80C-4498-89D3-B82793FC875D}" dt="2022-03-29T13:43:04.161" v="29" actId="165"/>
          <ac:grpSpMkLst>
            <pc:docMk/>
            <pc:sldMk cId="1586178526" sldId="272"/>
            <ac:grpSpMk id="2" creationId="{28349343-01F0-47D4-A2A3-5F7884F83495}"/>
          </ac:grpSpMkLst>
        </pc:grpChg>
        <pc:grpChg chg="add mod">
          <ac:chgData name="Valentine MARTIN" userId="368f1771-3f08-4d68-9aa7-d209efa7ebf2" providerId="ADAL" clId="{F380D341-A80C-4498-89D3-B82793FC875D}" dt="2022-03-29T13:41:40.596" v="9" actId="164"/>
          <ac:grpSpMkLst>
            <pc:docMk/>
            <pc:sldMk cId="1586178526" sldId="272"/>
            <ac:grpSpMk id="3" creationId="{8962089B-166A-41A0-964E-1493B78CF2AF}"/>
          </ac:grpSpMkLst>
        </pc:grpChg>
        <pc:grpChg chg="add mod">
          <ac:chgData name="Valentine MARTIN" userId="368f1771-3f08-4d68-9aa7-d209efa7ebf2" providerId="ADAL" clId="{F380D341-A80C-4498-89D3-B82793FC875D}" dt="2022-03-29T13:43:48.475" v="36" actId="164"/>
          <ac:grpSpMkLst>
            <pc:docMk/>
            <pc:sldMk cId="1586178526" sldId="272"/>
            <ac:grpSpMk id="5" creationId="{CF0E20CE-C1A5-4BF0-985C-F6CD9C021D5D}"/>
          </ac:grpSpMkLst>
        </pc:grpChg>
        <pc:grpChg chg="add del mod">
          <ac:chgData name="Valentine MARTIN" userId="368f1771-3f08-4d68-9aa7-d209efa7ebf2" providerId="ADAL" clId="{F380D341-A80C-4498-89D3-B82793FC875D}" dt="2022-03-29T13:44:03.662" v="39" actId="478"/>
          <ac:grpSpMkLst>
            <pc:docMk/>
            <pc:sldMk cId="1586178526" sldId="272"/>
            <ac:grpSpMk id="10" creationId="{3F12ABBF-454E-4B84-A290-1CC8F1848B15}"/>
          </ac:grpSpMkLst>
        </pc:grpChg>
        <pc:grpChg chg="del mod topLvl">
          <ac:chgData name="Valentine MARTIN" userId="368f1771-3f08-4d68-9aa7-d209efa7ebf2" providerId="ADAL" clId="{F380D341-A80C-4498-89D3-B82793FC875D}" dt="2022-03-29T13:43:42.913" v="35" actId="165"/>
          <ac:grpSpMkLst>
            <pc:docMk/>
            <pc:sldMk cId="1586178526" sldId="272"/>
            <ac:grpSpMk id="83" creationId="{0DA69C6A-1C55-423A-B44E-C95B46CF7B8A}"/>
          </ac:grpSpMkLst>
        </pc:grpChg>
        <pc:picChg chg="mod topLvl">
          <ac:chgData name="Valentine MARTIN" userId="368f1771-3f08-4d68-9aa7-d209efa7ebf2" providerId="ADAL" clId="{F380D341-A80C-4498-89D3-B82793FC875D}" dt="2022-03-29T13:43:20.006" v="30" actId="164"/>
          <ac:picMkLst>
            <pc:docMk/>
            <pc:sldMk cId="1586178526" sldId="272"/>
            <ac:picMk id="9" creationId="{0AA42FFD-1B75-4994-A65C-884E812B48D9}"/>
          </ac:picMkLst>
        </pc:picChg>
        <pc:picChg chg="mod topLvl">
          <ac:chgData name="Valentine MARTIN" userId="368f1771-3f08-4d68-9aa7-d209efa7ebf2" providerId="ADAL" clId="{F380D341-A80C-4498-89D3-B82793FC875D}" dt="2022-03-29T13:43:20.006" v="30" actId="164"/>
          <ac:picMkLst>
            <pc:docMk/>
            <pc:sldMk cId="1586178526" sldId="272"/>
            <ac:picMk id="11" creationId="{F621A072-A595-4FBC-A0D7-8CE4CD287C95}"/>
          </ac:picMkLst>
        </pc:picChg>
        <pc:picChg chg="mod topLvl">
          <ac:chgData name="Valentine MARTIN" userId="368f1771-3f08-4d68-9aa7-d209efa7ebf2" providerId="ADAL" clId="{F380D341-A80C-4498-89D3-B82793FC875D}" dt="2022-03-29T13:43:20.006" v="30" actId="164"/>
          <ac:picMkLst>
            <pc:docMk/>
            <pc:sldMk cId="1586178526" sldId="272"/>
            <ac:picMk id="13" creationId="{838BA511-EA3B-46B3-835A-1D878F0F7BA4}"/>
          </ac:picMkLst>
        </pc:picChg>
        <pc:picChg chg="mod topLvl">
          <ac:chgData name="Valentine MARTIN" userId="368f1771-3f08-4d68-9aa7-d209efa7ebf2" providerId="ADAL" clId="{F380D341-A80C-4498-89D3-B82793FC875D}" dt="2022-03-29T13:43:20.006" v="30" actId="164"/>
          <ac:picMkLst>
            <pc:docMk/>
            <pc:sldMk cId="1586178526" sldId="272"/>
            <ac:picMk id="15" creationId="{18B873DA-642C-4404-9CAF-DA72FCAE1484}"/>
          </ac:picMkLst>
        </pc:picChg>
        <pc:picChg chg="mod topLvl">
          <ac:chgData name="Valentine MARTIN" userId="368f1771-3f08-4d68-9aa7-d209efa7ebf2" providerId="ADAL" clId="{F380D341-A80C-4498-89D3-B82793FC875D}" dt="2022-03-29T13:43:20.006" v="30" actId="164"/>
          <ac:picMkLst>
            <pc:docMk/>
            <pc:sldMk cId="1586178526" sldId="272"/>
            <ac:picMk id="17" creationId="{9940F373-A9F3-4126-9A4E-EA9CFBAF8700}"/>
          </ac:picMkLst>
        </pc:picChg>
        <pc:picChg chg="mod topLvl">
          <ac:chgData name="Valentine MARTIN" userId="368f1771-3f08-4d68-9aa7-d209efa7ebf2" providerId="ADAL" clId="{F380D341-A80C-4498-89D3-B82793FC875D}" dt="2022-03-29T13:43:20.006" v="30" actId="164"/>
          <ac:picMkLst>
            <pc:docMk/>
            <pc:sldMk cId="1586178526" sldId="272"/>
            <ac:picMk id="19" creationId="{232F948F-1C80-49BC-BCDB-3FA5B2A744F0}"/>
          </ac:picMkLst>
        </pc:picChg>
        <pc:picChg chg="mod">
          <ac:chgData name="Valentine MARTIN" userId="368f1771-3f08-4d68-9aa7-d209efa7ebf2" providerId="ADAL" clId="{F380D341-A80C-4498-89D3-B82793FC875D}" dt="2022-03-29T13:43:48.475" v="36" actId="164"/>
          <ac:picMkLst>
            <pc:docMk/>
            <pc:sldMk cId="1586178526" sldId="272"/>
            <ac:picMk id="66" creationId="{B200539C-4529-4C57-A69F-70104F90FBC0}"/>
          </ac:picMkLst>
        </pc:picChg>
        <pc:cxnChg chg="add del mod">
          <ac:chgData name="Valentine MARTIN" userId="368f1771-3f08-4d68-9aa7-d209efa7ebf2" providerId="ADAL" clId="{F380D341-A80C-4498-89D3-B82793FC875D}" dt="2022-03-29T13:43:34.371" v="34" actId="478"/>
          <ac:cxnSpMkLst>
            <pc:docMk/>
            <pc:sldMk cId="1586178526" sldId="272"/>
            <ac:cxnSpMk id="8" creationId="{383D9B4B-A178-4A73-9501-004D041D7B21}"/>
          </ac:cxnSpMkLst>
        </pc:cxnChg>
        <pc:cxnChg chg="mod topLvl">
          <ac:chgData name="Valentine MARTIN" userId="368f1771-3f08-4d68-9aa7-d209efa7ebf2" providerId="ADAL" clId="{F380D341-A80C-4498-89D3-B82793FC875D}" dt="2022-03-29T13:43:20.006" v="30" actId="164"/>
          <ac:cxnSpMkLst>
            <pc:docMk/>
            <pc:sldMk cId="1586178526" sldId="272"/>
            <ac:cxnSpMk id="60" creationId="{46072BB6-D65C-476A-B426-29EFC4162A67}"/>
          </ac:cxnSpMkLst>
        </pc:cxnChg>
        <pc:cxnChg chg="mod topLvl">
          <ac:chgData name="Valentine MARTIN" userId="368f1771-3f08-4d68-9aa7-d209efa7ebf2" providerId="ADAL" clId="{F380D341-A80C-4498-89D3-B82793FC875D}" dt="2022-03-29T13:43:20.006" v="30" actId="164"/>
          <ac:cxnSpMkLst>
            <pc:docMk/>
            <pc:sldMk cId="1586178526" sldId="272"/>
            <ac:cxnSpMk id="61" creationId="{F16E5B6A-5A12-44A2-B7DB-738B9C0ACF06}"/>
          </ac:cxnSpMkLst>
        </pc:cxnChg>
        <pc:cxnChg chg="mod topLvl">
          <ac:chgData name="Valentine MARTIN" userId="368f1771-3f08-4d68-9aa7-d209efa7ebf2" providerId="ADAL" clId="{F380D341-A80C-4498-89D3-B82793FC875D}" dt="2022-03-29T13:43:20.006" v="30" actId="164"/>
          <ac:cxnSpMkLst>
            <pc:docMk/>
            <pc:sldMk cId="1586178526" sldId="272"/>
            <ac:cxnSpMk id="62" creationId="{59E99341-5948-4F0C-A07F-DED124093275}"/>
          </ac:cxnSpMkLst>
        </pc:cxnChg>
        <pc:cxnChg chg="mod topLvl">
          <ac:chgData name="Valentine MARTIN" userId="368f1771-3f08-4d68-9aa7-d209efa7ebf2" providerId="ADAL" clId="{F380D341-A80C-4498-89D3-B82793FC875D}" dt="2022-03-29T13:43:20.006" v="30" actId="164"/>
          <ac:cxnSpMkLst>
            <pc:docMk/>
            <pc:sldMk cId="1586178526" sldId="272"/>
            <ac:cxnSpMk id="63" creationId="{FC2DCD98-D68D-4774-9B66-CCFFDDCF29F9}"/>
          </ac:cxnSpMkLst>
        </pc:cxnChg>
        <pc:cxnChg chg="mod topLvl">
          <ac:chgData name="Valentine MARTIN" userId="368f1771-3f08-4d68-9aa7-d209efa7ebf2" providerId="ADAL" clId="{F380D341-A80C-4498-89D3-B82793FC875D}" dt="2022-03-29T13:43:20.006" v="30" actId="164"/>
          <ac:cxnSpMkLst>
            <pc:docMk/>
            <pc:sldMk cId="1586178526" sldId="272"/>
            <ac:cxnSpMk id="64" creationId="{D5EAC71E-C373-41E3-8971-01ABB9653288}"/>
          </ac:cxnSpMkLst>
        </pc:cxnChg>
        <pc:cxnChg chg="mod topLvl">
          <ac:chgData name="Valentine MARTIN" userId="368f1771-3f08-4d68-9aa7-d209efa7ebf2" providerId="ADAL" clId="{F380D341-A80C-4498-89D3-B82793FC875D}" dt="2022-03-29T13:43:20.006" v="30" actId="164"/>
          <ac:cxnSpMkLst>
            <pc:docMk/>
            <pc:sldMk cId="1586178526" sldId="272"/>
            <ac:cxnSpMk id="65" creationId="{668F0101-F10E-4FFC-B5D9-123A414A4BF9}"/>
          </ac:cxnSpMkLst>
        </pc:cxnChg>
      </pc:sldChg>
      <pc:sldChg chg="addSp delSp modSp del mod">
        <pc:chgData name="Valentine MARTIN" userId="368f1771-3f08-4d68-9aa7-d209efa7ebf2" providerId="ADAL" clId="{F380D341-A80C-4498-89D3-B82793FC875D}" dt="2022-03-29T13:45:52.446" v="54" actId="47"/>
        <pc:sldMkLst>
          <pc:docMk/>
          <pc:sldMk cId="4217558846" sldId="273"/>
        </pc:sldMkLst>
        <pc:spChg chg="mod">
          <ac:chgData name="Valentine MARTIN" userId="368f1771-3f08-4d68-9aa7-d209efa7ebf2" providerId="ADAL" clId="{F380D341-A80C-4498-89D3-B82793FC875D}" dt="2022-03-29T13:42:33.904" v="26" actId="1035"/>
          <ac:spMkLst>
            <pc:docMk/>
            <pc:sldMk cId="4217558846" sldId="273"/>
            <ac:spMk id="43" creationId="{5BC4AB5D-A84B-4527-8D78-1C4A746140B7}"/>
          </ac:spMkLst>
        </pc:spChg>
        <pc:spChg chg="mod">
          <ac:chgData name="Valentine MARTIN" userId="368f1771-3f08-4d68-9aa7-d209efa7ebf2" providerId="ADAL" clId="{F380D341-A80C-4498-89D3-B82793FC875D}" dt="2022-03-29T13:42:32.496" v="25" actId="1035"/>
          <ac:spMkLst>
            <pc:docMk/>
            <pc:sldMk cId="4217558846" sldId="273"/>
            <ac:spMk id="44" creationId="{E1774CF8-58A9-40DF-BAB5-0C5B3D083790}"/>
          </ac:spMkLst>
        </pc:spChg>
        <pc:spChg chg="mod">
          <ac:chgData name="Valentine MARTIN" userId="368f1771-3f08-4d68-9aa7-d209efa7ebf2" providerId="ADAL" clId="{F380D341-A80C-4498-89D3-B82793FC875D}" dt="2022-03-29T13:44:08.443" v="40" actId="165"/>
          <ac:spMkLst>
            <pc:docMk/>
            <pc:sldMk cId="4217558846" sldId="273"/>
            <ac:spMk id="67" creationId="{A361549B-B10A-46CE-AFF7-07CE512F2D5F}"/>
          </ac:spMkLst>
        </pc:spChg>
        <pc:spChg chg="mod">
          <ac:chgData name="Valentine MARTIN" userId="368f1771-3f08-4d68-9aa7-d209efa7ebf2" providerId="ADAL" clId="{F380D341-A80C-4498-89D3-B82793FC875D}" dt="2022-03-29T13:44:08.443" v="40" actId="165"/>
          <ac:spMkLst>
            <pc:docMk/>
            <pc:sldMk cId="4217558846" sldId="273"/>
            <ac:spMk id="68" creationId="{6D7F384B-8158-4469-B95A-43777D7E1646}"/>
          </ac:spMkLst>
        </pc:spChg>
        <pc:spChg chg="mod">
          <ac:chgData name="Valentine MARTIN" userId="368f1771-3f08-4d68-9aa7-d209efa7ebf2" providerId="ADAL" clId="{F380D341-A80C-4498-89D3-B82793FC875D}" dt="2022-03-29T13:44:08.443" v="40" actId="165"/>
          <ac:spMkLst>
            <pc:docMk/>
            <pc:sldMk cId="4217558846" sldId="273"/>
            <ac:spMk id="69" creationId="{481CE585-CF01-4E9F-9235-384DDA5BAE5E}"/>
          </ac:spMkLst>
        </pc:spChg>
        <pc:spChg chg="mod">
          <ac:chgData name="Valentine MARTIN" userId="368f1771-3f08-4d68-9aa7-d209efa7ebf2" providerId="ADAL" clId="{F380D341-A80C-4498-89D3-B82793FC875D}" dt="2022-03-29T13:44:08.443" v="40" actId="165"/>
          <ac:spMkLst>
            <pc:docMk/>
            <pc:sldMk cId="4217558846" sldId="273"/>
            <ac:spMk id="70" creationId="{17565DE6-4553-4600-8317-EB28F009072F}"/>
          </ac:spMkLst>
        </pc:spChg>
        <pc:spChg chg="mod">
          <ac:chgData name="Valentine MARTIN" userId="368f1771-3f08-4d68-9aa7-d209efa7ebf2" providerId="ADAL" clId="{F380D341-A80C-4498-89D3-B82793FC875D}" dt="2022-03-29T13:44:08.443" v="40" actId="165"/>
          <ac:spMkLst>
            <pc:docMk/>
            <pc:sldMk cId="4217558846" sldId="273"/>
            <ac:spMk id="71" creationId="{15026A28-FF31-4F5B-B09C-A26ACB227562}"/>
          </ac:spMkLst>
        </pc:spChg>
        <pc:spChg chg="mod">
          <ac:chgData name="Valentine MARTIN" userId="368f1771-3f08-4d68-9aa7-d209efa7ebf2" providerId="ADAL" clId="{F380D341-A80C-4498-89D3-B82793FC875D}" dt="2022-03-29T13:44:08.443" v="40" actId="165"/>
          <ac:spMkLst>
            <pc:docMk/>
            <pc:sldMk cId="4217558846" sldId="273"/>
            <ac:spMk id="72" creationId="{1ED75A5A-9C9D-4553-AB66-A93E1DD806FB}"/>
          </ac:spMkLst>
        </pc:spChg>
        <pc:grpChg chg="add mod topLvl">
          <ac:chgData name="Valentine MARTIN" userId="368f1771-3f08-4d68-9aa7-d209efa7ebf2" providerId="ADAL" clId="{F380D341-A80C-4498-89D3-B82793FC875D}" dt="2022-03-29T13:44:08.443" v="40" actId="165"/>
          <ac:grpSpMkLst>
            <pc:docMk/>
            <pc:sldMk cId="4217558846" sldId="273"/>
            <ac:grpSpMk id="2" creationId="{C82DC906-005A-4324-B09D-23884C174C64}"/>
          </ac:grpSpMkLst>
        </pc:grpChg>
        <pc:grpChg chg="add del mod">
          <ac:chgData name="Valentine MARTIN" userId="368f1771-3f08-4d68-9aa7-d209efa7ebf2" providerId="ADAL" clId="{F380D341-A80C-4498-89D3-B82793FC875D}" dt="2022-03-29T13:44:08.443" v="40" actId="165"/>
          <ac:grpSpMkLst>
            <pc:docMk/>
            <pc:sldMk cId="4217558846" sldId="273"/>
            <ac:grpSpMk id="3" creationId="{AE3851CA-02A0-437E-861E-1BE574C77548}"/>
          </ac:grpSpMkLst>
        </pc:grpChg>
        <pc:grpChg chg="mod">
          <ac:chgData name="Valentine MARTIN" userId="368f1771-3f08-4d68-9aa7-d209efa7ebf2" providerId="ADAL" clId="{F380D341-A80C-4498-89D3-B82793FC875D}" dt="2022-03-29T13:44:08.443" v="40" actId="165"/>
          <ac:grpSpMkLst>
            <pc:docMk/>
            <pc:sldMk cId="4217558846" sldId="273"/>
            <ac:grpSpMk id="12" creationId="{59A28436-DB0C-4A5F-A75F-AB78E4CF7512}"/>
          </ac:grpSpMkLst>
        </pc:grpChg>
        <pc:grpChg chg="mod">
          <ac:chgData name="Valentine MARTIN" userId="368f1771-3f08-4d68-9aa7-d209efa7ebf2" providerId="ADAL" clId="{F380D341-A80C-4498-89D3-B82793FC875D}" dt="2022-03-29T13:44:08.443" v="40" actId="165"/>
          <ac:grpSpMkLst>
            <pc:docMk/>
            <pc:sldMk cId="4217558846" sldId="273"/>
            <ac:grpSpMk id="13" creationId="{7291B766-4E53-4CFA-B4EC-1280C7A50CBD}"/>
          </ac:grpSpMkLst>
        </pc:grpChg>
        <pc:grpChg chg="mod">
          <ac:chgData name="Valentine MARTIN" userId="368f1771-3f08-4d68-9aa7-d209efa7ebf2" providerId="ADAL" clId="{F380D341-A80C-4498-89D3-B82793FC875D}" dt="2022-03-29T13:44:08.443" v="40" actId="165"/>
          <ac:grpSpMkLst>
            <pc:docMk/>
            <pc:sldMk cId="4217558846" sldId="273"/>
            <ac:grpSpMk id="15" creationId="{DBEFF34E-1113-40FA-BE3C-50899283402A}"/>
          </ac:grpSpMkLst>
        </pc:grpChg>
        <pc:grpChg chg="mod">
          <ac:chgData name="Valentine MARTIN" userId="368f1771-3f08-4d68-9aa7-d209efa7ebf2" providerId="ADAL" clId="{F380D341-A80C-4498-89D3-B82793FC875D}" dt="2022-03-29T13:44:08.443" v="40" actId="165"/>
          <ac:grpSpMkLst>
            <pc:docMk/>
            <pc:sldMk cId="4217558846" sldId="273"/>
            <ac:grpSpMk id="16" creationId="{B6641E91-ECA6-4E80-BCF4-442B26F438A1}"/>
          </ac:grpSpMkLst>
        </pc:grpChg>
        <pc:grpChg chg="mod">
          <ac:chgData name="Valentine MARTIN" userId="368f1771-3f08-4d68-9aa7-d209efa7ebf2" providerId="ADAL" clId="{F380D341-A80C-4498-89D3-B82793FC875D}" dt="2022-03-29T13:44:08.443" v="40" actId="165"/>
          <ac:grpSpMkLst>
            <pc:docMk/>
            <pc:sldMk cId="4217558846" sldId="273"/>
            <ac:grpSpMk id="17" creationId="{DC10F69F-A5CC-4504-B2B7-0DC40B5C5B8F}"/>
          </ac:grpSpMkLst>
        </pc:grpChg>
        <pc:grpChg chg="mod">
          <ac:chgData name="Valentine MARTIN" userId="368f1771-3f08-4d68-9aa7-d209efa7ebf2" providerId="ADAL" clId="{F380D341-A80C-4498-89D3-B82793FC875D}" dt="2022-03-29T13:44:08.443" v="40" actId="165"/>
          <ac:grpSpMkLst>
            <pc:docMk/>
            <pc:sldMk cId="4217558846" sldId="273"/>
            <ac:grpSpMk id="19" creationId="{E75A72CC-A2DB-418F-8797-685DEE130385}"/>
          </ac:grpSpMkLst>
        </pc:grpChg>
        <pc:picChg chg="mod topLvl">
          <ac:chgData name="Valentine MARTIN" userId="368f1771-3f08-4d68-9aa7-d209efa7ebf2" providerId="ADAL" clId="{F380D341-A80C-4498-89D3-B82793FC875D}" dt="2022-03-29T13:44:08.443" v="40" actId="165"/>
          <ac:picMkLst>
            <pc:docMk/>
            <pc:sldMk cId="4217558846" sldId="273"/>
            <ac:picMk id="4" creationId="{A0428122-EFE6-45CC-8734-2D2B46E3E743}"/>
          </ac:picMkLst>
        </pc:picChg>
        <pc:picChg chg="mod">
          <ac:chgData name="Valentine MARTIN" userId="368f1771-3f08-4d68-9aa7-d209efa7ebf2" providerId="ADAL" clId="{F380D341-A80C-4498-89D3-B82793FC875D}" dt="2022-03-29T13:44:08.443" v="40" actId="165"/>
          <ac:picMkLst>
            <pc:docMk/>
            <pc:sldMk cId="4217558846" sldId="273"/>
            <ac:picMk id="5" creationId="{D5A778EC-E28A-4212-8CD6-CE5B60DB3CE5}"/>
          </ac:picMkLst>
        </pc:picChg>
        <pc:picChg chg="mod">
          <ac:chgData name="Valentine MARTIN" userId="368f1771-3f08-4d68-9aa7-d209efa7ebf2" providerId="ADAL" clId="{F380D341-A80C-4498-89D3-B82793FC875D}" dt="2022-03-29T13:44:08.443" v="40" actId="165"/>
          <ac:picMkLst>
            <pc:docMk/>
            <pc:sldMk cId="4217558846" sldId="273"/>
            <ac:picMk id="10" creationId="{5B32A58F-630C-47F9-85BB-66596C205C18}"/>
          </ac:picMkLst>
        </pc:picChg>
        <pc:picChg chg="mod">
          <ac:chgData name="Valentine MARTIN" userId="368f1771-3f08-4d68-9aa7-d209efa7ebf2" providerId="ADAL" clId="{F380D341-A80C-4498-89D3-B82793FC875D}" dt="2022-03-29T13:44:08.443" v="40" actId="165"/>
          <ac:picMkLst>
            <pc:docMk/>
            <pc:sldMk cId="4217558846" sldId="273"/>
            <ac:picMk id="14" creationId="{08024318-3A2C-4B8A-BBF4-80A329995FF6}"/>
          </ac:picMkLst>
        </pc:picChg>
        <pc:picChg chg="mod">
          <ac:chgData name="Valentine MARTIN" userId="368f1771-3f08-4d68-9aa7-d209efa7ebf2" providerId="ADAL" clId="{F380D341-A80C-4498-89D3-B82793FC875D}" dt="2022-03-29T13:44:08.443" v="40" actId="165"/>
          <ac:picMkLst>
            <pc:docMk/>
            <pc:sldMk cId="4217558846" sldId="273"/>
            <ac:picMk id="18" creationId="{870F9B59-4924-4096-B261-5ECA8CA7DB33}"/>
          </ac:picMkLst>
        </pc:picChg>
        <pc:picChg chg="mod">
          <ac:chgData name="Valentine MARTIN" userId="368f1771-3f08-4d68-9aa7-d209efa7ebf2" providerId="ADAL" clId="{F380D341-A80C-4498-89D3-B82793FC875D}" dt="2022-03-29T13:44:08.443" v="40" actId="165"/>
          <ac:picMkLst>
            <pc:docMk/>
            <pc:sldMk cId="4217558846" sldId="273"/>
            <ac:picMk id="22" creationId="{0741462A-B299-4B13-AB40-02F0A0950539}"/>
          </ac:picMkLst>
        </pc:picChg>
        <pc:picChg chg="mod">
          <ac:chgData name="Valentine MARTIN" userId="368f1771-3f08-4d68-9aa7-d209efa7ebf2" providerId="ADAL" clId="{F380D341-A80C-4498-89D3-B82793FC875D}" dt="2022-03-29T13:44:08.443" v="40" actId="165"/>
          <ac:picMkLst>
            <pc:docMk/>
            <pc:sldMk cId="4217558846" sldId="273"/>
            <ac:picMk id="25" creationId="{52F78C5B-F737-4590-A081-45430C21A41E}"/>
          </ac:picMkLst>
        </pc:picChg>
        <pc:cxnChg chg="mod">
          <ac:chgData name="Valentine MARTIN" userId="368f1771-3f08-4d68-9aa7-d209efa7ebf2" providerId="ADAL" clId="{F380D341-A80C-4498-89D3-B82793FC875D}" dt="2022-03-29T13:44:08.443" v="40" actId="165"/>
          <ac:cxnSpMkLst>
            <pc:docMk/>
            <pc:sldMk cId="4217558846" sldId="273"/>
            <ac:cxnSpMk id="40" creationId="{D388040E-03BF-44C4-9C3C-EB9571D9B8C8}"/>
          </ac:cxnSpMkLst>
        </pc:cxnChg>
        <pc:cxnChg chg="mod">
          <ac:chgData name="Valentine MARTIN" userId="368f1771-3f08-4d68-9aa7-d209efa7ebf2" providerId="ADAL" clId="{F380D341-A80C-4498-89D3-B82793FC875D}" dt="2022-03-29T13:44:08.443" v="40" actId="165"/>
          <ac:cxnSpMkLst>
            <pc:docMk/>
            <pc:sldMk cId="4217558846" sldId="273"/>
            <ac:cxnSpMk id="41" creationId="{C2D35702-F883-486B-9C27-EA4532BED06E}"/>
          </ac:cxnSpMkLst>
        </pc:cxnChg>
        <pc:cxnChg chg="mod">
          <ac:chgData name="Valentine MARTIN" userId="368f1771-3f08-4d68-9aa7-d209efa7ebf2" providerId="ADAL" clId="{F380D341-A80C-4498-89D3-B82793FC875D}" dt="2022-03-29T13:44:08.443" v="40" actId="165"/>
          <ac:cxnSpMkLst>
            <pc:docMk/>
            <pc:sldMk cId="4217558846" sldId="273"/>
            <ac:cxnSpMk id="74" creationId="{E96B689D-3C0D-4609-B9A1-83438FB17954}"/>
          </ac:cxnSpMkLst>
        </pc:cxnChg>
        <pc:cxnChg chg="mod">
          <ac:chgData name="Valentine MARTIN" userId="368f1771-3f08-4d68-9aa7-d209efa7ebf2" providerId="ADAL" clId="{F380D341-A80C-4498-89D3-B82793FC875D}" dt="2022-03-29T13:44:08.443" v="40" actId="165"/>
          <ac:cxnSpMkLst>
            <pc:docMk/>
            <pc:sldMk cId="4217558846" sldId="273"/>
            <ac:cxnSpMk id="75" creationId="{996D7935-F6D0-4C4F-A1C2-7291A53753C0}"/>
          </ac:cxnSpMkLst>
        </pc:cxnChg>
        <pc:cxnChg chg="mod">
          <ac:chgData name="Valentine MARTIN" userId="368f1771-3f08-4d68-9aa7-d209efa7ebf2" providerId="ADAL" clId="{F380D341-A80C-4498-89D3-B82793FC875D}" dt="2022-03-29T13:44:08.443" v="40" actId="165"/>
          <ac:cxnSpMkLst>
            <pc:docMk/>
            <pc:sldMk cId="4217558846" sldId="273"/>
            <ac:cxnSpMk id="76" creationId="{71087F3F-9C50-4507-9955-A0ED520ED1C0}"/>
          </ac:cxnSpMkLst>
        </pc:cxnChg>
        <pc:cxnChg chg="mod">
          <ac:chgData name="Valentine MARTIN" userId="368f1771-3f08-4d68-9aa7-d209efa7ebf2" providerId="ADAL" clId="{F380D341-A80C-4498-89D3-B82793FC875D}" dt="2022-03-29T13:44:08.443" v="40" actId="165"/>
          <ac:cxnSpMkLst>
            <pc:docMk/>
            <pc:sldMk cId="4217558846" sldId="273"/>
            <ac:cxnSpMk id="77" creationId="{2BBBEB98-4B9E-4D7C-82B1-02396E1A914E}"/>
          </ac:cxnSpMkLst>
        </pc:cxnChg>
      </pc:sldChg>
      <pc:sldChg chg="addSp delSp modSp new mod">
        <pc:chgData name="Valentine MARTIN" userId="368f1771-3f08-4d68-9aa7-d209efa7ebf2" providerId="ADAL" clId="{F380D341-A80C-4498-89D3-B82793FC875D}" dt="2022-03-29T13:45:42.959" v="53" actId="1035"/>
        <pc:sldMkLst>
          <pc:docMk/>
          <pc:sldMk cId="879087154" sldId="274"/>
        </pc:sldMkLst>
        <pc:spChg chg="add mod">
          <ac:chgData name="Valentine MARTIN" userId="368f1771-3f08-4d68-9aa7-d209efa7ebf2" providerId="ADAL" clId="{F380D341-A80C-4498-89D3-B82793FC875D}" dt="2022-03-29T13:45:02.916" v="44"/>
          <ac:spMkLst>
            <pc:docMk/>
            <pc:sldMk cId="879087154" sldId="274"/>
            <ac:spMk id="2" creationId="{B35A7405-1B9C-40A1-A933-425620FF2D32}"/>
          </ac:spMkLst>
        </pc:spChg>
        <pc:spChg chg="add mod">
          <ac:chgData name="Valentine MARTIN" userId="368f1771-3f08-4d68-9aa7-d209efa7ebf2" providerId="ADAL" clId="{F380D341-A80C-4498-89D3-B82793FC875D}" dt="2022-03-29T13:45:02.916" v="44"/>
          <ac:spMkLst>
            <pc:docMk/>
            <pc:sldMk cId="879087154" sldId="274"/>
            <ac:spMk id="3" creationId="{7BA50F33-229E-460B-AEFD-84A302CF9565}"/>
          </ac:spMkLst>
        </pc:spChg>
        <pc:spChg chg="add mod">
          <ac:chgData name="Valentine MARTIN" userId="368f1771-3f08-4d68-9aa7-d209efa7ebf2" providerId="ADAL" clId="{F380D341-A80C-4498-89D3-B82793FC875D}" dt="2022-03-29T13:45:02.916" v="44"/>
          <ac:spMkLst>
            <pc:docMk/>
            <pc:sldMk cId="879087154" sldId="274"/>
            <ac:spMk id="4" creationId="{EED184D7-9576-4E3C-A76A-C9B3C1DB5912}"/>
          </ac:spMkLst>
        </pc:spChg>
        <pc:spChg chg="add mod">
          <ac:chgData name="Valentine MARTIN" userId="368f1771-3f08-4d68-9aa7-d209efa7ebf2" providerId="ADAL" clId="{F380D341-A80C-4498-89D3-B82793FC875D}" dt="2022-03-29T13:45:02.916" v="44"/>
          <ac:spMkLst>
            <pc:docMk/>
            <pc:sldMk cId="879087154" sldId="274"/>
            <ac:spMk id="5" creationId="{76DA3A14-AEE6-4FD4-9264-AE1BE49AE918}"/>
          </ac:spMkLst>
        </pc:spChg>
        <pc:spChg chg="add mod">
          <ac:chgData name="Valentine MARTIN" userId="368f1771-3f08-4d68-9aa7-d209efa7ebf2" providerId="ADAL" clId="{F380D341-A80C-4498-89D3-B82793FC875D}" dt="2022-03-29T13:45:02.916" v="44"/>
          <ac:spMkLst>
            <pc:docMk/>
            <pc:sldMk cId="879087154" sldId="274"/>
            <ac:spMk id="6" creationId="{EFCEEB67-05F6-4195-BB3F-4DED80998F8A}"/>
          </ac:spMkLst>
        </pc:spChg>
        <pc:spChg chg="add mod">
          <ac:chgData name="Valentine MARTIN" userId="368f1771-3f08-4d68-9aa7-d209efa7ebf2" providerId="ADAL" clId="{F380D341-A80C-4498-89D3-B82793FC875D}" dt="2022-03-29T13:45:02.916" v="44"/>
          <ac:spMkLst>
            <pc:docMk/>
            <pc:sldMk cId="879087154" sldId="274"/>
            <ac:spMk id="7" creationId="{DFECB291-78E0-42D1-B841-275B55174590}"/>
          </ac:spMkLst>
        </pc:spChg>
        <pc:spChg chg="add mod">
          <ac:chgData name="Valentine MARTIN" userId="368f1771-3f08-4d68-9aa7-d209efa7ebf2" providerId="ADAL" clId="{F380D341-A80C-4498-89D3-B82793FC875D}" dt="2022-03-29T13:45:02.916" v="44"/>
          <ac:spMkLst>
            <pc:docMk/>
            <pc:sldMk cId="879087154" sldId="274"/>
            <ac:spMk id="8" creationId="{81374BD4-7584-4F60-B90F-2DD60FF7A356}"/>
          </ac:spMkLst>
        </pc:spChg>
        <pc:spChg chg="add mod">
          <ac:chgData name="Valentine MARTIN" userId="368f1771-3f08-4d68-9aa7-d209efa7ebf2" providerId="ADAL" clId="{F380D341-A80C-4498-89D3-B82793FC875D}" dt="2022-03-29T13:45:02.916" v="44"/>
          <ac:spMkLst>
            <pc:docMk/>
            <pc:sldMk cId="879087154" sldId="274"/>
            <ac:spMk id="9" creationId="{6589F153-C771-40F9-9EA3-8E25ACC75A60}"/>
          </ac:spMkLst>
        </pc:spChg>
        <pc:spChg chg="add mod">
          <ac:chgData name="Valentine MARTIN" userId="368f1771-3f08-4d68-9aa7-d209efa7ebf2" providerId="ADAL" clId="{F380D341-A80C-4498-89D3-B82793FC875D}" dt="2022-03-29T13:45:02.916" v="44"/>
          <ac:spMkLst>
            <pc:docMk/>
            <pc:sldMk cId="879087154" sldId="274"/>
            <ac:spMk id="10" creationId="{1D7344B7-072C-46A6-9FA9-23807464238B}"/>
          </ac:spMkLst>
        </pc:spChg>
        <pc:spChg chg="add mod">
          <ac:chgData name="Valentine MARTIN" userId="368f1771-3f08-4d68-9aa7-d209efa7ebf2" providerId="ADAL" clId="{F380D341-A80C-4498-89D3-B82793FC875D}" dt="2022-03-29T13:45:02.916" v="44"/>
          <ac:spMkLst>
            <pc:docMk/>
            <pc:sldMk cId="879087154" sldId="274"/>
            <ac:spMk id="11" creationId="{E5C7D576-826D-40BC-9CFE-ACA5C72EFE76}"/>
          </ac:spMkLst>
        </pc:spChg>
        <pc:spChg chg="add mod">
          <ac:chgData name="Valentine MARTIN" userId="368f1771-3f08-4d68-9aa7-d209efa7ebf2" providerId="ADAL" clId="{F380D341-A80C-4498-89D3-B82793FC875D}" dt="2022-03-29T13:45:02.916" v="44"/>
          <ac:spMkLst>
            <pc:docMk/>
            <pc:sldMk cId="879087154" sldId="274"/>
            <ac:spMk id="12" creationId="{A164D125-64A3-4B51-BB12-2C0E61DB1A44}"/>
          </ac:spMkLst>
        </pc:spChg>
        <pc:spChg chg="add mod">
          <ac:chgData name="Valentine MARTIN" userId="368f1771-3f08-4d68-9aa7-d209efa7ebf2" providerId="ADAL" clId="{F380D341-A80C-4498-89D3-B82793FC875D}" dt="2022-03-29T13:45:02.916" v="44"/>
          <ac:spMkLst>
            <pc:docMk/>
            <pc:sldMk cId="879087154" sldId="274"/>
            <ac:spMk id="13" creationId="{1272BFAA-4746-4795-82AB-5A2B7D393C53}"/>
          </ac:spMkLst>
        </pc:spChg>
        <pc:spChg chg="add mod">
          <ac:chgData name="Valentine MARTIN" userId="368f1771-3f08-4d68-9aa7-d209efa7ebf2" providerId="ADAL" clId="{F380D341-A80C-4498-89D3-B82793FC875D}" dt="2022-03-29T13:45:02.916" v="44"/>
          <ac:spMkLst>
            <pc:docMk/>
            <pc:sldMk cId="879087154" sldId="274"/>
            <ac:spMk id="14" creationId="{670095C3-BD26-40CD-A13B-D609B102E0D9}"/>
          </ac:spMkLst>
        </pc:spChg>
        <pc:spChg chg="add del mod">
          <ac:chgData name="Valentine MARTIN" userId="368f1771-3f08-4d68-9aa7-d209efa7ebf2" providerId="ADAL" clId="{F380D341-A80C-4498-89D3-B82793FC875D}" dt="2022-03-29T13:45:12.368" v="46"/>
          <ac:spMkLst>
            <pc:docMk/>
            <pc:sldMk cId="879087154" sldId="274"/>
            <ac:spMk id="15" creationId="{DF123F4E-A88E-4EAB-AAEE-AC42E383A628}"/>
          </ac:spMkLst>
        </pc:spChg>
        <pc:spChg chg="add del mod">
          <ac:chgData name="Valentine MARTIN" userId="368f1771-3f08-4d68-9aa7-d209efa7ebf2" providerId="ADAL" clId="{F380D341-A80C-4498-89D3-B82793FC875D}" dt="2022-03-29T13:45:12.368" v="46"/>
          <ac:spMkLst>
            <pc:docMk/>
            <pc:sldMk cId="879087154" sldId="274"/>
            <ac:spMk id="16" creationId="{DC3DA34F-D2BF-4173-8F39-7C8E8DA464BE}"/>
          </ac:spMkLst>
        </pc:spChg>
        <pc:spChg chg="add del mod">
          <ac:chgData name="Valentine MARTIN" userId="368f1771-3f08-4d68-9aa7-d209efa7ebf2" providerId="ADAL" clId="{F380D341-A80C-4498-89D3-B82793FC875D}" dt="2022-03-29T13:45:12.368" v="46"/>
          <ac:spMkLst>
            <pc:docMk/>
            <pc:sldMk cId="879087154" sldId="274"/>
            <ac:spMk id="17" creationId="{77798156-276F-4E7F-AF08-4B3B054C580B}"/>
          </ac:spMkLst>
        </pc:spChg>
        <pc:spChg chg="add del mod">
          <ac:chgData name="Valentine MARTIN" userId="368f1771-3f08-4d68-9aa7-d209efa7ebf2" providerId="ADAL" clId="{F380D341-A80C-4498-89D3-B82793FC875D}" dt="2022-03-29T13:45:12.368" v="46"/>
          <ac:spMkLst>
            <pc:docMk/>
            <pc:sldMk cId="879087154" sldId="274"/>
            <ac:spMk id="18" creationId="{423E3A2E-00B1-411A-82BC-2AA753AAC8FF}"/>
          </ac:spMkLst>
        </pc:spChg>
        <pc:spChg chg="add del mod">
          <ac:chgData name="Valentine MARTIN" userId="368f1771-3f08-4d68-9aa7-d209efa7ebf2" providerId="ADAL" clId="{F380D341-A80C-4498-89D3-B82793FC875D}" dt="2022-03-29T13:45:12.368" v="46"/>
          <ac:spMkLst>
            <pc:docMk/>
            <pc:sldMk cId="879087154" sldId="274"/>
            <ac:spMk id="19" creationId="{54F2B1EE-7432-43FD-A396-AA3EA0F5057F}"/>
          </ac:spMkLst>
        </pc:spChg>
        <pc:spChg chg="add del mod">
          <ac:chgData name="Valentine MARTIN" userId="368f1771-3f08-4d68-9aa7-d209efa7ebf2" providerId="ADAL" clId="{F380D341-A80C-4498-89D3-B82793FC875D}" dt="2022-03-29T13:45:12.368" v="46"/>
          <ac:spMkLst>
            <pc:docMk/>
            <pc:sldMk cId="879087154" sldId="274"/>
            <ac:spMk id="20" creationId="{2CA0704C-FF22-4161-B837-D03F91889B5C}"/>
          </ac:spMkLst>
        </pc:spChg>
        <pc:spChg chg="add del mod">
          <ac:chgData name="Valentine MARTIN" userId="368f1771-3f08-4d68-9aa7-d209efa7ebf2" providerId="ADAL" clId="{F380D341-A80C-4498-89D3-B82793FC875D}" dt="2022-03-29T13:45:12.368" v="46"/>
          <ac:spMkLst>
            <pc:docMk/>
            <pc:sldMk cId="879087154" sldId="274"/>
            <ac:spMk id="21" creationId="{F8E58CA1-5A1D-4369-A1A7-55DAC40B5DB8}"/>
          </ac:spMkLst>
        </pc:spChg>
        <pc:spChg chg="add del mod">
          <ac:chgData name="Valentine MARTIN" userId="368f1771-3f08-4d68-9aa7-d209efa7ebf2" providerId="ADAL" clId="{F380D341-A80C-4498-89D3-B82793FC875D}" dt="2022-03-29T13:45:12.368" v="46"/>
          <ac:spMkLst>
            <pc:docMk/>
            <pc:sldMk cId="879087154" sldId="274"/>
            <ac:spMk id="22" creationId="{3D05996D-FEB4-416B-9170-DA88EDD2BA60}"/>
          </ac:spMkLst>
        </pc:spChg>
        <pc:spChg chg="add del mod">
          <ac:chgData name="Valentine MARTIN" userId="368f1771-3f08-4d68-9aa7-d209efa7ebf2" providerId="ADAL" clId="{F380D341-A80C-4498-89D3-B82793FC875D}" dt="2022-03-29T13:45:12.368" v="46"/>
          <ac:spMkLst>
            <pc:docMk/>
            <pc:sldMk cId="879087154" sldId="274"/>
            <ac:spMk id="23" creationId="{A117D93A-3358-4244-8603-6949CC7934AA}"/>
          </ac:spMkLst>
        </pc:spChg>
        <pc:spChg chg="add del mod">
          <ac:chgData name="Valentine MARTIN" userId="368f1771-3f08-4d68-9aa7-d209efa7ebf2" providerId="ADAL" clId="{F380D341-A80C-4498-89D3-B82793FC875D}" dt="2022-03-29T13:45:12.368" v="46"/>
          <ac:spMkLst>
            <pc:docMk/>
            <pc:sldMk cId="879087154" sldId="274"/>
            <ac:spMk id="24" creationId="{6E78990B-E030-48C6-AEF5-51A16BBCF44F}"/>
          </ac:spMkLst>
        </pc:spChg>
        <pc:spChg chg="add del mod">
          <ac:chgData name="Valentine MARTIN" userId="368f1771-3f08-4d68-9aa7-d209efa7ebf2" providerId="ADAL" clId="{F380D341-A80C-4498-89D3-B82793FC875D}" dt="2022-03-29T13:45:12.368" v="46"/>
          <ac:spMkLst>
            <pc:docMk/>
            <pc:sldMk cId="879087154" sldId="274"/>
            <ac:spMk id="25" creationId="{499D186E-C352-423E-9A08-71DDDB52AC2A}"/>
          </ac:spMkLst>
        </pc:spChg>
        <pc:spChg chg="add del mod">
          <ac:chgData name="Valentine MARTIN" userId="368f1771-3f08-4d68-9aa7-d209efa7ebf2" providerId="ADAL" clId="{F380D341-A80C-4498-89D3-B82793FC875D}" dt="2022-03-29T13:45:12.368" v="46"/>
          <ac:spMkLst>
            <pc:docMk/>
            <pc:sldMk cId="879087154" sldId="274"/>
            <ac:spMk id="26" creationId="{225A7BBC-6663-4404-958C-ABB324141DEB}"/>
          </ac:spMkLst>
        </pc:spChg>
        <pc:spChg chg="add del mod">
          <ac:chgData name="Valentine MARTIN" userId="368f1771-3f08-4d68-9aa7-d209efa7ebf2" providerId="ADAL" clId="{F380D341-A80C-4498-89D3-B82793FC875D}" dt="2022-03-29T13:45:12.368" v="46"/>
          <ac:spMkLst>
            <pc:docMk/>
            <pc:sldMk cId="879087154" sldId="274"/>
            <ac:spMk id="27" creationId="{39B9B16B-C6CA-427F-BAC4-0920CBE027DA}"/>
          </ac:spMkLst>
        </pc:spChg>
        <pc:spChg chg="add mod">
          <ac:chgData name="Valentine MARTIN" userId="368f1771-3f08-4d68-9aa7-d209efa7ebf2" providerId="ADAL" clId="{F380D341-A80C-4498-89D3-B82793FC875D}" dt="2022-03-29T13:45:18.487" v="47"/>
          <ac:spMkLst>
            <pc:docMk/>
            <pc:sldMk cId="879087154" sldId="274"/>
            <ac:spMk id="28" creationId="{4F9C1670-46A2-4007-AA79-7DBA0484022B}"/>
          </ac:spMkLst>
        </pc:spChg>
        <pc:spChg chg="add mod">
          <ac:chgData name="Valentine MARTIN" userId="368f1771-3f08-4d68-9aa7-d209efa7ebf2" providerId="ADAL" clId="{F380D341-A80C-4498-89D3-B82793FC875D}" dt="2022-03-29T13:45:42.959" v="53" actId="1035"/>
          <ac:spMkLst>
            <pc:docMk/>
            <pc:sldMk cId="879087154" sldId="274"/>
            <ac:spMk id="29" creationId="{AF10F6A1-3C67-48E7-8B8F-C74B66E8A962}"/>
          </ac:spMkLst>
        </pc:spChg>
        <pc:spChg chg="add mod">
          <ac:chgData name="Valentine MARTIN" userId="368f1771-3f08-4d68-9aa7-d209efa7ebf2" providerId="ADAL" clId="{F380D341-A80C-4498-89D3-B82793FC875D}" dt="2022-03-29T13:45:35.470" v="50" actId="1036"/>
          <ac:spMkLst>
            <pc:docMk/>
            <pc:sldMk cId="879087154" sldId="274"/>
            <ac:spMk id="30" creationId="{2B042D2D-B93B-46E2-9E21-455CD51BA783}"/>
          </ac:spMkLst>
        </pc:spChg>
        <pc:spChg chg="add mod">
          <ac:chgData name="Valentine MARTIN" userId="368f1771-3f08-4d68-9aa7-d209efa7ebf2" providerId="ADAL" clId="{F380D341-A80C-4498-89D3-B82793FC875D}" dt="2022-03-29T13:45:35.470" v="50" actId="1036"/>
          <ac:spMkLst>
            <pc:docMk/>
            <pc:sldMk cId="879087154" sldId="274"/>
            <ac:spMk id="31" creationId="{E259BBF2-5B5E-41AA-B56E-D4DB1BFBEEB4}"/>
          </ac:spMkLst>
        </pc:spChg>
      </pc:sldChg>
      <pc:sldMasterChg chg="modSldLayout sldLayoutOrd">
        <pc:chgData name="Valentine MARTIN" userId="368f1771-3f08-4d68-9aa7-d209efa7ebf2" providerId="ADAL" clId="{F380D341-A80C-4498-89D3-B82793FC875D}" dt="2022-03-29T13:44:29.031" v="42" actId="20578"/>
        <pc:sldMasterMkLst>
          <pc:docMk/>
          <pc:sldMasterMk cId="3221854071" sldId="2147483672"/>
        </pc:sldMasterMkLst>
        <pc:sldLayoutChg chg="addSp modSp ord">
          <pc:chgData name="Valentine MARTIN" userId="368f1771-3f08-4d68-9aa7-d209efa7ebf2" providerId="ADAL" clId="{F380D341-A80C-4498-89D3-B82793FC875D}" dt="2022-03-29T13:44:29.031" v="42" actId="20578"/>
          <pc:sldLayoutMkLst>
            <pc:docMk/>
            <pc:sldMasterMk cId="3221854071" sldId="2147483672"/>
            <pc:sldLayoutMk cId="4181866386" sldId="2147483674"/>
          </pc:sldLayoutMkLst>
          <pc:spChg chg="mod">
            <ac:chgData name="Valentine MARTIN" userId="368f1771-3f08-4d68-9aa7-d209efa7ebf2" providerId="ADAL" clId="{F380D341-A80C-4498-89D3-B82793FC875D}" dt="2022-03-29T13:44:26.330" v="41"/>
            <ac:spMkLst>
              <pc:docMk/>
              <pc:sldMasterMk cId="3221854071" sldId="2147483672"/>
              <pc:sldLayoutMk cId="4181866386" sldId="2147483674"/>
              <ac:spMk id="17" creationId="{FCC13D4E-72F2-4E26-9F50-FFAD0B8458BA}"/>
            </ac:spMkLst>
          </pc:spChg>
          <pc:spChg chg="mod">
            <ac:chgData name="Valentine MARTIN" userId="368f1771-3f08-4d68-9aa7-d209efa7ebf2" providerId="ADAL" clId="{F380D341-A80C-4498-89D3-B82793FC875D}" dt="2022-03-29T13:44:26.330" v="41"/>
            <ac:spMkLst>
              <pc:docMk/>
              <pc:sldMasterMk cId="3221854071" sldId="2147483672"/>
              <pc:sldLayoutMk cId="4181866386" sldId="2147483674"/>
              <ac:spMk id="19" creationId="{4852A9F0-EB9B-43F6-B4EF-39477ABE1F85}"/>
            </ac:spMkLst>
          </pc:spChg>
          <pc:spChg chg="mod">
            <ac:chgData name="Valentine MARTIN" userId="368f1771-3f08-4d68-9aa7-d209efa7ebf2" providerId="ADAL" clId="{F380D341-A80C-4498-89D3-B82793FC875D}" dt="2022-03-29T13:44:26.330" v="41"/>
            <ac:spMkLst>
              <pc:docMk/>
              <pc:sldMasterMk cId="3221854071" sldId="2147483672"/>
              <pc:sldLayoutMk cId="4181866386" sldId="2147483674"/>
              <ac:spMk id="21" creationId="{B9FC6501-6664-467A-8904-66F84713ED56}"/>
            </ac:spMkLst>
          </pc:spChg>
          <pc:spChg chg="mod">
            <ac:chgData name="Valentine MARTIN" userId="368f1771-3f08-4d68-9aa7-d209efa7ebf2" providerId="ADAL" clId="{F380D341-A80C-4498-89D3-B82793FC875D}" dt="2022-03-29T13:44:26.330" v="41"/>
            <ac:spMkLst>
              <pc:docMk/>
              <pc:sldMasterMk cId="3221854071" sldId="2147483672"/>
              <pc:sldLayoutMk cId="4181866386" sldId="2147483674"/>
              <ac:spMk id="23" creationId="{A6B6317E-102B-4F73-8B2A-CFFB2CD16593}"/>
            </ac:spMkLst>
          </pc:spChg>
          <pc:spChg chg="mod">
            <ac:chgData name="Valentine MARTIN" userId="368f1771-3f08-4d68-9aa7-d209efa7ebf2" providerId="ADAL" clId="{F380D341-A80C-4498-89D3-B82793FC875D}" dt="2022-03-29T13:44:26.330" v="41"/>
            <ac:spMkLst>
              <pc:docMk/>
              <pc:sldMasterMk cId="3221854071" sldId="2147483672"/>
              <pc:sldLayoutMk cId="4181866386" sldId="2147483674"/>
              <ac:spMk id="25" creationId="{2A11A3C6-5D0C-491C-83E6-71898A166D4D}"/>
            </ac:spMkLst>
          </pc:spChg>
          <pc:spChg chg="mod">
            <ac:chgData name="Valentine MARTIN" userId="368f1771-3f08-4d68-9aa7-d209efa7ebf2" providerId="ADAL" clId="{F380D341-A80C-4498-89D3-B82793FC875D}" dt="2022-03-29T13:44:26.330" v="41"/>
            <ac:spMkLst>
              <pc:docMk/>
              <pc:sldMasterMk cId="3221854071" sldId="2147483672"/>
              <pc:sldLayoutMk cId="4181866386" sldId="2147483674"/>
              <ac:spMk id="27" creationId="{8CE6488E-C382-458A-93DC-71E937CF9CFA}"/>
            </ac:spMkLst>
          </pc:spChg>
          <pc:grpChg chg="add mod">
            <ac:chgData name="Valentine MARTIN" userId="368f1771-3f08-4d68-9aa7-d209efa7ebf2" providerId="ADAL" clId="{F380D341-A80C-4498-89D3-B82793FC875D}" dt="2022-03-29T13:44:26.330" v="41"/>
            <ac:grpSpMkLst>
              <pc:docMk/>
              <pc:sldMasterMk cId="3221854071" sldId="2147483672"/>
              <pc:sldLayoutMk cId="4181866386" sldId="2147483674"/>
              <ac:grpSpMk id="3" creationId="{41175C2F-10E1-4617-A982-D4406C2B5BB4}"/>
            </ac:grpSpMkLst>
          </pc:grpChg>
          <pc:grpChg chg="mod">
            <ac:chgData name="Valentine MARTIN" userId="368f1771-3f08-4d68-9aa7-d209efa7ebf2" providerId="ADAL" clId="{F380D341-A80C-4498-89D3-B82793FC875D}" dt="2022-03-29T13:44:26.330" v="41"/>
            <ac:grpSpMkLst>
              <pc:docMk/>
              <pc:sldMasterMk cId="3221854071" sldId="2147483672"/>
              <pc:sldLayoutMk cId="4181866386" sldId="2147483674"/>
              <ac:grpSpMk id="4" creationId="{EE9E59F4-FF6B-4CD0-B41B-2AB5F50ACF5C}"/>
            </ac:grpSpMkLst>
          </pc:grpChg>
          <pc:grpChg chg="mod">
            <ac:chgData name="Valentine MARTIN" userId="368f1771-3f08-4d68-9aa7-d209efa7ebf2" providerId="ADAL" clId="{F380D341-A80C-4498-89D3-B82793FC875D}" dt="2022-03-29T13:44:26.330" v="41"/>
            <ac:grpSpMkLst>
              <pc:docMk/>
              <pc:sldMasterMk cId="3221854071" sldId="2147483672"/>
              <pc:sldLayoutMk cId="4181866386" sldId="2147483674"/>
              <ac:grpSpMk id="5" creationId="{A6281036-4096-4476-AFC5-2C964F6B4C84}"/>
            </ac:grpSpMkLst>
          </pc:grpChg>
          <pc:grpChg chg="mod">
            <ac:chgData name="Valentine MARTIN" userId="368f1771-3f08-4d68-9aa7-d209efa7ebf2" providerId="ADAL" clId="{F380D341-A80C-4498-89D3-B82793FC875D}" dt="2022-03-29T13:44:26.330" v="41"/>
            <ac:grpSpMkLst>
              <pc:docMk/>
              <pc:sldMasterMk cId="3221854071" sldId="2147483672"/>
              <pc:sldLayoutMk cId="4181866386" sldId="2147483674"/>
              <ac:grpSpMk id="12" creationId="{4FA83073-9D50-4E10-8EA4-42136EAC0433}"/>
            </ac:grpSpMkLst>
          </pc:grpChg>
          <pc:grpChg chg="mod">
            <ac:chgData name="Valentine MARTIN" userId="368f1771-3f08-4d68-9aa7-d209efa7ebf2" providerId="ADAL" clId="{F380D341-A80C-4498-89D3-B82793FC875D}" dt="2022-03-29T13:44:26.330" v="41"/>
            <ac:grpSpMkLst>
              <pc:docMk/>
              <pc:sldMasterMk cId="3221854071" sldId="2147483672"/>
              <pc:sldLayoutMk cId="4181866386" sldId="2147483674"/>
              <ac:grpSpMk id="14" creationId="{D8D92BF3-6AAE-44B0-94C6-94F955C0DA00}"/>
            </ac:grpSpMkLst>
          </pc:grpChg>
          <pc:grpChg chg="mod">
            <ac:chgData name="Valentine MARTIN" userId="368f1771-3f08-4d68-9aa7-d209efa7ebf2" providerId="ADAL" clId="{F380D341-A80C-4498-89D3-B82793FC875D}" dt="2022-03-29T13:44:26.330" v="41"/>
            <ac:grpSpMkLst>
              <pc:docMk/>
              <pc:sldMasterMk cId="3221854071" sldId="2147483672"/>
              <pc:sldLayoutMk cId="4181866386" sldId="2147483674"/>
              <ac:grpSpMk id="15" creationId="{C222B3B2-1557-4270-8B00-A9C4B90F6019}"/>
            </ac:grpSpMkLst>
          </pc:grpChg>
          <pc:grpChg chg="mod">
            <ac:chgData name="Valentine MARTIN" userId="368f1771-3f08-4d68-9aa7-d209efa7ebf2" providerId="ADAL" clId="{F380D341-A80C-4498-89D3-B82793FC875D}" dt="2022-03-29T13:44:26.330" v="41"/>
            <ac:grpSpMkLst>
              <pc:docMk/>
              <pc:sldMasterMk cId="3221854071" sldId="2147483672"/>
              <pc:sldLayoutMk cId="4181866386" sldId="2147483674"/>
              <ac:grpSpMk id="16" creationId="{FACF4DF6-DCFE-4CE8-94B0-7746224B0449}"/>
            </ac:grpSpMkLst>
          </pc:grpChg>
          <pc:picChg chg="mod">
            <ac:chgData name="Valentine MARTIN" userId="368f1771-3f08-4d68-9aa7-d209efa7ebf2" providerId="ADAL" clId="{F380D341-A80C-4498-89D3-B82793FC875D}" dt="2022-03-29T13:44:26.330" v="41"/>
            <ac:picMkLst>
              <pc:docMk/>
              <pc:sldMasterMk cId="3221854071" sldId="2147483672"/>
              <pc:sldLayoutMk cId="4181866386" sldId="2147483674"/>
              <ac:picMk id="6" creationId="{BDF955FC-83E9-4CB4-81EB-3C52FA7EB7D2}"/>
            </ac:picMkLst>
          </pc:picChg>
          <pc:picChg chg="mod">
            <ac:chgData name="Valentine MARTIN" userId="368f1771-3f08-4d68-9aa7-d209efa7ebf2" providerId="ADAL" clId="{F380D341-A80C-4498-89D3-B82793FC875D}" dt="2022-03-29T13:44:26.330" v="41"/>
            <ac:picMkLst>
              <pc:docMk/>
              <pc:sldMasterMk cId="3221854071" sldId="2147483672"/>
              <pc:sldLayoutMk cId="4181866386" sldId="2147483674"/>
              <ac:picMk id="7" creationId="{2D82CA73-7724-49B5-B7E6-198FB18D9CFD}"/>
            </ac:picMkLst>
          </pc:picChg>
          <pc:picChg chg="mod">
            <ac:chgData name="Valentine MARTIN" userId="368f1771-3f08-4d68-9aa7-d209efa7ebf2" providerId="ADAL" clId="{F380D341-A80C-4498-89D3-B82793FC875D}" dt="2022-03-29T13:44:26.330" v="41"/>
            <ac:picMkLst>
              <pc:docMk/>
              <pc:sldMasterMk cId="3221854071" sldId="2147483672"/>
              <pc:sldLayoutMk cId="4181866386" sldId="2147483674"/>
              <ac:picMk id="8" creationId="{4CCED407-C486-4C63-8ECB-652D616A863A}"/>
            </ac:picMkLst>
          </pc:picChg>
          <pc:picChg chg="mod">
            <ac:chgData name="Valentine MARTIN" userId="368f1771-3f08-4d68-9aa7-d209efa7ebf2" providerId="ADAL" clId="{F380D341-A80C-4498-89D3-B82793FC875D}" dt="2022-03-29T13:44:26.330" v="41"/>
            <ac:picMkLst>
              <pc:docMk/>
              <pc:sldMasterMk cId="3221854071" sldId="2147483672"/>
              <pc:sldLayoutMk cId="4181866386" sldId="2147483674"/>
              <ac:picMk id="9" creationId="{6CCCA1F1-BE84-41CD-A3A3-76CB33502F6B}"/>
            </ac:picMkLst>
          </pc:picChg>
          <pc:picChg chg="mod">
            <ac:chgData name="Valentine MARTIN" userId="368f1771-3f08-4d68-9aa7-d209efa7ebf2" providerId="ADAL" clId="{F380D341-A80C-4498-89D3-B82793FC875D}" dt="2022-03-29T13:44:26.330" v="41"/>
            <ac:picMkLst>
              <pc:docMk/>
              <pc:sldMasterMk cId="3221854071" sldId="2147483672"/>
              <pc:sldLayoutMk cId="4181866386" sldId="2147483674"/>
              <ac:picMk id="10" creationId="{235530D3-16D0-4B86-9ABD-1BB36BC6C672}"/>
            </ac:picMkLst>
          </pc:picChg>
          <pc:picChg chg="mod">
            <ac:chgData name="Valentine MARTIN" userId="368f1771-3f08-4d68-9aa7-d209efa7ebf2" providerId="ADAL" clId="{F380D341-A80C-4498-89D3-B82793FC875D}" dt="2022-03-29T13:44:26.330" v="41"/>
            <ac:picMkLst>
              <pc:docMk/>
              <pc:sldMasterMk cId="3221854071" sldId="2147483672"/>
              <pc:sldLayoutMk cId="4181866386" sldId="2147483674"/>
              <ac:picMk id="11" creationId="{14527C35-A0E1-42AF-834F-C05B4800CD02}"/>
            </ac:picMkLst>
          </pc:picChg>
          <pc:picChg chg="add mod">
            <ac:chgData name="Valentine MARTIN" userId="368f1771-3f08-4d68-9aa7-d209efa7ebf2" providerId="ADAL" clId="{F380D341-A80C-4498-89D3-B82793FC875D}" dt="2022-03-29T13:44:26.330" v="41"/>
            <ac:picMkLst>
              <pc:docMk/>
              <pc:sldMasterMk cId="3221854071" sldId="2147483672"/>
              <pc:sldLayoutMk cId="4181866386" sldId="2147483674"/>
              <ac:picMk id="29" creationId="{6999B79A-3A23-4760-84F8-B0774D4ECCD0}"/>
            </ac:picMkLst>
          </pc:picChg>
          <pc:cxnChg chg="mod">
            <ac:chgData name="Valentine MARTIN" userId="368f1771-3f08-4d68-9aa7-d209efa7ebf2" providerId="ADAL" clId="{F380D341-A80C-4498-89D3-B82793FC875D}" dt="2022-03-29T13:44:26.330" v="41"/>
            <ac:cxnSpMkLst>
              <pc:docMk/>
              <pc:sldMasterMk cId="3221854071" sldId="2147483672"/>
              <pc:sldLayoutMk cId="4181866386" sldId="2147483674"/>
              <ac:cxnSpMk id="18" creationId="{55360F43-9CCC-4454-88F6-1E82DB082BBD}"/>
            </ac:cxnSpMkLst>
          </pc:cxnChg>
          <pc:cxnChg chg="mod">
            <ac:chgData name="Valentine MARTIN" userId="368f1771-3f08-4d68-9aa7-d209efa7ebf2" providerId="ADAL" clId="{F380D341-A80C-4498-89D3-B82793FC875D}" dt="2022-03-29T13:44:26.330" v="41"/>
            <ac:cxnSpMkLst>
              <pc:docMk/>
              <pc:sldMasterMk cId="3221854071" sldId="2147483672"/>
              <pc:sldLayoutMk cId="4181866386" sldId="2147483674"/>
              <ac:cxnSpMk id="20" creationId="{7BC3F7B1-2DE9-4D21-B03E-B29895167271}"/>
            </ac:cxnSpMkLst>
          </pc:cxnChg>
          <pc:cxnChg chg="mod">
            <ac:chgData name="Valentine MARTIN" userId="368f1771-3f08-4d68-9aa7-d209efa7ebf2" providerId="ADAL" clId="{F380D341-A80C-4498-89D3-B82793FC875D}" dt="2022-03-29T13:44:26.330" v="41"/>
            <ac:cxnSpMkLst>
              <pc:docMk/>
              <pc:sldMasterMk cId="3221854071" sldId="2147483672"/>
              <pc:sldLayoutMk cId="4181866386" sldId="2147483674"/>
              <ac:cxnSpMk id="22" creationId="{5EB86186-3E9B-429C-BB18-0B95BA827E06}"/>
            </ac:cxnSpMkLst>
          </pc:cxnChg>
          <pc:cxnChg chg="mod">
            <ac:chgData name="Valentine MARTIN" userId="368f1771-3f08-4d68-9aa7-d209efa7ebf2" providerId="ADAL" clId="{F380D341-A80C-4498-89D3-B82793FC875D}" dt="2022-03-29T13:44:26.330" v="41"/>
            <ac:cxnSpMkLst>
              <pc:docMk/>
              <pc:sldMasterMk cId="3221854071" sldId="2147483672"/>
              <pc:sldLayoutMk cId="4181866386" sldId="2147483674"/>
              <ac:cxnSpMk id="24" creationId="{5F4734BB-EE56-420E-B2CC-BE88F8735BF3}"/>
            </ac:cxnSpMkLst>
          </pc:cxnChg>
          <pc:cxnChg chg="mod">
            <ac:chgData name="Valentine MARTIN" userId="368f1771-3f08-4d68-9aa7-d209efa7ebf2" providerId="ADAL" clId="{F380D341-A80C-4498-89D3-B82793FC875D}" dt="2022-03-29T13:44:26.330" v="41"/>
            <ac:cxnSpMkLst>
              <pc:docMk/>
              <pc:sldMasterMk cId="3221854071" sldId="2147483672"/>
              <pc:sldLayoutMk cId="4181866386" sldId="2147483674"/>
              <ac:cxnSpMk id="26" creationId="{5F2F23F9-158B-4F90-B597-57298A20CF1A}"/>
            </ac:cxnSpMkLst>
          </pc:cxnChg>
          <pc:cxnChg chg="mod">
            <ac:chgData name="Valentine MARTIN" userId="368f1771-3f08-4d68-9aa7-d209efa7ebf2" providerId="ADAL" clId="{F380D341-A80C-4498-89D3-B82793FC875D}" dt="2022-03-29T13:44:26.330" v="41"/>
            <ac:cxnSpMkLst>
              <pc:docMk/>
              <pc:sldMasterMk cId="3221854071" sldId="2147483672"/>
              <pc:sldLayoutMk cId="4181866386" sldId="2147483674"/>
              <ac:cxnSpMk id="28" creationId="{ACADDEED-F115-4C45-B0F2-C6C8DE01460B}"/>
            </ac:cxnSpMkLst>
          </pc:cxnChg>
        </pc:sldLayoutChg>
        <pc:sldLayoutChg chg="addSp modSp">
          <pc:chgData name="Valentine MARTIN" userId="368f1771-3f08-4d68-9aa7-d209efa7ebf2" providerId="ADAL" clId="{F380D341-A80C-4498-89D3-B82793FC875D}" dt="2022-03-29T13:43:58.159" v="37"/>
          <pc:sldLayoutMkLst>
            <pc:docMk/>
            <pc:sldMasterMk cId="3221854071" sldId="2147483672"/>
            <pc:sldLayoutMk cId="1035286494" sldId="2147483675"/>
          </pc:sldLayoutMkLst>
          <pc:spChg chg="mod">
            <ac:chgData name="Valentine MARTIN" userId="368f1771-3f08-4d68-9aa7-d209efa7ebf2" providerId="ADAL" clId="{F380D341-A80C-4498-89D3-B82793FC875D}" dt="2022-03-29T13:43:58.159" v="37"/>
            <ac:spMkLst>
              <pc:docMk/>
              <pc:sldMasterMk cId="3221854071" sldId="2147483672"/>
              <pc:sldLayoutMk cId="1035286494" sldId="2147483675"/>
              <ac:spMk id="6" creationId="{9C3E6F7A-4DFC-4A12-A737-F6601075C949}"/>
            </ac:spMkLst>
          </pc:spChg>
          <pc:spChg chg="mod">
            <ac:chgData name="Valentine MARTIN" userId="368f1771-3f08-4d68-9aa7-d209efa7ebf2" providerId="ADAL" clId="{F380D341-A80C-4498-89D3-B82793FC875D}" dt="2022-03-29T13:43:58.159" v="37"/>
            <ac:spMkLst>
              <pc:docMk/>
              <pc:sldMasterMk cId="3221854071" sldId="2147483672"/>
              <pc:sldLayoutMk cId="1035286494" sldId="2147483675"/>
              <ac:spMk id="7" creationId="{B8C19EC7-50FA-4D96-8EF9-46B6CD818F11}"/>
            </ac:spMkLst>
          </pc:spChg>
          <pc:spChg chg="mod">
            <ac:chgData name="Valentine MARTIN" userId="368f1771-3f08-4d68-9aa7-d209efa7ebf2" providerId="ADAL" clId="{F380D341-A80C-4498-89D3-B82793FC875D}" dt="2022-03-29T13:43:58.159" v="37"/>
            <ac:spMkLst>
              <pc:docMk/>
              <pc:sldMasterMk cId="3221854071" sldId="2147483672"/>
              <pc:sldLayoutMk cId="1035286494" sldId="2147483675"/>
              <ac:spMk id="8" creationId="{86B23ECB-8414-482C-B9B4-C6F6A0535791}"/>
            </ac:spMkLst>
          </pc:spChg>
          <pc:spChg chg="mod">
            <ac:chgData name="Valentine MARTIN" userId="368f1771-3f08-4d68-9aa7-d209efa7ebf2" providerId="ADAL" clId="{F380D341-A80C-4498-89D3-B82793FC875D}" dt="2022-03-29T13:43:58.159" v="37"/>
            <ac:spMkLst>
              <pc:docMk/>
              <pc:sldMasterMk cId="3221854071" sldId="2147483672"/>
              <pc:sldLayoutMk cId="1035286494" sldId="2147483675"/>
              <ac:spMk id="9" creationId="{0E1B2250-2BA0-40E5-8185-E180D8D27BDA}"/>
            </ac:spMkLst>
          </pc:spChg>
          <pc:spChg chg="mod">
            <ac:chgData name="Valentine MARTIN" userId="368f1771-3f08-4d68-9aa7-d209efa7ebf2" providerId="ADAL" clId="{F380D341-A80C-4498-89D3-B82793FC875D}" dt="2022-03-29T13:43:58.159" v="37"/>
            <ac:spMkLst>
              <pc:docMk/>
              <pc:sldMasterMk cId="3221854071" sldId="2147483672"/>
              <pc:sldLayoutMk cId="1035286494" sldId="2147483675"/>
              <ac:spMk id="10" creationId="{782528FC-451F-451B-9801-9CCFCA08566B}"/>
            </ac:spMkLst>
          </pc:spChg>
          <pc:spChg chg="mod">
            <ac:chgData name="Valentine MARTIN" userId="368f1771-3f08-4d68-9aa7-d209efa7ebf2" providerId="ADAL" clId="{F380D341-A80C-4498-89D3-B82793FC875D}" dt="2022-03-29T13:43:58.159" v="37"/>
            <ac:spMkLst>
              <pc:docMk/>
              <pc:sldMasterMk cId="3221854071" sldId="2147483672"/>
              <pc:sldLayoutMk cId="1035286494" sldId="2147483675"/>
              <ac:spMk id="11" creationId="{F2519502-E91F-4A9A-8FB6-1E0607E9E3F4}"/>
            </ac:spMkLst>
          </pc:spChg>
          <pc:grpChg chg="add mod">
            <ac:chgData name="Valentine MARTIN" userId="368f1771-3f08-4d68-9aa7-d209efa7ebf2" providerId="ADAL" clId="{F380D341-A80C-4498-89D3-B82793FC875D}" dt="2022-03-29T13:43:58.159" v="37"/>
            <ac:grpSpMkLst>
              <pc:docMk/>
              <pc:sldMasterMk cId="3221854071" sldId="2147483672"/>
              <pc:sldLayoutMk cId="1035286494" sldId="2147483675"/>
              <ac:grpSpMk id="3" creationId="{37AC22D6-4446-4015-99C6-3056535D9759}"/>
            </ac:grpSpMkLst>
          </pc:grpChg>
          <pc:grpChg chg="mod">
            <ac:chgData name="Valentine MARTIN" userId="368f1771-3f08-4d68-9aa7-d209efa7ebf2" providerId="ADAL" clId="{F380D341-A80C-4498-89D3-B82793FC875D}" dt="2022-03-29T13:43:58.159" v="37"/>
            <ac:grpSpMkLst>
              <pc:docMk/>
              <pc:sldMasterMk cId="3221854071" sldId="2147483672"/>
              <pc:sldLayoutMk cId="1035286494" sldId="2147483675"/>
              <ac:grpSpMk id="4" creationId="{B471EDDF-F75B-4C34-AD1F-9136444E0665}"/>
            </ac:grpSpMkLst>
          </pc:grpChg>
          <pc:picChg chg="mod">
            <ac:chgData name="Valentine MARTIN" userId="368f1771-3f08-4d68-9aa7-d209efa7ebf2" providerId="ADAL" clId="{F380D341-A80C-4498-89D3-B82793FC875D}" dt="2022-03-29T13:43:58.159" v="37"/>
            <ac:picMkLst>
              <pc:docMk/>
              <pc:sldMasterMk cId="3221854071" sldId="2147483672"/>
              <pc:sldLayoutMk cId="1035286494" sldId="2147483675"/>
              <ac:picMk id="5" creationId="{43BF883E-B7BE-4DCC-8E52-1B34C694F683}"/>
            </ac:picMkLst>
          </pc:picChg>
          <pc:picChg chg="mod">
            <ac:chgData name="Valentine MARTIN" userId="368f1771-3f08-4d68-9aa7-d209efa7ebf2" providerId="ADAL" clId="{F380D341-A80C-4498-89D3-B82793FC875D}" dt="2022-03-29T13:43:58.159" v="37"/>
            <ac:picMkLst>
              <pc:docMk/>
              <pc:sldMasterMk cId="3221854071" sldId="2147483672"/>
              <pc:sldLayoutMk cId="1035286494" sldId="2147483675"/>
              <ac:picMk id="18" creationId="{DC9F0C69-6428-4ACF-B5D4-7B5A24F05AE0}"/>
            </ac:picMkLst>
          </pc:picChg>
          <pc:picChg chg="mod">
            <ac:chgData name="Valentine MARTIN" userId="368f1771-3f08-4d68-9aa7-d209efa7ebf2" providerId="ADAL" clId="{F380D341-A80C-4498-89D3-B82793FC875D}" dt="2022-03-29T13:43:58.159" v="37"/>
            <ac:picMkLst>
              <pc:docMk/>
              <pc:sldMasterMk cId="3221854071" sldId="2147483672"/>
              <pc:sldLayoutMk cId="1035286494" sldId="2147483675"/>
              <ac:picMk id="19" creationId="{FDEEC3FB-35DF-401F-A258-54836D0DEA72}"/>
            </ac:picMkLst>
          </pc:picChg>
          <pc:picChg chg="mod">
            <ac:chgData name="Valentine MARTIN" userId="368f1771-3f08-4d68-9aa7-d209efa7ebf2" providerId="ADAL" clId="{F380D341-A80C-4498-89D3-B82793FC875D}" dt="2022-03-29T13:43:58.159" v="37"/>
            <ac:picMkLst>
              <pc:docMk/>
              <pc:sldMasterMk cId="3221854071" sldId="2147483672"/>
              <pc:sldLayoutMk cId="1035286494" sldId="2147483675"/>
              <ac:picMk id="20" creationId="{2BE5BAB6-8211-4C0B-9DE2-8CA2542264B1}"/>
            </ac:picMkLst>
          </pc:picChg>
          <pc:picChg chg="mod">
            <ac:chgData name="Valentine MARTIN" userId="368f1771-3f08-4d68-9aa7-d209efa7ebf2" providerId="ADAL" clId="{F380D341-A80C-4498-89D3-B82793FC875D}" dt="2022-03-29T13:43:58.159" v="37"/>
            <ac:picMkLst>
              <pc:docMk/>
              <pc:sldMasterMk cId="3221854071" sldId="2147483672"/>
              <pc:sldLayoutMk cId="1035286494" sldId="2147483675"/>
              <ac:picMk id="21" creationId="{13808598-B157-4653-B345-229DD379922C}"/>
            </ac:picMkLst>
          </pc:picChg>
          <pc:picChg chg="mod">
            <ac:chgData name="Valentine MARTIN" userId="368f1771-3f08-4d68-9aa7-d209efa7ebf2" providerId="ADAL" clId="{F380D341-A80C-4498-89D3-B82793FC875D}" dt="2022-03-29T13:43:58.159" v="37"/>
            <ac:picMkLst>
              <pc:docMk/>
              <pc:sldMasterMk cId="3221854071" sldId="2147483672"/>
              <pc:sldLayoutMk cId="1035286494" sldId="2147483675"/>
              <ac:picMk id="22" creationId="{4630DEB2-8B8E-4213-89C1-82BF1B7F2A7B}"/>
            </ac:picMkLst>
          </pc:picChg>
          <pc:picChg chg="mod">
            <ac:chgData name="Valentine MARTIN" userId="368f1771-3f08-4d68-9aa7-d209efa7ebf2" providerId="ADAL" clId="{F380D341-A80C-4498-89D3-B82793FC875D}" dt="2022-03-29T13:43:58.159" v="37"/>
            <ac:picMkLst>
              <pc:docMk/>
              <pc:sldMasterMk cId="3221854071" sldId="2147483672"/>
              <pc:sldLayoutMk cId="1035286494" sldId="2147483675"/>
              <ac:picMk id="23" creationId="{95836334-2F79-474E-BABE-9D780BB6ED5C}"/>
            </ac:picMkLst>
          </pc:picChg>
          <pc:cxnChg chg="mod">
            <ac:chgData name="Valentine MARTIN" userId="368f1771-3f08-4d68-9aa7-d209efa7ebf2" providerId="ADAL" clId="{F380D341-A80C-4498-89D3-B82793FC875D}" dt="2022-03-29T13:43:58.159" v="37"/>
            <ac:cxnSpMkLst>
              <pc:docMk/>
              <pc:sldMasterMk cId="3221854071" sldId="2147483672"/>
              <pc:sldLayoutMk cId="1035286494" sldId="2147483675"/>
              <ac:cxnSpMk id="13" creationId="{BFD2EDB3-89FA-4C52-837B-57DA35C092AD}"/>
            </ac:cxnSpMkLst>
          </pc:cxnChg>
          <pc:cxnChg chg="mod">
            <ac:chgData name="Valentine MARTIN" userId="368f1771-3f08-4d68-9aa7-d209efa7ebf2" providerId="ADAL" clId="{F380D341-A80C-4498-89D3-B82793FC875D}" dt="2022-03-29T13:43:58.159" v="37"/>
            <ac:cxnSpMkLst>
              <pc:docMk/>
              <pc:sldMasterMk cId="3221854071" sldId="2147483672"/>
              <pc:sldLayoutMk cId="1035286494" sldId="2147483675"/>
              <ac:cxnSpMk id="14" creationId="{19181680-2FFE-4AED-A16C-584D8FF02713}"/>
            </ac:cxnSpMkLst>
          </pc:cxnChg>
          <pc:cxnChg chg="mod">
            <ac:chgData name="Valentine MARTIN" userId="368f1771-3f08-4d68-9aa7-d209efa7ebf2" providerId="ADAL" clId="{F380D341-A80C-4498-89D3-B82793FC875D}" dt="2022-03-29T13:43:58.159" v="37"/>
            <ac:cxnSpMkLst>
              <pc:docMk/>
              <pc:sldMasterMk cId="3221854071" sldId="2147483672"/>
              <pc:sldLayoutMk cId="1035286494" sldId="2147483675"/>
              <ac:cxnSpMk id="15" creationId="{3AECAC82-335A-4566-A4ED-F6E4BB55B922}"/>
            </ac:cxnSpMkLst>
          </pc:cxnChg>
          <pc:cxnChg chg="mod">
            <ac:chgData name="Valentine MARTIN" userId="368f1771-3f08-4d68-9aa7-d209efa7ebf2" providerId="ADAL" clId="{F380D341-A80C-4498-89D3-B82793FC875D}" dt="2022-03-29T13:43:58.159" v="37"/>
            <ac:cxnSpMkLst>
              <pc:docMk/>
              <pc:sldMasterMk cId="3221854071" sldId="2147483672"/>
              <pc:sldLayoutMk cId="1035286494" sldId="2147483675"/>
              <ac:cxnSpMk id="16" creationId="{358CFE63-1107-4E0E-B492-6B6CFED1E2EF}"/>
            </ac:cxnSpMkLst>
          </pc:cxnChg>
          <pc:cxnChg chg="mod">
            <ac:chgData name="Valentine MARTIN" userId="368f1771-3f08-4d68-9aa7-d209efa7ebf2" providerId="ADAL" clId="{F380D341-A80C-4498-89D3-B82793FC875D}" dt="2022-03-29T13:43:58.159" v="37"/>
            <ac:cxnSpMkLst>
              <pc:docMk/>
              <pc:sldMasterMk cId="3221854071" sldId="2147483672"/>
              <pc:sldLayoutMk cId="1035286494" sldId="2147483675"/>
              <ac:cxnSpMk id="17" creationId="{9678DDC7-6132-46D0-BBC7-87A95EF8607D}"/>
            </ac:cxnSpMkLst>
          </pc:cxnChg>
          <pc:cxnChg chg="mod">
            <ac:chgData name="Valentine MARTIN" userId="368f1771-3f08-4d68-9aa7-d209efa7ebf2" providerId="ADAL" clId="{F380D341-A80C-4498-89D3-B82793FC875D}" dt="2022-03-29T13:43:58.159" v="37"/>
            <ac:cxnSpMkLst>
              <pc:docMk/>
              <pc:sldMasterMk cId="3221854071" sldId="2147483672"/>
              <pc:sldLayoutMk cId="1035286494" sldId="2147483675"/>
              <ac:cxnSpMk id="24" creationId="{38010D82-39A1-4771-8E9D-C01FBAFE4260}"/>
            </ac:cxnSpMkLst>
          </pc:cxnChg>
        </pc:sldLayoutChg>
      </pc:sldMasterChg>
    </pc:docChg>
  </pc:docChgLst>
  <pc:docChgLst>
    <pc:chgData name="Claire MAIRET" userId="b91d9db2-e41b-4c98-9525-27312980cc2f" providerId="ADAL" clId="{584452F7-9706-4DA7-AE94-3B6237B9698B}"/>
    <pc:docChg chg="modSld">
      <pc:chgData name="Claire MAIRET" userId="b91d9db2-e41b-4c98-9525-27312980cc2f" providerId="ADAL" clId="{584452F7-9706-4DA7-AE94-3B6237B9698B}" dt="2022-03-31T14:52:31.214" v="33"/>
      <pc:docMkLst>
        <pc:docMk/>
      </pc:docMkLst>
      <pc:sldChg chg="modSp mod">
        <pc:chgData name="Claire MAIRET" userId="b91d9db2-e41b-4c98-9525-27312980cc2f" providerId="ADAL" clId="{584452F7-9706-4DA7-AE94-3B6237B9698B}" dt="2022-03-31T14:51:53.123" v="32" actId="6549"/>
        <pc:sldMkLst>
          <pc:docMk/>
          <pc:sldMk cId="1586178526" sldId="272"/>
        </pc:sldMkLst>
        <pc:spChg chg="mod">
          <ac:chgData name="Claire MAIRET" userId="b91d9db2-e41b-4c98-9525-27312980cc2f" providerId="ADAL" clId="{584452F7-9706-4DA7-AE94-3B6237B9698B}" dt="2022-03-30T09:15:12.853" v="0" actId="790"/>
          <ac:spMkLst>
            <pc:docMk/>
            <pc:sldMk cId="1586178526" sldId="272"/>
            <ac:spMk id="23" creationId="{83C8072B-D0BE-4CF4-B2A5-D73569836F6D}"/>
          </ac:spMkLst>
        </pc:spChg>
        <pc:spChg chg="mod">
          <ac:chgData name="Claire MAIRET" userId="b91d9db2-e41b-4c98-9525-27312980cc2f" providerId="ADAL" clId="{584452F7-9706-4DA7-AE94-3B6237B9698B}" dt="2022-03-30T09:15:37.108" v="1" actId="790"/>
          <ac:spMkLst>
            <pc:docMk/>
            <pc:sldMk cId="1586178526" sldId="272"/>
            <ac:spMk id="35" creationId="{245A2EDF-573D-4449-BFF2-F7CF438B053F}"/>
          </ac:spMkLst>
        </pc:spChg>
        <pc:spChg chg="mod">
          <ac:chgData name="Claire MAIRET" userId="b91d9db2-e41b-4c98-9525-27312980cc2f" providerId="ADAL" clId="{584452F7-9706-4DA7-AE94-3B6237B9698B}" dt="2022-03-30T09:15:12.853" v="0" actId="790"/>
          <ac:spMkLst>
            <pc:docMk/>
            <pc:sldMk cId="1586178526" sldId="272"/>
            <ac:spMk id="36" creationId="{7007AC50-9DD2-4F44-9F9D-10F9BD5D77F9}"/>
          </ac:spMkLst>
        </pc:spChg>
        <pc:spChg chg="mod">
          <ac:chgData name="Claire MAIRET" userId="b91d9db2-e41b-4c98-9525-27312980cc2f" providerId="ADAL" clId="{584452F7-9706-4DA7-AE94-3B6237B9698B}" dt="2022-03-30T09:15:12.853" v="0" actId="790"/>
          <ac:spMkLst>
            <pc:docMk/>
            <pc:sldMk cId="1586178526" sldId="272"/>
            <ac:spMk id="37" creationId="{9A861BC2-3069-447B-984A-464ED94387AE}"/>
          </ac:spMkLst>
        </pc:spChg>
        <pc:spChg chg="mod">
          <ac:chgData name="Claire MAIRET" userId="b91d9db2-e41b-4c98-9525-27312980cc2f" providerId="ADAL" clId="{584452F7-9706-4DA7-AE94-3B6237B9698B}" dt="2022-03-30T09:15:12.853" v="0" actId="790"/>
          <ac:spMkLst>
            <pc:docMk/>
            <pc:sldMk cId="1586178526" sldId="272"/>
            <ac:spMk id="39" creationId="{443483C1-C899-47B0-B794-34D6BCD58A38}"/>
          </ac:spMkLst>
        </pc:spChg>
        <pc:spChg chg="mod">
          <ac:chgData name="Claire MAIRET" userId="b91d9db2-e41b-4c98-9525-27312980cc2f" providerId="ADAL" clId="{584452F7-9706-4DA7-AE94-3B6237B9698B}" dt="2022-03-31T14:51:53.123" v="32" actId="6549"/>
          <ac:spMkLst>
            <pc:docMk/>
            <pc:sldMk cId="1586178526" sldId="272"/>
            <ac:spMk id="43" creationId="{A0A4560F-245E-459B-B2CB-8CD1ED98FA51}"/>
          </ac:spMkLst>
        </pc:spChg>
      </pc:sldChg>
      <pc:sldChg chg="modSp mod">
        <pc:chgData name="Claire MAIRET" userId="b91d9db2-e41b-4c98-9525-27312980cc2f" providerId="ADAL" clId="{584452F7-9706-4DA7-AE94-3B6237B9698B}" dt="2022-03-31T14:52:31.214" v="33"/>
        <pc:sldMkLst>
          <pc:docMk/>
          <pc:sldMk cId="879087154" sldId="274"/>
        </pc:sldMkLst>
        <pc:spChg chg="mod">
          <ac:chgData name="Claire MAIRET" userId="b91d9db2-e41b-4c98-9525-27312980cc2f" providerId="ADAL" clId="{584452F7-9706-4DA7-AE94-3B6237B9698B}" dt="2022-03-30T09:16:14.555" v="2" actId="790"/>
          <ac:spMkLst>
            <pc:docMk/>
            <pc:sldMk cId="879087154" sldId="274"/>
            <ac:spMk id="3" creationId="{7BA50F33-229E-460B-AEFD-84A302CF9565}"/>
          </ac:spMkLst>
        </pc:spChg>
        <pc:spChg chg="mod">
          <ac:chgData name="Claire MAIRET" userId="b91d9db2-e41b-4c98-9525-27312980cc2f" providerId="ADAL" clId="{584452F7-9706-4DA7-AE94-3B6237B9698B}" dt="2022-03-30T09:16:14.555" v="2" actId="790"/>
          <ac:spMkLst>
            <pc:docMk/>
            <pc:sldMk cId="879087154" sldId="274"/>
            <ac:spMk id="4" creationId="{EED184D7-9576-4E3C-A76A-C9B3C1DB5912}"/>
          </ac:spMkLst>
        </pc:spChg>
        <pc:spChg chg="mod">
          <ac:chgData name="Claire MAIRET" userId="b91d9db2-e41b-4c98-9525-27312980cc2f" providerId="ADAL" clId="{584452F7-9706-4DA7-AE94-3B6237B9698B}" dt="2022-03-30T09:16:14.555" v="2" actId="790"/>
          <ac:spMkLst>
            <pc:docMk/>
            <pc:sldMk cId="879087154" sldId="274"/>
            <ac:spMk id="6" creationId="{EFCEEB67-05F6-4195-BB3F-4DED80998F8A}"/>
          </ac:spMkLst>
        </pc:spChg>
        <pc:spChg chg="mod">
          <ac:chgData name="Claire MAIRET" userId="b91d9db2-e41b-4c98-9525-27312980cc2f" providerId="ADAL" clId="{584452F7-9706-4DA7-AE94-3B6237B9698B}" dt="2022-03-30T09:16:42.924" v="3" actId="790"/>
          <ac:spMkLst>
            <pc:docMk/>
            <pc:sldMk cId="879087154" sldId="274"/>
            <ac:spMk id="7" creationId="{DFECB291-78E0-42D1-B841-275B55174590}"/>
          </ac:spMkLst>
        </pc:spChg>
        <pc:spChg chg="mod">
          <ac:chgData name="Claire MAIRET" userId="b91d9db2-e41b-4c98-9525-27312980cc2f" providerId="ADAL" clId="{584452F7-9706-4DA7-AE94-3B6237B9698B}" dt="2022-03-30T09:16:14.555" v="2" actId="790"/>
          <ac:spMkLst>
            <pc:docMk/>
            <pc:sldMk cId="879087154" sldId="274"/>
            <ac:spMk id="8" creationId="{81374BD4-7584-4F60-B90F-2DD60FF7A356}"/>
          </ac:spMkLst>
        </pc:spChg>
        <pc:spChg chg="mod">
          <ac:chgData name="Claire MAIRET" userId="b91d9db2-e41b-4c98-9525-27312980cc2f" providerId="ADAL" clId="{584452F7-9706-4DA7-AE94-3B6237B9698B}" dt="2022-03-30T09:16:14.555" v="2" actId="790"/>
          <ac:spMkLst>
            <pc:docMk/>
            <pc:sldMk cId="879087154" sldId="274"/>
            <ac:spMk id="11" creationId="{E5C7D576-826D-40BC-9CFE-ACA5C72EFE76}"/>
          </ac:spMkLst>
        </pc:spChg>
        <pc:spChg chg="mod">
          <ac:chgData name="Claire MAIRET" userId="b91d9db2-e41b-4c98-9525-27312980cc2f" providerId="ADAL" clId="{584452F7-9706-4DA7-AE94-3B6237B9698B}" dt="2022-03-30T09:16:14.555" v="2" actId="790"/>
          <ac:spMkLst>
            <pc:docMk/>
            <pc:sldMk cId="879087154" sldId="274"/>
            <ac:spMk id="28" creationId="{4F9C1670-46A2-4007-AA79-7DBA0484022B}"/>
          </ac:spMkLst>
        </pc:spChg>
        <pc:spChg chg="mod">
          <ac:chgData name="Claire MAIRET" userId="b91d9db2-e41b-4c98-9525-27312980cc2f" providerId="ADAL" clId="{584452F7-9706-4DA7-AE94-3B6237B9698B}" dt="2022-03-31T14:52:31.214" v="33"/>
          <ac:spMkLst>
            <pc:docMk/>
            <pc:sldMk cId="879087154" sldId="274"/>
            <ac:spMk id="31" creationId="{E259BBF2-5B5E-41AA-B56E-D4DB1BFBEEB4}"/>
          </ac:spMkLst>
        </pc:spChg>
      </pc:sldChg>
    </pc:docChg>
  </pc:docChgLst>
  <pc:docChgLst>
    <pc:chgData name="Claire MAIRET" userId="b91d9db2-e41b-4c98-9525-27312980cc2f" providerId="ADAL" clId="{87E8435B-C48C-485C-AEC2-A0E7B1226EF0}"/>
    <pc:docChg chg="undo redo custSel modSld modMainMaster modHandout">
      <pc:chgData name="Claire MAIRET" userId="b91d9db2-e41b-4c98-9525-27312980cc2f" providerId="ADAL" clId="{87E8435B-C48C-485C-AEC2-A0E7B1226EF0}" dt="2022-03-29T07:40:13.325" v="325"/>
      <pc:docMkLst>
        <pc:docMk/>
      </pc:docMkLst>
      <pc:sldChg chg="addSp delSp modSp mod">
        <pc:chgData name="Claire MAIRET" userId="b91d9db2-e41b-4c98-9525-27312980cc2f" providerId="ADAL" clId="{87E8435B-C48C-485C-AEC2-A0E7B1226EF0}" dt="2022-03-29T07:32:53.780" v="310" actId="14100"/>
        <pc:sldMkLst>
          <pc:docMk/>
          <pc:sldMk cId="1586178526" sldId="272"/>
        </pc:sldMkLst>
        <pc:spChg chg="add del mod">
          <ac:chgData name="Claire MAIRET" userId="b91d9db2-e41b-4c98-9525-27312980cc2f" providerId="ADAL" clId="{87E8435B-C48C-485C-AEC2-A0E7B1226EF0}" dt="2022-03-29T07:28:16.354" v="279" actId="478"/>
          <ac:spMkLst>
            <pc:docMk/>
            <pc:sldMk cId="1586178526" sldId="272"/>
            <ac:spMk id="2" creationId="{9A4EFE79-0BF4-4377-99A2-F1819EF3EC93}"/>
          </ac:spMkLst>
        </pc:spChg>
        <pc:spChg chg="add del mod">
          <ac:chgData name="Claire MAIRET" userId="b91d9db2-e41b-4c98-9525-27312980cc2f" providerId="ADAL" clId="{87E8435B-C48C-485C-AEC2-A0E7B1226EF0}" dt="2022-03-29T07:27:09.688" v="268"/>
          <ac:spMkLst>
            <pc:docMk/>
            <pc:sldMk cId="1586178526" sldId="272"/>
            <ac:spMk id="3" creationId="{2558AB7B-90B1-466D-B5DA-94F11C614332}"/>
          </ac:spMkLst>
        </pc:spChg>
        <pc:spChg chg="mod">
          <ac:chgData name="Claire MAIRET" userId="b91d9db2-e41b-4c98-9525-27312980cc2f" providerId="ADAL" clId="{87E8435B-C48C-485C-AEC2-A0E7B1226EF0}" dt="2022-03-29T07:20:52.539" v="234" actId="1076"/>
          <ac:spMkLst>
            <pc:docMk/>
            <pc:sldMk cId="1586178526" sldId="272"/>
            <ac:spMk id="4" creationId="{B579C8DF-C213-4933-BB46-0BABB2078C9B}"/>
          </ac:spMkLst>
        </pc:spChg>
        <pc:spChg chg="add del mod">
          <ac:chgData name="Claire MAIRET" userId="b91d9db2-e41b-4c98-9525-27312980cc2f" providerId="ADAL" clId="{87E8435B-C48C-485C-AEC2-A0E7B1226EF0}" dt="2022-03-29T07:32:13.735" v="304"/>
          <ac:spMkLst>
            <pc:docMk/>
            <pc:sldMk cId="1586178526" sldId="272"/>
            <ac:spMk id="5" creationId="{77CF1679-87B8-4469-AE48-0B8C6BBD5C9D}"/>
          </ac:spMkLst>
        </pc:spChg>
        <pc:spChg chg="add del mod">
          <ac:chgData name="Claire MAIRET" userId="b91d9db2-e41b-4c98-9525-27312980cc2f" providerId="ADAL" clId="{87E8435B-C48C-485C-AEC2-A0E7B1226EF0}" dt="2022-03-29T07:32:13.735" v="304"/>
          <ac:spMkLst>
            <pc:docMk/>
            <pc:sldMk cId="1586178526" sldId="272"/>
            <ac:spMk id="6" creationId="{6FF9F679-8DF6-4831-AE65-5AC384329542}"/>
          </ac:spMkLst>
        </pc:spChg>
        <pc:spChg chg="mod">
          <ac:chgData name="Claire MAIRET" userId="b91d9db2-e41b-4c98-9525-27312980cc2f" providerId="ADAL" clId="{87E8435B-C48C-485C-AEC2-A0E7B1226EF0}" dt="2022-03-29T07:11:14.207" v="191" actId="1035"/>
          <ac:spMkLst>
            <pc:docMk/>
            <pc:sldMk cId="1586178526" sldId="272"/>
            <ac:spMk id="43" creationId="{A0A4560F-245E-459B-B2CB-8CD1ED98FA51}"/>
          </ac:spMkLst>
        </pc:spChg>
        <pc:spChg chg="add del mod">
          <ac:chgData name="Claire MAIRET" userId="b91d9db2-e41b-4c98-9525-27312980cc2f" providerId="ADAL" clId="{87E8435B-C48C-485C-AEC2-A0E7B1226EF0}" dt="2022-03-29T07:28:53.535" v="284" actId="478"/>
          <ac:spMkLst>
            <pc:docMk/>
            <pc:sldMk cId="1586178526" sldId="272"/>
            <ac:spMk id="44" creationId="{D813DEBD-D8D7-462C-A24E-7E84AA401521}"/>
          </ac:spMkLst>
        </pc:spChg>
        <pc:spChg chg="mod ord">
          <ac:chgData name="Claire MAIRET" userId="b91d9db2-e41b-4c98-9525-27312980cc2f" providerId="ADAL" clId="{87E8435B-C48C-485C-AEC2-A0E7B1226EF0}" dt="2022-03-29T07:32:53.780" v="310" actId="14100"/>
          <ac:spMkLst>
            <pc:docMk/>
            <pc:sldMk cId="1586178526" sldId="272"/>
            <ac:spMk id="45" creationId="{1D901660-DFEA-4031-9296-63D10B624797}"/>
          </ac:spMkLst>
        </pc:spChg>
        <pc:spChg chg="mod">
          <ac:chgData name="Claire MAIRET" userId="b91d9db2-e41b-4c98-9525-27312980cc2f" providerId="ADAL" clId="{87E8435B-C48C-485C-AEC2-A0E7B1226EF0}" dt="2022-03-29T07:31:41.921" v="302"/>
          <ac:spMkLst>
            <pc:docMk/>
            <pc:sldMk cId="1586178526" sldId="272"/>
            <ac:spMk id="46" creationId="{F9F76985-99EC-4B32-AB7C-B63918D6AFFE}"/>
          </ac:spMkLst>
        </pc:spChg>
        <pc:spChg chg="del mod">
          <ac:chgData name="Claire MAIRET" userId="b91d9db2-e41b-4c98-9525-27312980cc2f" providerId="ADAL" clId="{87E8435B-C48C-485C-AEC2-A0E7B1226EF0}" dt="2022-03-29T07:32:47.917" v="309" actId="478"/>
          <ac:spMkLst>
            <pc:docMk/>
            <pc:sldMk cId="1586178526" sldId="272"/>
            <ac:spMk id="47" creationId="{01935A0E-73EC-45F5-9D6D-A20D17E4E2B9}"/>
          </ac:spMkLst>
        </pc:spChg>
        <pc:grpChg chg="add mod">
          <ac:chgData name="Claire MAIRET" userId="b91d9db2-e41b-4c98-9525-27312980cc2f" providerId="ADAL" clId="{87E8435B-C48C-485C-AEC2-A0E7B1226EF0}" dt="2022-03-29T07:31:22.740" v="300" actId="164"/>
          <ac:grpSpMkLst>
            <pc:docMk/>
            <pc:sldMk cId="1586178526" sldId="272"/>
            <ac:grpSpMk id="8" creationId="{3B54175B-E793-47D6-97F6-2AA353D76084}"/>
          </ac:grpSpMkLst>
        </pc:grpChg>
        <pc:grpChg chg="mod">
          <ac:chgData name="Claire MAIRET" userId="b91d9db2-e41b-4c98-9525-27312980cc2f" providerId="ADAL" clId="{87E8435B-C48C-485C-AEC2-A0E7B1226EF0}" dt="2022-03-29T07:29:04.862" v="288" actId="1076"/>
          <ac:grpSpMkLst>
            <pc:docMk/>
            <pc:sldMk cId="1586178526" sldId="272"/>
            <ac:grpSpMk id="83" creationId="{0DA69C6A-1C55-423A-B44E-C95B46CF7B8A}"/>
          </ac:grpSpMkLst>
        </pc:grpChg>
        <pc:picChg chg="add del">
          <ac:chgData name="Claire MAIRET" userId="b91d9db2-e41b-4c98-9525-27312980cc2f" providerId="ADAL" clId="{87E8435B-C48C-485C-AEC2-A0E7B1226EF0}" dt="2022-03-28T07:24:20.141" v="2" actId="21"/>
          <ac:picMkLst>
            <pc:docMk/>
            <pc:sldMk cId="1586178526" sldId="272"/>
            <ac:picMk id="9" creationId="{0AA42FFD-1B75-4994-A65C-884E812B48D9}"/>
          </ac:picMkLst>
        </pc:picChg>
        <pc:picChg chg="add del">
          <ac:chgData name="Claire MAIRET" userId="b91d9db2-e41b-4c98-9525-27312980cc2f" providerId="ADAL" clId="{87E8435B-C48C-485C-AEC2-A0E7B1226EF0}" dt="2022-03-28T07:24:20.141" v="2" actId="21"/>
          <ac:picMkLst>
            <pc:docMk/>
            <pc:sldMk cId="1586178526" sldId="272"/>
            <ac:picMk id="11" creationId="{F621A072-A595-4FBC-A0D7-8CE4CD287C95}"/>
          </ac:picMkLst>
        </pc:picChg>
        <pc:picChg chg="add del">
          <ac:chgData name="Claire MAIRET" userId="b91d9db2-e41b-4c98-9525-27312980cc2f" providerId="ADAL" clId="{87E8435B-C48C-485C-AEC2-A0E7B1226EF0}" dt="2022-03-28T07:24:20.141" v="2" actId="21"/>
          <ac:picMkLst>
            <pc:docMk/>
            <pc:sldMk cId="1586178526" sldId="272"/>
            <ac:picMk id="13" creationId="{838BA511-EA3B-46B3-835A-1D878F0F7BA4}"/>
          </ac:picMkLst>
        </pc:picChg>
        <pc:picChg chg="add del">
          <ac:chgData name="Claire MAIRET" userId="b91d9db2-e41b-4c98-9525-27312980cc2f" providerId="ADAL" clId="{87E8435B-C48C-485C-AEC2-A0E7B1226EF0}" dt="2022-03-28T07:24:20.141" v="2" actId="21"/>
          <ac:picMkLst>
            <pc:docMk/>
            <pc:sldMk cId="1586178526" sldId="272"/>
            <ac:picMk id="15" creationId="{18B873DA-642C-4404-9CAF-DA72FCAE1484}"/>
          </ac:picMkLst>
        </pc:picChg>
        <pc:picChg chg="add del">
          <ac:chgData name="Claire MAIRET" userId="b91d9db2-e41b-4c98-9525-27312980cc2f" providerId="ADAL" clId="{87E8435B-C48C-485C-AEC2-A0E7B1226EF0}" dt="2022-03-28T07:24:20.141" v="2" actId="21"/>
          <ac:picMkLst>
            <pc:docMk/>
            <pc:sldMk cId="1586178526" sldId="272"/>
            <ac:picMk id="17" creationId="{9940F373-A9F3-4126-9A4E-EA9CFBAF8700}"/>
          </ac:picMkLst>
        </pc:picChg>
        <pc:picChg chg="add del">
          <ac:chgData name="Claire MAIRET" userId="b91d9db2-e41b-4c98-9525-27312980cc2f" providerId="ADAL" clId="{87E8435B-C48C-485C-AEC2-A0E7B1226EF0}" dt="2022-03-28T07:24:20.141" v="2" actId="21"/>
          <ac:picMkLst>
            <pc:docMk/>
            <pc:sldMk cId="1586178526" sldId="272"/>
            <ac:picMk id="19" creationId="{232F948F-1C80-49BC-BCDB-3FA5B2A744F0}"/>
          </ac:picMkLst>
        </pc:picChg>
        <pc:picChg chg="mod">
          <ac:chgData name="Claire MAIRET" userId="b91d9db2-e41b-4c98-9525-27312980cc2f" providerId="ADAL" clId="{87E8435B-C48C-485C-AEC2-A0E7B1226EF0}" dt="2022-03-28T07:31:15.429" v="67" actId="1076"/>
          <ac:picMkLst>
            <pc:docMk/>
            <pc:sldMk cId="1586178526" sldId="272"/>
            <ac:picMk id="66" creationId="{B200539C-4529-4C57-A69F-70104F90FBC0}"/>
          </ac:picMkLst>
        </pc:picChg>
        <pc:cxnChg chg="add del">
          <ac:chgData name="Claire MAIRET" userId="b91d9db2-e41b-4c98-9525-27312980cc2f" providerId="ADAL" clId="{87E8435B-C48C-485C-AEC2-A0E7B1226EF0}" dt="2022-03-28T07:30:15.289" v="64" actId="478"/>
          <ac:cxnSpMkLst>
            <pc:docMk/>
            <pc:sldMk cId="1586178526" sldId="272"/>
            <ac:cxnSpMk id="8" creationId="{A98F20CF-5008-4CD4-B4E3-A9CC81701434}"/>
          </ac:cxnSpMkLst>
        </pc:cxnChg>
        <pc:cxnChg chg="add del mod">
          <ac:chgData name="Claire MAIRET" userId="b91d9db2-e41b-4c98-9525-27312980cc2f" providerId="ADAL" clId="{87E8435B-C48C-485C-AEC2-A0E7B1226EF0}" dt="2022-03-28T07:30:16.284" v="65" actId="478"/>
          <ac:cxnSpMkLst>
            <pc:docMk/>
            <pc:sldMk cId="1586178526" sldId="272"/>
            <ac:cxnSpMk id="46" creationId="{6E06ADD4-35B3-46DE-8E58-D3869C2D73AE}"/>
          </ac:cxnSpMkLst>
        </pc:cxnChg>
      </pc:sldChg>
      <pc:sldChg chg="addSp delSp modSp mod">
        <pc:chgData name="Claire MAIRET" userId="b91d9db2-e41b-4c98-9525-27312980cc2f" providerId="ADAL" clId="{87E8435B-C48C-485C-AEC2-A0E7B1226EF0}" dt="2022-03-29T07:40:13.325" v="325"/>
        <pc:sldMkLst>
          <pc:docMk/>
          <pc:sldMk cId="4217558846" sldId="273"/>
        </pc:sldMkLst>
        <pc:spChg chg="mod">
          <ac:chgData name="Claire MAIRET" userId="b91d9db2-e41b-4c98-9525-27312980cc2f" providerId="ADAL" clId="{87E8435B-C48C-485C-AEC2-A0E7B1226EF0}" dt="2022-03-29T07:39:50.381" v="322" actId="164"/>
          <ac:spMkLst>
            <pc:docMk/>
            <pc:sldMk cId="4217558846" sldId="273"/>
            <ac:spMk id="3" creationId="{1937390A-9397-4BCA-A231-4A8ACC51102E}"/>
          </ac:spMkLst>
        </pc:spChg>
        <pc:spChg chg="add mod">
          <ac:chgData name="Claire MAIRET" userId="b91d9db2-e41b-4c98-9525-27312980cc2f" providerId="ADAL" clId="{87E8435B-C48C-485C-AEC2-A0E7B1226EF0}" dt="2022-03-29T07:40:03.126" v="324"/>
          <ac:spMkLst>
            <pc:docMk/>
            <pc:sldMk cId="4217558846" sldId="273"/>
            <ac:spMk id="43" creationId="{5BC4AB5D-A84B-4527-8D78-1C4A746140B7}"/>
          </ac:spMkLst>
        </pc:spChg>
        <pc:spChg chg="add mod">
          <ac:chgData name="Claire MAIRET" userId="b91d9db2-e41b-4c98-9525-27312980cc2f" providerId="ADAL" clId="{87E8435B-C48C-485C-AEC2-A0E7B1226EF0}" dt="2022-03-29T07:40:13.325" v="325"/>
          <ac:spMkLst>
            <pc:docMk/>
            <pc:sldMk cId="4217558846" sldId="273"/>
            <ac:spMk id="44" creationId="{E1774CF8-58A9-40DF-BAB5-0C5B3D083790}"/>
          </ac:spMkLst>
        </pc:spChg>
        <pc:spChg chg="add mod">
          <ac:chgData name="Claire MAIRET" userId="b91d9db2-e41b-4c98-9525-27312980cc2f" providerId="ADAL" clId="{87E8435B-C48C-485C-AEC2-A0E7B1226EF0}" dt="2022-03-29T07:40:13.325" v="325"/>
          <ac:spMkLst>
            <pc:docMk/>
            <pc:sldMk cId="4217558846" sldId="273"/>
            <ac:spMk id="45" creationId="{C2CCFA88-FF4B-468D-A8B6-E20BC8CE244C}"/>
          </ac:spMkLst>
        </pc:spChg>
        <pc:spChg chg="mod">
          <ac:chgData name="Claire MAIRET" userId="b91d9db2-e41b-4c98-9525-27312980cc2f" providerId="ADAL" clId="{87E8435B-C48C-485C-AEC2-A0E7B1226EF0}" dt="2022-03-29T07:39:50.381" v="322" actId="164"/>
          <ac:spMkLst>
            <pc:docMk/>
            <pc:sldMk cId="4217558846" sldId="273"/>
            <ac:spMk id="50" creationId="{CFC2DF1E-11EA-4C8B-82AD-9DB995B14F91}"/>
          </ac:spMkLst>
        </pc:spChg>
        <pc:spChg chg="mod">
          <ac:chgData name="Claire MAIRET" userId="b91d9db2-e41b-4c98-9525-27312980cc2f" providerId="ADAL" clId="{87E8435B-C48C-485C-AEC2-A0E7B1226EF0}" dt="2022-03-29T07:39:50.381" v="322" actId="164"/>
          <ac:spMkLst>
            <pc:docMk/>
            <pc:sldMk cId="4217558846" sldId="273"/>
            <ac:spMk id="51" creationId="{54E28873-5B55-49E7-B3E4-4F37072C2224}"/>
          </ac:spMkLst>
        </pc:spChg>
        <pc:spChg chg="mod">
          <ac:chgData name="Claire MAIRET" userId="b91d9db2-e41b-4c98-9525-27312980cc2f" providerId="ADAL" clId="{87E8435B-C48C-485C-AEC2-A0E7B1226EF0}" dt="2022-03-28T07:27:15.334" v="36" actId="1035"/>
          <ac:spMkLst>
            <pc:docMk/>
            <pc:sldMk cId="4217558846" sldId="273"/>
            <ac:spMk id="82" creationId="{29B7123A-D595-4C9D-9091-99B9A43C9530}"/>
          </ac:spMkLst>
        </pc:spChg>
        <pc:spChg chg="mod">
          <ac:chgData name="Claire MAIRET" userId="b91d9db2-e41b-4c98-9525-27312980cc2f" providerId="ADAL" clId="{87E8435B-C48C-485C-AEC2-A0E7B1226EF0}" dt="2022-03-28T07:27:15.334" v="36" actId="1035"/>
          <ac:spMkLst>
            <pc:docMk/>
            <pc:sldMk cId="4217558846" sldId="273"/>
            <ac:spMk id="83" creationId="{42D4C259-4005-49D3-8D63-BAB7F56939E4}"/>
          </ac:spMkLst>
        </pc:spChg>
        <pc:spChg chg="mod">
          <ac:chgData name="Claire MAIRET" userId="b91d9db2-e41b-4c98-9525-27312980cc2f" providerId="ADAL" clId="{87E8435B-C48C-485C-AEC2-A0E7B1226EF0}" dt="2022-03-28T07:27:15.334" v="36" actId="1035"/>
          <ac:spMkLst>
            <pc:docMk/>
            <pc:sldMk cId="4217558846" sldId="273"/>
            <ac:spMk id="84" creationId="{EADC4346-00D3-4CC8-AC79-F5C86A293052}"/>
          </ac:spMkLst>
        </pc:spChg>
        <pc:spChg chg="mod">
          <ac:chgData name="Claire MAIRET" userId="b91d9db2-e41b-4c98-9525-27312980cc2f" providerId="ADAL" clId="{87E8435B-C48C-485C-AEC2-A0E7B1226EF0}" dt="2022-03-28T07:27:15.334" v="36" actId="1035"/>
          <ac:spMkLst>
            <pc:docMk/>
            <pc:sldMk cId="4217558846" sldId="273"/>
            <ac:spMk id="85" creationId="{1D488891-A3B9-48F0-814E-3941978CCDD7}"/>
          </ac:spMkLst>
        </pc:spChg>
        <pc:spChg chg="mod">
          <ac:chgData name="Claire MAIRET" userId="b91d9db2-e41b-4c98-9525-27312980cc2f" providerId="ADAL" clId="{87E8435B-C48C-485C-AEC2-A0E7B1226EF0}" dt="2022-03-28T07:27:15.334" v="36" actId="1035"/>
          <ac:spMkLst>
            <pc:docMk/>
            <pc:sldMk cId="4217558846" sldId="273"/>
            <ac:spMk id="86" creationId="{5E7EAA17-E442-411D-814A-CCD316B0D593}"/>
          </ac:spMkLst>
        </pc:spChg>
        <pc:spChg chg="mod">
          <ac:chgData name="Claire MAIRET" userId="b91d9db2-e41b-4c98-9525-27312980cc2f" providerId="ADAL" clId="{87E8435B-C48C-485C-AEC2-A0E7B1226EF0}" dt="2022-03-28T07:27:15.334" v="36" actId="1035"/>
          <ac:spMkLst>
            <pc:docMk/>
            <pc:sldMk cId="4217558846" sldId="273"/>
            <ac:spMk id="87" creationId="{68AB4BCC-8C7D-4CFC-A984-1F6653241DB9}"/>
          </ac:spMkLst>
        </pc:spChg>
        <pc:spChg chg="mod">
          <ac:chgData name="Claire MAIRET" userId="b91d9db2-e41b-4c98-9525-27312980cc2f" providerId="ADAL" clId="{87E8435B-C48C-485C-AEC2-A0E7B1226EF0}" dt="2022-03-28T07:27:15.334" v="36" actId="1035"/>
          <ac:spMkLst>
            <pc:docMk/>
            <pc:sldMk cId="4217558846" sldId="273"/>
            <ac:spMk id="88" creationId="{B869541C-31E8-475F-AB90-6D5A530F366C}"/>
          </ac:spMkLst>
        </pc:spChg>
        <pc:spChg chg="mod">
          <ac:chgData name="Claire MAIRET" userId="b91d9db2-e41b-4c98-9525-27312980cc2f" providerId="ADAL" clId="{87E8435B-C48C-485C-AEC2-A0E7B1226EF0}" dt="2022-03-28T07:27:15.334" v="36" actId="1035"/>
          <ac:spMkLst>
            <pc:docMk/>
            <pc:sldMk cId="4217558846" sldId="273"/>
            <ac:spMk id="89" creationId="{29A19592-D4E3-4288-84AC-D8AD42302CAE}"/>
          </ac:spMkLst>
        </pc:spChg>
        <pc:spChg chg="mod">
          <ac:chgData name="Claire MAIRET" userId="b91d9db2-e41b-4c98-9525-27312980cc2f" providerId="ADAL" clId="{87E8435B-C48C-485C-AEC2-A0E7B1226EF0}" dt="2022-03-28T07:27:15.334" v="36" actId="1035"/>
          <ac:spMkLst>
            <pc:docMk/>
            <pc:sldMk cId="4217558846" sldId="273"/>
            <ac:spMk id="90" creationId="{7660869C-4984-48AD-ADBA-02AEBC83B83C}"/>
          </ac:spMkLst>
        </pc:spChg>
        <pc:spChg chg="mod">
          <ac:chgData name="Claire MAIRET" userId="b91d9db2-e41b-4c98-9525-27312980cc2f" providerId="ADAL" clId="{87E8435B-C48C-485C-AEC2-A0E7B1226EF0}" dt="2022-03-28T07:27:15.334" v="36" actId="1035"/>
          <ac:spMkLst>
            <pc:docMk/>
            <pc:sldMk cId="4217558846" sldId="273"/>
            <ac:spMk id="91" creationId="{0DB84D39-C999-47BC-94C9-4CE4DBB2F339}"/>
          </ac:spMkLst>
        </pc:spChg>
        <pc:spChg chg="add del mod">
          <ac:chgData name="Claire MAIRET" userId="b91d9db2-e41b-4c98-9525-27312980cc2f" providerId="ADAL" clId="{87E8435B-C48C-485C-AEC2-A0E7B1226EF0}" dt="2022-03-28T07:28:52.284" v="44"/>
          <ac:spMkLst>
            <pc:docMk/>
            <pc:sldMk cId="4217558846" sldId="273"/>
            <ac:spMk id="123" creationId="{666200B9-EC00-49A9-A9F1-22992B60CD46}"/>
          </ac:spMkLst>
        </pc:spChg>
        <pc:spChg chg="add del mod">
          <ac:chgData name="Claire MAIRET" userId="b91d9db2-e41b-4c98-9525-27312980cc2f" providerId="ADAL" clId="{87E8435B-C48C-485C-AEC2-A0E7B1226EF0}" dt="2022-03-28T07:28:52.284" v="44"/>
          <ac:spMkLst>
            <pc:docMk/>
            <pc:sldMk cId="4217558846" sldId="273"/>
            <ac:spMk id="124" creationId="{8D2BBF38-131A-4398-A85E-33E3D5B55001}"/>
          </ac:spMkLst>
        </pc:spChg>
        <pc:spChg chg="add del mod">
          <ac:chgData name="Claire MAIRET" userId="b91d9db2-e41b-4c98-9525-27312980cc2f" providerId="ADAL" clId="{87E8435B-C48C-485C-AEC2-A0E7B1226EF0}" dt="2022-03-28T07:28:52.284" v="44"/>
          <ac:spMkLst>
            <pc:docMk/>
            <pc:sldMk cId="4217558846" sldId="273"/>
            <ac:spMk id="125" creationId="{4EFEA9F9-7AC7-4C00-A595-BC5F2CA5C2A1}"/>
          </ac:spMkLst>
        </pc:spChg>
        <pc:spChg chg="add del mod">
          <ac:chgData name="Claire MAIRET" userId="b91d9db2-e41b-4c98-9525-27312980cc2f" providerId="ADAL" clId="{87E8435B-C48C-485C-AEC2-A0E7B1226EF0}" dt="2022-03-28T07:28:52.284" v="44"/>
          <ac:spMkLst>
            <pc:docMk/>
            <pc:sldMk cId="4217558846" sldId="273"/>
            <ac:spMk id="126" creationId="{79F1CF34-C9E5-4ADD-AF80-CE26532EB339}"/>
          </ac:spMkLst>
        </pc:spChg>
        <pc:spChg chg="add del mod">
          <ac:chgData name="Claire MAIRET" userId="b91d9db2-e41b-4c98-9525-27312980cc2f" providerId="ADAL" clId="{87E8435B-C48C-485C-AEC2-A0E7B1226EF0}" dt="2022-03-28T07:28:52.284" v="44"/>
          <ac:spMkLst>
            <pc:docMk/>
            <pc:sldMk cId="4217558846" sldId="273"/>
            <ac:spMk id="127" creationId="{1E119E5B-C26C-434F-9CE9-06C25C3F7BB0}"/>
          </ac:spMkLst>
        </pc:spChg>
        <pc:spChg chg="add del mod">
          <ac:chgData name="Claire MAIRET" userId="b91d9db2-e41b-4c98-9525-27312980cc2f" providerId="ADAL" clId="{87E8435B-C48C-485C-AEC2-A0E7B1226EF0}" dt="2022-03-28T07:28:52.284" v="44"/>
          <ac:spMkLst>
            <pc:docMk/>
            <pc:sldMk cId="4217558846" sldId="273"/>
            <ac:spMk id="128" creationId="{6D38A240-FDE8-4BA3-B56D-7262383180B6}"/>
          </ac:spMkLst>
        </pc:spChg>
        <pc:spChg chg="add del mod">
          <ac:chgData name="Claire MAIRET" userId="b91d9db2-e41b-4c98-9525-27312980cc2f" providerId="ADAL" clId="{87E8435B-C48C-485C-AEC2-A0E7B1226EF0}" dt="2022-03-28T07:29:11.618" v="46"/>
          <ac:spMkLst>
            <pc:docMk/>
            <pc:sldMk cId="4217558846" sldId="273"/>
            <ac:spMk id="135" creationId="{3A118AA3-46D9-4871-8225-C339FE6B58F1}"/>
          </ac:spMkLst>
        </pc:spChg>
        <pc:spChg chg="add del mod">
          <ac:chgData name="Claire MAIRET" userId="b91d9db2-e41b-4c98-9525-27312980cc2f" providerId="ADAL" clId="{87E8435B-C48C-485C-AEC2-A0E7B1226EF0}" dt="2022-03-28T07:29:11.618" v="46"/>
          <ac:spMkLst>
            <pc:docMk/>
            <pc:sldMk cId="4217558846" sldId="273"/>
            <ac:spMk id="136" creationId="{0F97A88F-1A48-4B0C-8E7B-B61150250D67}"/>
          </ac:spMkLst>
        </pc:spChg>
        <pc:grpChg chg="add del mod">
          <ac:chgData name="Claire MAIRET" userId="b91d9db2-e41b-4c98-9525-27312980cc2f" providerId="ADAL" clId="{87E8435B-C48C-485C-AEC2-A0E7B1226EF0}" dt="2022-03-29T07:40:01.597" v="323" actId="478"/>
          <ac:grpSpMkLst>
            <pc:docMk/>
            <pc:sldMk cId="4217558846" sldId="273"/>
            <ac:grpSpMk id="2" creationId="{C676896D-C33D-48E5-AA39-6351878632F4}"/>
          </ac:grpSpMkLst>
        </pc:grpChg>
        <pc:grpChg chg="mod">
          <ac:chgData name="Claire MAIRET" userId="b91d9db2-e41b-4c98-9525-27312980cc2f" providerId="ADAL" clId="{87E8435B-C48C-485C-AEC2-A0E7B1226EF0}" dt="2022-03-28T07:26:39.661" v="30" actId="1035"/>
          <ac:grpSpMkLst>
            <pc:docMk/>
            <pc:sldMk cId="4217558846" sldId="273"/>
            <ac:grpSpMk id="13" creationId="{7291B766-4E53-4CFA-B4EC-1280C7A50CBD}"/>
          </ac:grpSpMkLst>
        </pc:grpChg>
        <pc:grpChg chg="mod">
          <ac:chgData name="Claire MAIRET" userId="b91d9db2-e41b-4c98-9525-27312980cc2f" providerId="ADAL" clId="{87E8435B-C48C-485C-AEC2-A0E7B1226EF0}" dt="2022-03-28T07:27:15.334" v="36" actId="1035"/>
          <ac:grpSpMkLst>
            <pc:docMk/>
            <pc:sldMk cId="4217558846" sldId="273"/>
            <ac:grpSpMk id="15" creationId="{DBEFF34E-1113-40FA-BE3C-50899283402A}"/>
          </ac:grpSpMkLst>
        </pc:grpChg>
        <pc:grpChg chg="mod">
          <ac:chgData name="Claire MAIRET" userId="b91d9db2-e41b-4c98-9525-27312980cc2f" providerId="ADAL" clId="{87E8435B-C48C-485C-AEC2-A0E7B1226EF0}" dt="2022-03-28T07:27:15.334" v="36" actId="1035"/>
          <ac:grpSpMkLst>
            <pc:docMk/>
            <pc:sldMk cId="4217558846" sldId="273"/>
            <ac:grpSpMk id="16" creationId="{B6641E91-ECA6-4E80-BCF4-442B26F438A1}"/>
          </ac:grpSpMkLst>
        </pc:grpChg>
        <pc:grpChg chg="mod">
          <ac:chgData name="Claire MAIRET" userId="b91d9db2-e41b-4c98-9525-27312980cc2f" providerId="ADAL" clId="{87E8435B-C48C-485C-AEC2-A0E7B1226EF0}" dt="2022-03-28T07:27:15.334" v="36" actId="1035"/>
          <ac:grpSpMkLst>
            <pc:docMk/>
            <pc:sldMk cId="4217558846" sldId="273"/>
            <ac:grpSpMk id="17" creationId="{DC10F69F-A5CC-4504-B2B7-0DC40B5C5B8F}"/>
          </ac:grpSpMkLst>
        </pc:grpChg>
        <pc:grpChg chg="mod">
          <ac:chgData name="Claire MAIRET" userId="b91d9db2-e41b-4c98-9525-27312980cc2f" providerId="ADAL" clId="{87E8435B-C48C-485C-AEC2-A0E7B1226EF0}" dt="2022-03-28T07:27:15.334" v="36" actId="1035"/>
          <ac:grpSpMkLst>
            <pc:docMk/>
            <pc:sldMk cId="4217558846" sldId="273"/>
            <ac:grpSpMk id="19" creationId="{E75A72CC-A2DB-418F-8797-685DEE130385}"/>
          </ac:grpSpMkLst>
        </pc:grpChg>
        <pc:picChg chg="mod">
          <ac:chgData name="Claire MAIRET" userId="b91d9db2-e41b-4c98-9525-27312980cc2f" providerId="ADAL" clId="{87E8435B-C48C-485C-AEC2-A0E7B1226EF0}" dt="2022-03-28T07:30:02.996" v="61" actId="1037"/>
          <ac:picMkLst>
            <pc:docMk/>
            <pc:sldMk cId="4217558846" sldId="273"/>
            <ac:picMk id="4" creationId="{A0428122-EFE6-45CC-8734-2D2B46E3E743}"/>
          </ac:picMkLst>
        </pc:picChg>
        <pc:picChg chg="mod">
          <ac:chgData name="Claire MAIRET" userId="b91d9db2-e41b-4c98-9525-27312980cc2f" providerId="ADAL" clId="{87E8435B-C48C-485C-AEC2-A0E7B1226EF0}" dt="2022-03-28T07:27:15.334" v="36" actId="1035"/>
          <ac:picMkLst>
            <pc:docMk/>
            <pc:sldMk cId="4217558846" sldId="273"/>
            <ac:picMk id="10" creationId="{5B32A58F-630C-47F9-85BB-66596C205C18}"/>
          </ac:picMkLst>
        </pc:picChg>
        <pc:picChg chg="mod">
          <ac:chgData name="Claire MAIRET" userId="b91d9db2-e41b-4c98-9525-27312980cc2f" providerId="ADAL" clId="{87E8435B-C48C-485C-AEC2-A0E7B1226EF0}" dt="2022-03-28T07:27:15.334" v="36" actId="1035"/>
          <ac:picMkLst>
            <pc:docMk/>
            <pc:sldMk cId="4217558846" sldId="273"/>
            <ac:picMk id="14" creationId="{08024318-3A2C-4B8A-BBF4-80A329995FF6}"/>
          </ac:picMkLst>
        </pc:picChg>
        <pc:picChg chg="mod">
          <ac:chgData name="Claire MAIRET" userId="b91d9db2-e41b-4c98-9525-27312980cc2f" providerId="ADAL" clId="{87E8435B-C48C-485C-AEC2-A0E7B1226EF0}" dt="2022-03-28T07:27:15.334" v="36" actId="1035"/>
          <ac:picMkLst>
            <pc:docMk/>
            <pc:sldMk cId="4217558846" sldId="273"/>
            <ac:picMk id="18" creationId="{870F9B59-4924-4096-B261-5ECA8CA7DB33}"/>
          </ac:picMkLst>
        </pc:picChg>
        <pc:picChg chg="mod">
          <ac:chgData name="Claire MAIRET" userId="b91d9db2-e41b-4c98-9525-27312980cc2f" providerId="ADAL" clId="{87E8435B-C48C-485C-AEC2-A0E7B1226EF0}" dt="2022-03-28T07:27:15.334" v="36" actId="1035"/>
          <ac:picMkLst>
            <pc:docMk/>
            <pc:sldMk cId="4217558846" sldId="273"/>
            <ac:picMk id="22" creationId="{0741462A-B299-4B13-AB40-02F0A0950539}"/>
          </ac:picMkLst>
        </pc:picChg>
        <pc:picChg chg="mod">
          <ac:chgData name="Claire MAIRET" userId="b91d9db2-e41b-4c98-9525-27312980cc2f" providerId="ADAL" clId="{87E8435B-C48C-485C-AEC2-A0E7B1226EF0}" dt="2022-03-28T07:27:15.334" v="36" actId="1035"/>
          <ac:picMkLst>
            <pc:docMk/>
            <pc:sldMk cId="4217558846" sldId="273"/>
            <ac:picMk id="25" creationId="{52F78C5B-F737-4590-A081-45430C21A41E}"/>
          </ac:picMkLst>
        </pc:picChg>
        <pc:picChg chg="add del">
          <ac:chgData name="Claire MAIRET" userId="b91d9db2-e41b-4c98-9525-27312980cc2f" providerId="ADAL" clId="{87E8435B-C48C-485C-AEC2-A0E7B1226EF0}" dt="2022-03-28T07:26:19.027" v="27" actId="478"/>
          <ac:picMkLst>
            <pc:docMk/>
            <pc:sldMk cId="4217558846" sldId="273"/>
            <ac:picMk id="44" creationId="{FCE240D1-8B70-4C16-9727-A94D7FD1272F}"/>
          </ac:picMkLst>
        </pc:picChg>
        <pc:picChg chg="add del mod">
          <ac:chgData name="Claire MAIRET" userId="b91d9db2-e41b-4c98-9525-27312980cc2f" providerId="ADAL" clId="{87E8435B-C48C-485C-AEC2-A0E7B1226EF0}" dt="2022-03-28T07:24:41.877" v="4"/>
          <ac:picMkLst>
            <pc:docMk/>
            <pc:sldMk cId="4217558846" sldId="273"/>
            <ac:picMk id="52" creationId="{D2F51536-1E95-40E1-9FFF-2B7AF73755D8}"/>
          </ac:picMkLst>
        </pc:picChg>
        <pc:picChg chg="add del mod">
          <ac:chgData name="Claire MAIRET" userId="b91d9db2-e41b-4c98-9525-27312980cc2f" providerId="ADAL" clId="{87E8435B-C48C-485C-AEC2-A0E7B1226EF0}" dt="2022-03-28T07:24:41.877" v="4"/>
          <ac:picMkLst>
            <pc:docMk/>
            <pc:sldMk cId="4217558846" sldId="273"/>
            <ac:picMk id="53" creationId="{0260E5B0-B7DB-42EF-B796-6257B18EB74E}"/>
          </ac:picMkLst>
        </pc:picChg>
        <pc:picChg chg="add del mod">
          <ac:chgData name="Claire MAIRET" userId="b91d9db2-e41b-4c98-9525-27312980cc2f" providerId="ADAL" clId="{87E8435B-C48C-485C-AEC2-A0E7B1226EF0}" dt="2022-03-28T07:24:41.877" v="4"/>
          <ac:picMkLst>
            <pc:docMk/>
            <pc:sldMk cId="4217558846" sldId="273"/>
            <ac:picMk id="54" creationId="{8435135C-75A3-4AD6-A254-DFAD4CEBE57C}"/>
          </ac:picMkLst>
        </pc:picChg>
        <pc:picChg chg="add del mod">
          <ac:chgData name="Claire MAIRET" userId="b91d9db2-e41b-4c98-9525-27312980cc2f" providerId="ADAL" clId="{87E8435B-C48C-485C-AEC2-A0E7B1226EF0}" dt="2022-03-28T07:24:41.877" v="4"/>
          <ac:picMkLst>
            <pc:docMk/>
            <pc:sldMk cId="4217558846" sldId="273"/>
            <ac:picMk id="55" creationId="{D7CB6CEA-9CD4-4312-B1E2-1B84B7E67C93}"/>
          </ac:picMkLst>
        </pc:picChg>
        <pc:picChg chg="add del mod">
          <ac:chgData name="Claire MAIRET" userId="b91d9db2-e41b-4c98-9525-27312980cc2f" providerId="ADAL" clId="{87E8435B-C48C-485C-AEC2-A0E7B1226EF0}" dt="2022-03-28T07:24:41.877" v="4"/>
          <ac:picMkLst>
            <pc:docMk/>
            <pc:sldMk cId="4217558846" sldId="273"/>
            <ac:picMk id="56" creationId="{E604422A-02D4-42C5-AA02-9E716C19CDC7}"/>
          </ac:picMkLst>
        </pc:picChg>
        <pc:picChg chg="add del mod">
          <ac:chgData name="Claire MAIRET" userId="b91d9db2-e41b-4c98-9525-27312980cc2f" providerId="ADAL" clId="{87E8435B-C48C-485C-AEC2-A0E7B1226EF0}" dt="2022-03-28T07:24:41.877" v="4"/>
          <ac:picMkLst>
            <pc:docMk/>
            <pc:sldMk cId="4217558846" sldId="273"/>
            <ac:picMk id="57" creationId="{4F04B577-D288-4D4C-B337-123F99535A8B}"/>
          </ac:picMkLst>
        </pc:picChg>
        <pc:picChg chg="add del mod">
          <ac:chgData name="Claire MAIRET" userId="b91d9db2-e41b-4c98-9525-27312980cc2f" providerId="ADAL" clId="{87E8435B-C48C-485C-AEC2-A0E7B1226EF0}" dt="2022-03-28T07:25:11.975" v="9"/>
          <ac:picMkLst>
            <pc:docMk/>
            <pc:sldMk cId="4217558846" sldId="273"/>
            <ac:picMk id="58" creationId="{C03CAC2A-46FD-4748-B756-7A38B1856CE2}"/>
          </ac:picMkLst>
        </pc:picChg>
        <pc:picChg chg="add del mod">
          <ac:chgData name="Claire MAIRET" userId="b91d9db2-e41b-4c98-9525-27312980cc2f" providerId="ADAL" clId="{87E8435B-C48C-485C-AEC2-A0E7B1226EF0}" dt="2022-03-28T07:25:11.975" v="9"/>
          <ac:picMkLst>
            <pc:docMk/>
            <pc:sldMk cId="4217558846" sldId="273"/>
            <ac:picMk id="59" creationId="{FCE9FA08-CCBF-4D01-8369-FCD0F9DE9C0D}"/>
          </ac:picMkLst>
        </pc:picChg>
        <pc:picChg chg="add del mod">
          <ac:chgData name="Claire MAIRET" userId="b91d9db2-e41b-4c98-9525-27312980cc2f" providerId="ADAL" clId="{87E8435B-C48C-485C-AEC2-A0E7B1226EF0}" dt="2022-03-28T07:25:11.975" v="9"/>
          <ac:picMkLst>
            <pc:docMk/>
            <pc:sldMk cId="4217558846" sldId="273"/>
            <ac:picMk id="60" creationId="{DB726E68-E2BE-4FA6-AF73-6CF15099FFE7}"/>
          </ac:picMkLst>
        </pc:picChg>
        <pc:picChg chg="add del mod">
          <ac:chgData name="Claire MAIRET" userId="b91d9db2-e41b-4c98-9525-27312980cc2f" providerId="ADAL" clId="{87E8435B-C48C-485C-AEC2-A0E7B1226EF0}" dt="2022-03-28T07:25:11.975" v="9"/>
          <ac:picMkLst>
            <pc:docMk/>
            <pc:sldMk cId="4217558846" sldId="273"/>
            <ac:picMk id="61" creationId="{C6EE7219-BD34-4245-A944-650D396B1C6F}"/>
          </ac:picMkLst>
        </pc:picChg>
        <pc:picChg chg="add del mod">
          <ac:chgData name="Claire MAIRET" userId="b91d9db2-e41b-4c98-9525-27312980cc2f" providerId="ADAL" clId="{87E8435B-C48C-485C-AEC2-A0E7B1226EF0}" dt="2022-03-28T07:25:11.975" v="9"/>
          <ac:picMkLst>
            <pc:docMk/>
            <pc:sldMk cId="4217558846" sldId="273"/>
            <ac:picMk id="62" creationId="{198DA097-30BF-4818-8AF6-CF1224F7B5F2}"/>
          </ac:picMkLst>
        </pc:picChg>
        <pc:picChg chg="add del mod">
          <ac:chgData name="Claire MAIRET" userId="b91d9db2-e41b-4c98-9525-27312980cc2f" providerId="ADAL" clId="{87E8435B-C48C-485C-AEC2-A0E7B1226EF0}" dt="2022-03-28T07:25:11.975" v="9"/>
          <ac:picMkLst>
            <pc:docMk/>
            <pc:sldMk cId="4217558846" sldId="273"/>
            <ac:picMk id="63" creationId="{3CDA8676-D429-4D6E-AF65-7070AC137AE4}"/>
          </ac:picMkLst>
        </pc:picChg>
        <pc:picChg chg="add del mod">
          <ac:chgData name="Claire MAIRET" userId="b91d9db2-e41b-4c98-9525-27312980cc2f" providerId="ADAL" clId="{87E8435B-C48C-485C-AEC2-A0E7B1226EF0}" dt="2022-03-28T07:25:43.282" v="14"/>
          <ac:picMkLst>
            <pc:docMk/>
            <pc:sldMk cId="4217558846" sldId="273"/>
            <ac:picMk id="65" creationId="{54C2EC1D-B3EA-4462-99B9-8463535F314F}"/>
          </ac:picMkLst>
        </pc:picChg>
        <pc:picChg chg="add del mod">
          <ac:chgData name="Claire MAIRET" userId="b91d9db2-e41b-4c98-9525-27312980cc2f" providerId="ADAL" clId="{87E8435B-C48C-485C-AEC2-A0E7B1226EF0}" dt="2022-03-28T07:25:43.282" v="14"/>
          <ac:picMkLst>
            <pc:docMk/>
            <pc:sldMk cId="4217558846" sldId="273"/>
            <ac:picMk id="66" creationId="{85F68E1E-D887-4399-8FA3-30A7A8E29C29}"/>
          </ac:picMkLst>
        </pc:picChg>
        <pc:picChg chg="add del mod">
          <ac:chgData name="Claire MAIRET" userId="b91d9db2-e41b-4c98-9525-27312980cc2f" providerId="ADAL" clId="{87E8435B-C48C-485C-AEC2-A0E7B1226EF0}" dt="2022-03-28T07:25:43.282" v="14"/>
          <ac:picMkLst>
            <pc:docMk/>
            <pc:sldMk cId="4217558846" sldId="273"/>
            <ac:picMk id="73" creationId="{F101ED56-59C6-42D8-8210-D677D08CBC63}"/>
          </ac:picMkLst>
        </pc:picChg>
        <pc:picChg chg="add del mod">
          <ac:chgData name="Claire MAIRET" userId="b91d9db2-e41b-4c98-9525-27312980cc2f" providerId="ADAL" clId="{87E8435B-C48C-485C-AEC2-A0E7B1226EF0}" dt="2022-03-28T07:25:43.282" v="14"/>
          <ac:picMkLst>
            <pc:docMk/>
            <pc:sldMk cId="4217558846" sldId="273"/>
            <ac:picMk id="78" creationId="{1EEE76E9-8433-4BAD-9279-E5760D4C4888}"/>
          </ac:picMkLst>
        </pc:picChg>
        <pc:picChg chg="add del mod">
          <ac:chgData name="Claire MAIRET" userId="b91d9db2-e41b-4c98-9525-27312980cc2f" providerId="ADAL" clId="{87E8435B-C48C-485C-AEC2-A0E7B1226EF0}" dt="2022-03-28T07:25:43.282" v="14"/>
          <ac:picMkLst>
            <pc:docMk/>
            <pc:sldMk cId="4217558846" sldId="273"/>
            <ac:picMk id="79" creationId="{844F12FA-A0C0-4284-B2B3-C61B6A25150D}"/>
          </ac:picMkLst>
        </pc:picChg>
        <pc:picChg chg="add del mod">
          <ac:chgData name="Claire MAIRET" userId="b91d9db2-e41b-4c98-9525-27312980cc2f" providerId="ADAL" clId="{87E8435B-C48C-485C-AEC2-A0E7B1226EF0}" dt="2022-03-28T07:25:43.282" v="14"/>
          <ac:picMkLst>
            <pc:docMk/>
            <pc:sldMk cId="4217558846" sldId="273"/>
            <ac:picMk id="92" creationId="{C3743CB2-187E-44F9-8DF0-6467448CDE8F}"/>
          </ac:picMkLst>
        </pc:picChg>
        <pc:picChg chg="add del mod">
          <ac:chgData name="Claire MAIRET" userId="b91d9db2-e41b-4c98-9525-27312980cc2f" providerId="ADAL" clId="{87E8435B-C48C-485C-AEC2-A0E7B1226EF0}" dt="2022-03-28T07:26:10.313" v="18"/>
          <ac:picMkLst>
            <pc:docMk/>
            <pc:sldMk cId="4217558846" sldId="273"/>
            <ac:picMk id="93" creationId="{530B8EC2-270C-4FBF-82DC-F6B886622B54}"/>
          </ac:picMkLst>
        </pc:picChg>
        <pc:picChg chg="add del mod">
          <ac:chgData name="Claire MAIRET" userId="b91d9db2-e41b-4c98-9525-27312980cc2f" providerId="ADAL" clId="{87E8435B-C48C-485C-AEC2-A0E7B1226EF0}" dt="2022-03-28T07:26:10.313" v="18"/>
          <ac:picMkLst>
            <pc:docMk/>
            <pc:sldMk cId="4217558846" sldId="273"/>
            <ac:picMk id="94" creationId="{F1BEDD10-4904-4A84-A3DE-3E1FC0C99CFB}"/>
          </ac:picMkLst>
        </pc:picChg>
        <pc:picChg chg="add del mod">
          <ac:chgData name="Claire MAIRET" userId="b91d9db2-e41b-4c98-9525-27312980cc2f" providerId="ADAL" clId="{87E8435B-C48C-485C-AEC2-A0E7B1226EF0}" dt="2022-03-28T07:26:10.313" v="18"/>
          <ac:picMkLst>
            <pc:docMk/>
            <pc:sldMk cId="4217558846" sldId="273"/>
            <ac:picMk id="95" creationId="{7081CE7C-1C38-47A4-9A49-9ED83B8E96F7}"/>
          </ac:picMkLst>
        </pc:picChg>
        <pc:picChg chg="add del mod">
          <ac:chgData name="Claire MAIRET" userId="b91d9db2-e41b-4c98-9525-27312980cc2f" providerId="ADAL" clId="{87E8435B-C48C-485C-AEC2-A0E7B1226EF0}" dt="2022-03-28T07:26:10.313" v="18"/>
          <ac:picMkLst>
            <pc:docMk/>
            <pc:sldMk cId="4217558846" sldId="273"/>
            <ac:picMk id="96" creationId="{0EEDBE53-DE6D-4B1C-A415-AF827CA738BA}"/>
          </ac:picMkLst>
        </pc:picChg>
        <pc:picChg chg="add del mod">
          <ac:chgData name="Claire MAIRET" userId="b91d9db2-e41b-4c98-9525-27312980cc2f" providerId="ADAL" clId="{87E8435B-C48C-485C-AEC2-A0E7B1226EF0}" dt="2022-03-28T07:26:10.313" v="18"/>
          <ac:picMkLst>
            <pc:docMk/>
            <pc:sldMk cId="4217558846" sldId="273"/>
            <ac:picMk id="97" creationId="{66B269A0-B801-4FD9-A07C-34DB33DD6CFD}"/>
          </ac:picMkLst>
        </pc:picChg>
        <pc:picChg chg="add del mod">
          <ac:chgData name="Claire MAIRET" userId="b91d9db2-e41b-4c98-9525-27312980cc2f" providerId="ADAL" clId="{87E8435B-C48C-485C-AEC2-A0E7B1226EF0}" dt="2022-03-28T07:26:10.313" v="18"/>
          <ac:picMkLst>
            <pc:docMk/>
            <pc:sldMk cId="4217558846" sldId="273"/>
            <ac:picMk id="98" creationId="{D16D112D-4220-43B9-8315-54FD25B3E500}"/>
          </ac:picMkLst>
        </pc:picChg>
        <pc:picChg chg="add del mod">
          <ac:chgData name="Claire MAIRET" userId="b91d9db2-e41b-4c98-9525-27312980cc2f" providerId="ADAL" clId="{87E8435B-C48C-485C-AEC2-A0E7B1226EF0}" dt="2022-03-28T07:26:26.369" v="29"/>
          <ac:picMkLst>
            <pc:docMk/>
            <pc:sldMk cId="4217558846" sldId="273"/>
            <ac:picMk id="99" creationId="{1CFE29C3-D4FA-4D7A-87D5-EFC8FBD9708C}"/>
          </ac:picMkLst>
        </pc:picChg>
        <pc:picChg chg="add del mod">
          <ac:chgData name="Claire MAIRET" userId="b91d9db2-e41b-4c98-9525-27312980cc2f" providerId="ADAL" clId="{87E8435B-C48C-485C-AEC2-A0E7B1226EF0}" dt="2022-03-28T07:26:26.369" v="29"/>
          <ac:picMkLst>
            <pc:docMk/>
            <pc:sldMk cId="4217558846" sldId="273"/>
            <ac:picMk id="100" creationId="{F8AA85D4-8A50-4F44-BD56-2F088E10D532}"/>
          </ac:picMkLst>
        </pc:picChg>
        <pc:picChg chg="add del mod">
          <ac:chgData name="Claire MAIRET" userId="b91d9db2-e41b-4c98-9525-27312980cc2f" providerId="ADAL" clId="{87E8435B-C48C-485C-AEC2-A0E7B1226EF0}" dt="2022-03-28T07:26:26.369" v="29"/>
          <ac:picMkLst>
            <pc:docMk/>
            <pc:sldMk cId="4217558846" sldId="273"/>
            <ac:picMk id="101" creationId="{EE1CD425-6AC2-4999-A602-FE4121D578E2}"/>
          </ac:picMkLst>
        </pc:picChg>
        <pc:picChg chg="add del mod">
          <ac:chgData name="Claire MAIRET" userId="b91d9db2-e41b-4c98-9525-27312980cc2f" providerId="ADAL" clId="{87E8435B-C48C-485C-AEC2-A0E7B1226EF0}" dt="2022-03-28T07:26:26.369" v="29"/>
          <ac:picMkLst>
            <pc:docMk/>
            <pc:sldMk cId="4217558846" sldId="273"/>
            <ac:picMk id="102" creationId="{3F4AE0A3-3008-4271-A67E-132FB25C998A}"/>
          </ac:picMkLst>
        </pc:picChg>
        <pc:picChg chg="add del mod">
          <ac:chgData name="Claire MAIRET" userId="b91d9db2-e41b-4c98-9525-27312980cc2f" providerId="ADAL" clId="{87E8435B-C48C-485C-AEC2-A0E7B1226EF0}" dt="2022-03-28T07:26:26.369" v="29"/>
          <ac:picMkLst>
            <pc:docMk/>
            <pc:sldMk cId="4217558846" sldId="273"/>
            <ac:picMk id="103" creationId="{24E2563E-0DF0-4BCD-ACEA-A7C255FB4F0A}"/>
          </ac:picMkLst>
        </pc:picChg>
        <pc:picChg chg="add del mod">
          <ac:chgData name="Claire MAIRET" userId="b91d9db2-e41b-4c98-9525-27312980cc2f" providerId="ADAL" clId="{87E8435B-C48C-485C-AEC2-A0E7B1226EF0}" dt="2022-03-28T07:26:26.369" v="29"/>
          <ac:picMkLst>
            <pc:docMk/>
            <pc:sldMk cId="4217558846" sldId="273"/>
            <ac:picMk id="104" creationId="{1631EDB4-ED41-411D-BFE8-777DD642EAE1}"/>
          </ac:picMkLst>
        </pc:picChg>
        <pc:picChg chg="add del mod">
          <ac:chgData name="Claire MAIRET" userId="b91d9db2-e41b-4c98-9525-27312980cc2f" providerId="ADAL" clId="{87E8435B-C48C-485C-AEC2-A0E7B1226EF0}" dt="2022-03-28T07:26:44.816" v="32"/>
          <ac:picMkLst>
            <pc:docMk/>
            <pc:sldMk cId="4217558846" sldId="273"/>
            <ac:picMk id="105" creationId="{3650066F-FAB5-421B-A16E-4551A79A284E}"/>
          </ac:picMkLst>
        </pc:picChg>
        <pc:picChg chg="add del mod">
          <ac:chgData name="Claire MAIRET" userId="b91d9db2-e41b-4c98-9525-27312980cc2f" providerId="ADAL" clId="{87E8435B-C48C-485C-AEC2-A0E7B1226EF0}" dt="2022-03-28T07:26:44.816" v="32"/>
          <ac:picMkLst>
            <pc:docMk/>
            <pc:sldMk cId="4217558846" sldId="273"/>
            <ac:picMk id="106" creationId="{D3D79650-ED7D-4E85-BCEE-C9D0FF9C49B4}"/>
          </ac:picMkLst>
        </pc:picChg>
        <pc:picChg chg="add del mod">
          <ac:chgData name="Claire MAIRET" userId="b91d9db2-e41b-4c98-9525-27312980cc2f" providerId="ADAL" clId="{87E8435B-C48C-485C-AEC2-A0E7B1226EF0}" dt="2022-03-28T07:26:44.816" v="32"/>
          <ac:picMkLst>
            <pc:docMk/>
            <pc:sldMk cId="4217558846" sldId="273"/>
            <ac:picMk id="107" creationId="{96DDF7E3-EEDF-44E7-B1BC-039C79B7E464}"/>
          </ac:picMkLst>
        </pc:picChg>
        <pc:picChg chg="add del mod">
          <ac:chgData name="Claire MAIRET" userId="b91d9db2-e41b-4c98-9525-27312980cc2f" providerId="ADAL" clId="{87E8435B-C48C-485C-AEC2-A0E7B1226EF0}" dt="2022-03-28T07:26:44.816" v="32"/>
          <ac:picMkLst>
            <pc:docMk/>
            <pc:sldMk cId="4217558846" sldId="273"/>
            <ac:picMk id="108" creationId="{41D543B0-9AAE-4E56-9613-D84A96119D58}"/>
          </ac:picMkLst>
        </pc:picChg>
        <pc:picChg chg="add del mod">
          <ac:chgData name="Claire MAIRET" userId="b91d9db2-e41b-4c98-9525-27312980cc2f" providerId="ADAL" clId="{87E8435B-C48C-485C-AEC2-A0E7B1226EF0}" dt="2022-03-28T07:26:44.816" v="32"/>
          <ac:picMkLst>
            <pc:docMk/>
            <pc:sldMk cId="4217558846" sldId="273"/>
            <ac:picMk id="109" creationId="{5D792352-0C39-417D-92CC-CE32C6850D92}"/>
          </ac:picMkLst>
        </pc:picChg>
        <pc:picChg chg="add del mod">
          <ac:chgData name="Claire MAIRET" userId="b91d9db2-e41b-4c98-9525-27312980cc2f" providerId="ADAL" clId="{87E8435B-C48C-485C-AEC2-A0E7B1226EF0}" dt="2022-03-28T07:26:44.816" v="32"/>
          <ac:picMkLst>
            <pc:docMk/>
            <pc:sldMk cId="4217558846" sldId="273"/>
            <ac:picMk id="110" creationId="{D7884843-AF80-48B3-9612-B4A53EB5FB51}"/>
          </ac:picMkLst>
        </pc:picChg>
        <pc:picChg chg="add del mod">
          <ac:chgData name="Claire MAIRET" userId="b91d9db2-e41b-4c98-9525-27312980cc2f" providerId="ADAL" clId="{87E8435B-C48C-485C-AEC2-A0E7B1226EF0}" dt="2022-03-28T07:26:57.971" v="35"/>
          <ac:picMkLst>
            <pc:docMk/>
            <pc:sldMk cId="4217558846" sldId="273"/>
            <ac:picMk id="111" creationId="{CA8711C5-EA53-4815-BE0F-759BA574A6BF}"/>
          </ac:picMkLst>
        </pc:picChg>
        <pc:picChg chg="add del mod">
          <ac:chgData name="Claire MAIRET" userId="b91d9db2-e41b-4c98-9525-27312980cc2f" providerId="ADAL" clId="{87E8435B-C48C-485C-AEC2-A0E7B1226EF0}" dt="2022-03-28T07:26:57.971" v="35"/>
          <ac:picMkLst>
            <pc:docMk/>
            <pc:sldMk cId="4217558846" sldId="273"/>
            <ac:picMk id="112" creationId="{07BC36ED-607E-4A46-9AEC-12E367E711F5}"/>
          </ac:picMkLst>
        </pc:picChg>
        <pc:picChg chg="add del mod">
          <ac:chgData name="Claire MAIRET" userId="b91d9db2-e41b-4c98-9525-27312980cc2f" providerId="ADAL" clId="{87E8435B-C48C-485C-AEC2-A0E7B1226EF0}" dt="2022-03-28T07:26:57.971" v="35"/>
          <ac:picMkLst>
            <pc:docMk/>
            <pc:sldMk cId="4217558846" sldId="273"/>
            <ac:picMk id="113" creationId="{927B349E-6E85-41FF-8EAF-33B425426661}"/>
          </ac:picMkLst>
        </pc:picChg>
        <pc:picChg chg="add del mod">
          <ac:chgData name="Claire MAIRET" userId="b91d9db2-e41b-4c98-9525-27312980cc2f" providerId="ADAL" clId="{87E8435B-C48C-485C-AEC2-A0E7B1226EF0}" dt="2022-03-28T07:26:57.971" v="35"/>
          <ac:picMkLst>
            <pc:docMk/>
            <pc:sldMk cId="4217558846" sldId="273"/>
            <ac:picMk id="114" creationId="{BBE33D9E-A9E0-4C19-A02F-6C2D9A276B50}"/>
          </ac:picMkLst>
        </pc:picChg>
        <pc:picChg chg="add del mod">
          <ac:chgData name="Claire MAIRET" userId="b91d9db2-e41b-4c98-9525-27312980cc2f" providerId="ADAL" clId="{87E8435B-C48C-485C-AEC2-A0E7B1226EF0}" dt="2022-03-28T07:26:57.971" v="35"/>
          <ac:picMkLst>
            <pc:docMk/>
            <pc:sldMk cId="4217558846" sldId="273"/>
            <ac:picMk id="115" creationId="{BBD13D9D-5849-4E80-A21B-3109A16E6B20}"/>
          </ac:picMkLst>
        </pc:picChg>
        <pc:picChg chg="add del mod">
          <ac:chgData name="Claire MAIRET" userId="b91d9db2-e41b-4c98-9525-27312980cc2f" providerId="ADAL" clId="{87E8435B-C48C-485C-AEC2-A0E7B1226EF0}" dt="2022-03-28T07:26:57.971" v="35"/>
          <ac:picMkLst>
            <pc:docMk/>
            <pc:sldMk cId="4217558846" sldId="273"/>
            <ac:picMk id="116" creationId="{8CCC8BD8-1D68-44A0-8913-77BB97F25258}"/>
          </ac:picMkLst>
        </pc:picChg>
        <pc:picChg chg="add del mod">
          <ac:chgData name="Claire MAIRET" userId="b91d9db2-e41b-4c98-9525-27312980cc2f" providerId="ADAL" clId="{87E8435B-C48C-485C-AEC2-A0E7B1226EF0}" dt="2022-03-28T07:27:29.974" v="40"/>
          <ac:picMkLst>
            <pc:docMk/>
            <pc:sldMk cId="4217558846" sldId="273"/>
            <ac:picMk id="117" creationId="{414948BF-5721-4B12-95B4-E3C3DE122805}"/>
          </ac:picMkLst>
        </pc:picChg>
        <pc:picChg chg="add del mod">
          <ac:chgData name="Claire MAIRET" userId="b91d9db2-e41b-4c98-9525-27312980cc2f" providerId="ADAL" clId="{87E8435B-C48C-485C-AEC2-A0E7B1226EF0}" dt="2022-03-28T07:27:29.974" v="40"/>
          <ac:picMkLst>
            <pc:docMk/>
            <pc:sldMk cId="4217558846" sldId="273"/>
            <ac:picMk id="118" creationId="{8FB1656F-25C1-4CCF-AD5C-163AA2B9E160}"/>
          </ac:picMkLst>
        </pc:picChg>
        <pc:picChg chg="add del mod">
          <ac:chgData name="Claire MAIRET" userId="b91d9db2-e41b-4c98-9525-27312980cc2f" providerId="ADAL" clId="{87E8435B-C48C-485C-AEC2-A0E7B1226EF0}" dt="2022-03-28T07:27:29.974" v="40"/>
          <ac:picMkLst>
            <pc:docMk/>
            <pc:sldMk cId="4217558846" sldId="273"/>
            <ac:picMk id="119" creationId="{ED52DF9D-E157-403A-9D0F-037A279BF1AE}"/>
          </ac:picMkLst>
        </pc:picChg>
        <pc:picChg chg="add del mod">
          <ac:chgData name="Claire MAIRET" userId="b91d9db2-e41b-4c98-9525-27312980cc2f" providerId="ADAL" clId="{87E8435B-C48C-485C-AEC2-A0E7B1226EF0}" dt="2022-03-28T07:27:29.974" v="40"/>
          <ac:picMkLst>
            <pc:docMk/>
            <pc:sldMk cId="4217558846" sldId="273"/>
            <ac:picMk id="120" creationId="{A00B8AF7-FD38-48C2-9EE2-68AEE2FD277A}"/>
          </ac:picMkLst>
        </pc:picChg>
        <pc:picChg chg="add del mod">
          <ac:chgData name="Claire MAIRET" userId="b91d9db2-e41b-4c98-9525-27312980cc2f" providerId="ADAL" clId="{87E8435B-C48C-485C-AEC2-A0E7B1226EF0}" dt="2022-03-28T07:27:29.974" v="40"/>
          <ac:picMkLst>
            <pc:docMk/>
            <pc:sldMk cId="4217558846" sldId="273"/>
            <ac:picMk id="121" creationId="{A298C7CF-1F6B-4648-BC18-2A8CDA035D09}"/>
          </ac:picMkLst>
        </pc:picChg>
        <pc:picChg chg="add del mod">
          <ac:chgData name="Claire MAIRET" userId="b91d9db2-e41b-4c98-9525-27312980cc2f" providerId="ADAL" clId="{87E8435B-C48C-485C-AEC2-A0E7B1226EF0}" dt="2022-03-28T07:27:29.974" v="40"/>
          <ac:picMkLst>
            <pc:docMk/>
            <pc:sldMk cId="4217558846" sldId="273"/>
            <ac:picMk id="122" creationId="{EF3C045A-846B-4B65-AAC2-735365D7357C}"/>
          </ac:picMkLst>
        </pc:picChg>
        <pc:cxnChg chg="add del mod">
          <ac:chgData name="Claire MAIRET" userId="b91d9db2-e41b-4c98-9525-27312980cc2f" providerId="ADAL" clId="{87E8435B-C48C-485C-AEC2-A0E7B1226EF0}" dt="2022-03-28T07:26:13.861" v="23" actId="11529"/>
          <ac:cxnSpMkLst>
            <pc:docMk/>
            <pc:sldMk cId="4217558846" sldId="273"/>
            <ac:cxnSpMk id="9" creationId="{B811B6C3-A2B1-4DBB-8A5A-35ABAC5F7ABD}"/>
          </ac:cxnSpMkLst>
        </pc:cxnChg>
        <pc:cxnChg chg="add del mod">
          <ac:chgData name="Claire MAIRET" userId="b91d9db2-e41b-4c98-9525-27312980cc2f" providerId="ADAL" clId="{87E8435B-C48C-485C-AEC2-A0E7B1226EF0}" dt="2022-03-28T07:28:52.284" v="44"/>
          <ac:cxnSpMkLst>
            <pc:docMk/>
            <pc:sldMk cId="4217558846" sldId="273"/>
            <ac:cxnSpMk id="129" creationId="{F8647E8A-BB2F-4BE9-9D14-EC56A219E9AF}"/>
          </ac:cxnSpMkLst>
        </pc:cxnChg>
        <pc:cxnChg chg="add del mod">
          <ac:chgData name="Claire MAIRET" userId="b91d9db2-e41b-4c98-9525-27312980cc2f" providerId="ADAL" clId="{87E8435B-C48C-485C-AEC2-A0E7B1226EF0}" dt="2022-03-28T07:28:52.284" v="44"/>
          <ac:cxnSpMkLst>
            <pc:docMk/>
            <pc:sldMk cId="4217558846" sldId="273"/>
            <ac:cxnSpMk id="130" creationId="{F3964D07-3CB1-4CA2-A4EF-C9E46232CC4E}"/>
          </ac:cxnSpMkLst>
        </pc:cxnChg>
        <pc:cxnChg chg="add del mod">
          <ac:chgData name="Claire MAIRET" userId="b91d9db2-e41b-4c98-9525-27312980cc2f" providerId="ADAL" clId="{87E8435B-C48C-485C-AEC2-A0E7B1226EF0}" dt="2022-03-28T07:28:52.284" v="44"/>
          <ac:cxnSpMkLst>
            <pc:docMk/>
            <pc:sldMk cId="4217558846" sldId="273"/>
            <ac:cxnSpMk id="131" creationId="{F4D6920D-5075-4654-B777-3046ECE4C5BD}"/>
          </ac:cxnSpMkLst>
        </pc:cxnChg>
        <pc:cxnChg chg="add del mod">
          <ac:chgData name="Claire MAIRET" userId="b91d9db2-e41b-4c98-9525-27312980cc2f" providerId="ADAL" clId="{87E8435B-C48C-485C-AEC2-A0E7B1226EF0}" dt="2022-03-28T07:28:52.284" v="44"/>
          <ac:cxnSpMkLst>
            <pc:docMk/>
            <pc:sldMk cId="4217558846" sldId="273"/>
            <ac:cxnSpMk id="132" creationId="{A692BE5F-2E5F-4416-9162-6A9BF2FE6EA4}"/>
          </ac:cxnSpMkLst>
        </pc:cxnChg>
        <pc:cxnChg chg="add del mod">
          <ac:chgData name="Claire MAIRET" userId="b91d9db2-e41b-4c98-9525-27312980cc2f" providerId="ADAL" clId="{87E8435B-C48C-485C-AEC2-A0E7B1226EF0}" dt="2022-03-28T07:28:52.284" v="44"/>
          <ac:cxnSpMkLst>
            <pc:docMk/>
            <pc:sldMk cId="4217558846" sldId="273"/>
            <ac:cxnSpMk id="133" creationId="{662EB453-6015-42F6-A2EB-9E1319EA63B8}"/>
          </ac:cxnSpMkLst>
        </pc:cxnChg>
        <pc:cxnChg chg="add del mod">
          <ac:chgData name="Claire MAIRET" userId="b91d9db2-e41b-4c98-9525-27312980cc2f" providerId="ADAL" clId="{87E8435B-C48C-485C-AEC2-A0E7B1226EF0}" dt="2022-03-28T07:28:52.284" v="44"/>
          <ac:cxnSpMkLst>
            <pc:docMk/>
            <pc:sldMk cId="4217558846" sldId="273"/>
            <ac:cxnSpMk id="134" creationId="{70428296-F45B-4815-94B7-3E7D397216AC}"/>
          </ac:cxnSpMkLst>
        </pc:cxnChg>
        <pc:cxnChg chg="add del mod">
          <ac:chgData name="Claire MAIRET" userId="b91d9db2-e41b-4c98-9525-27312980cc2f" providerId="ADAL" clId="{87E8435B-C48C-485C-AEC2-A0E7B1226EF0}" dt="2022-03-28T07:30:11.302" v="62" actId="478"/>
          <ac:cxnSpMkLst>
            <pc:docMk/>
            <pc:sldMk cId="4217558846" sldId="273"/>
            <ac:cxnSpMk id="137" creationId="{D4CFB23D-758F-48BB-AE3E-30C1F73E0E36}"/>
          </ac:cxnSpMkLst>
        </pc:cxnChg>
        <pc:cxnChg chg="add del mod">
          <ac:chgData name="Claire MAIRET" userId="b91d9db2-e41b-4c98-9525-27312980cc2f" providerId="ADAL" clId="{87E8435B-C48C-485C-AEC2-A0E7B1226EF0}" dt="2022-03-28T07:30:12.425" v="63" actId="478"/>
          <ac:cxnSpMkLst>
            <pc:docMk/>
            <pc:sldMk cId="4217558846" sldId="273"/>
            <ac:cxnSpMk id="138" creationId="{5FF35272-665F-4D70-BA4B-EC192FA2C0D5}"/>
          </ac:cxnSpMkLst>
        </pc:cxnChg>
      </pc:sldChg>
      <pc:sldMasterChg chg="delSldLayout modSldLayout">
        <pc:chgData name="Claire MAIRET" userId="b91d9db2-e41b-4c98-9525-27312980cc2f" providerId="ADAL" clId="{87E8435B-C48C-485C-AEC2-A0E7B1226EF0}" dt="2022-03-28T07:32:18.977" v="85" actId="2696"/>
        <pc:sldMasterMkLst>
          <pc:docMk/>
          <pc:sldMasterMk cId="3221854071" sldId="2147483672"/>
        </pc:sldMasterMkLst>
        <pc:sldLayoutChg chg="addSp delSp modSp del mod">
          <pc:chgData name="Claire MAIRET" userId="b91d9db2-e41b-4c98-9525-27312980cc2f" providerId="ADAL" clId="{87E8435B-C48C-485C-AEC2-A0E7B1226EF0}" dt="2022-03-28T07:32:17.972" v="84" actId="2696"/>
          <pc:sldLayoutMkLst>
            <pc:docMk/>
            <pc:sldMasterMk cId="3221854071" sldId="2147483672"/>
            <pc:sldLayoutMk cId="1632618121" sldId="2147483673"/>
          </pc:sldLayoutMkLst>
          <pc:spChg chg="add del mod">
            <ac:chgData name="Claire MAIRET" userId="b91d9db2-e41b-4c98-9525-27312980cc2f" providerId="ADAL" clId="{87E8435B-C48C-485C-AEC2-A0E7B1226EF0}" dt="2022-03-28T07:32:06.378" v="79" actId="478"/>
            <ac:spMkLst>
              <pc:docMk/>
              <pc:sldMasterMk cId="3221854071" sldId="2147483672"/>
              <pc:sldLayoutMk cId="1632618121" sldId="2147483673"/>
              <ac:spMk id="2" creationId="{FE30E3FD-B0E8-2647-9331-2F9FFB231804}"/>
            </ac:spMkLst>
          </pc:spChg>
          <pc:spChg chg="del">
            <ac:chgData name="Claire MAIRET" userId="b91d9db2-e41b-4c98-9525-27312980cc2f" providerId="ADAL" clId="{87E8435B-C48C-485C-AEC2-A0E7B1226EF0}" dt="2022-03-28T07:32:07.365" v="80" actId="478"/>
            <ac:spMkLst>
              <pc:docMk/>
              <pc:sldMasterMk cId="3221854071" sldId="2147483672"/>
              <pc:sldLayoutMk cId="1632618121" sldId="2147483673"/>
              <ac:spMk id="13" creationId="{297AF5D3-1432-6940-BC9F-E0337E5EE36B}"/>
            </ac:spMkLst>
          </pc:spChg>
          <pc:picChg chg="del">
            <ac:chgData name="Claire MAIRET" userId="b91d9db2-e41b-4c98-9525-27312980cc2f" providerId="ADAL" clId="{87E8435B-C48C-485C-AEC2-A0E7B1226EF0}" dt="2022-03-28T07:31:48.476" v="73" actId="478"/>
            <ac:picMkLst>
              <pc:docMk/>
              <pc:sldMasterMk cId="3221854071" sldId="2147483672"/>
              <pc:sldLayoutMk cId="1632618121" sldId="2147483673"/>
              <ac:picMk id="8" creationId="{41BBCAD7-26CF-944E-BC3A-981E97994A03}"/>
            </ac:picMkLst>
          </pc:picChg>
          <pc:picChg chg="del mod">
            <ac:chgData name="Claire MAIRET" userId="b91d9db2-e41b-4c98-9525-27312980cc2f" providerId="ADAL" clId="{87E8435B-C48C-485C-AEC2-A0E7B1226EF0}" dt="2022-03-28T07:32:08.225" v="82" actId="478"/>
            <ac:picMkLst>
              <pc:docMk/>
              <pc:sldMasterMk cId="3221854071" sldId="2147483672"/>
              <pc:sldLayoutMk cId="1632618121" sldId="2147483673"/>
              <ac:picMk id="21" creationId="{AEA9C052-046C-3542-A96F-3C9C0C384E9F}"/>
            </ac:picMkLst>
          </pc:picChg>
          <pc:picChg chg="del">
            <ac:chgData name="Claire MAIRET" userId="b91d9db2-e41b-4c98-9525-27312980cc2f" providerId="ADAL" clId="{87E8435B-C48C-485C-AEC2-A0E7B1226EF0}" dt="2022-03-28T07:32:10.660" v="83" actId="478"/>
            <ac:picMkLst>
              <pc:docMk/>
              <pc:sldMasterMk cId="3221854071" sldId="2147483672"/>
              <pc:sldLayoutMk cId="1632618121" sldId="2147483673"/>
              <ac:picMk id="22" creationId="{B733B012-7A61-4B4D-B95D-DCEC10E56008}"/>
            </ac:picMkLst>
          </pc:picChg>
        </pc:sldLayoutChg>
        <pc:sldLayoutChg chg="delSp mod">
          <pc:chgData name="Claire MAIRET" userId="b91d9db2-e41b-4c98-9525-27312980cc2f" providerId="ADAL" clId="{87E8435B-C48C-485C-AEC2-A0E7B1226EF0}" dt="2022-03-28T07:31:46.298" v="72" actId="478"/>
          <pc:sldLayoutMkLst>
            <pc:docMk/>
            <pc:sldMasterMk cId="3221854071" sldId="2147483672"/>
            <pc:sldLayoutMk cId="4181866386" sldId="2147483674"/>
          </pc:sldLayoutMkLst>
          <pc:spChg chg="del">
            <ac:chgData name="Claire MAIRET" userId="b91d9db2-e41b-4c98-9525-27312980cc2f" providerId="ADAL" clId="{87E8435B-C48C-485C-AEC2-A0E7B1226EF0}" dt="2022-03-28T07:31:44.421" v="70" actId="478"/>
            <ac:spMkLst>
              <pc:docMk/>
              <pc:sldMasterMk cId="3221854071" sldId="2147483672"/>
              <pc:sldLayoutMk cId="4181866386" sldId="2147483674"/>
              <ac:spMk id="11" creationId="{8B8984AE-943C-0A4B-B683-A7B7B52F5624}"/>
            </ac:spMkLst>
          </pc:spChg>
          <pc:picChg chg="del">
            <ac:chgData name="Claire MAIRET" userId="b91d9db2-e41b-4c98-9525-27312980cc2f" providerId="ADAL" clId="{87E8435B-C48C-485C-AEC2-A0E7B1226EF0}" dt="2022-03-28T07:31:43.512" v="69" actId="478"/>
            <ac:picMkLst>
              <pc:docMk/>
              <pc:sldMasterMk cId="3221854071" sldId="2147483672"/>
              <pc:sldLayoutMk cId="4181866386" sldId="2147483674"/>
              <ac:picMk id="7" creationId="{8F7BF0B9-1C0E-C24B-B4E0-6D6D55F33A1C}"/>
            </ac:picMkLst>
          </pc:picChg>
          <pc:picChg chg="del">
            <ac:chgData name="Claire MAIRET" userId="b91d9db2-e41b-4c98-9525-27312980cc2f" providerId="ADAL" clId="{87E8435B-C48C-485C-AEC2-A0E7B1226EF0}" dt="2022-03-28T07:31:45.239" v="71" actId="478"/>
            <ac:picMkLst>
              <pc:docMk/>
              <pc:sldMasterMk cId="3221854071" sldId="2147483672"/>
              <pc:sldLayoutMk cId="4181866386" sldId="2147483674"/>
              <ac:picMk id="14" creationId="{2E5929E4-C81C-CB43-8C1A-C2644A561D94}"/>
            </ac:picMkLst>
          </pc:picChg>
          <pc:picChg chg="del">
            <ac:chgData name="Claire MAIRET" userId="b91d9db2-e41b-4c98-9525-27312980cc2f" providerId="ADAL" clId="{87E8435B-C48C-485C-AEC2-A0E7B1226EF0}" dt="2022-03-28T07:31:46.298" v="72" actId="478"/>
            <ac:picMkLst>
              <pc:docMk/>
              <pc:sldMasterMk cId="3221854071" sldId="2147483672"/>
              <pc:sldLayoutMk cId="4181866386" sldId="2147483674"/>
              <ac:picMk id="15" creationId="{3C7ABF85-4DB5-C445-ADD5-D99C1965313D}"/>
            </ac:picMkLst>
          </pc:picChg>
        </pc:sldLayoutChg>
        <pc:sldLayoutChg chg="modSp mod">
          <pc:chgData name="Claire MAIRET" userId="b91d9db2-e41b-4c98-9525-27312980cc2f" providerId="ADAL" clId="{87E8435B-C48C-485C-AEC2-A0E7B1226EF0}" dt="2022-03-28T07:31:34.932" v="68" actId="208"/>
          <pc:sldLayoutMkLst>
            <pc:docMk/>
            <pc:sldMasterMk cId="3221854071" sldId="2147483672"/>
            <pc:sldLayoutMk cId="1035286494" sldId="2147483675"/>
          </pc:sldLayoutMkLst>
          <pc:spChg chg="mod">
            <ac:chgData name="Claire MAIRET" userId="b91d9db2-e41b-4c98-9525-27312980cc2f" providerId="ADAL" clId="{87E8435B-C48C-485C-AEC2-A0E7B1226EF0}" dt="2022-03-28T07:31:34.932" v="68" actId="208"/>
            <ac:spMkLst>
              <pc:docMk/>
              <pc:sldMasterMk cId="3221854071" sldId="2147483672"/>
              <pc:sldLayoutMk cId="1035286494" sldId="2147483675"/>
              <ac:spMk id="12" creationId="{A739AA49-C1E2-1D42-9543-A275937AE469}"/>
            </ac:spMkLst>
          </pc:spChg>
        </pc:sldLayoutChg>
        <pc:sldLayoutChg chg="del">
          <pc:chgData name="Claire MAIRET" userId="b91d9db2-e41b-4c98-9525-27312980cc2f" providerId="ADAL" clId="{87E8435B-C48C-485C-AEC2-A0E7B1226EF0}" dt="2022-03-28T07:32:18.977" v="85" actId="2696"/>
          <pc:sldLayoutMkLst>
            <pc:docMk/>
            <pc:sldMasterMk cId="3221854071" sldId="2147483672"/>
            <pc:sldLayoutMk cId="144944041" sldId="2147483683"/>
          </pc:sldLayoutMkLst>
        </pc:sldLayoutChg>
      </pc:sldMasterChg>
    </pc:docChg>
  </pc:docChgLst>
  <pc:docChgLst>
    <pc:chgData name="Marina WAGENER" userId="128c56e7-2035-463e-b4ba-24ff68185f70" providerId="ADAL" clId="{58B86E14-3437-4DEF-BA82-6731128C443B}"/>
    <pc:docChg chg="undo redo custSel modSld">
      <pc:chgData name="Marina WAGENER" userId="128c56e7-2035-463e-b4ba-24ff68185f70" providerId="ADAL" clId="{58B86E14-3437-4DEF-BA82-6731128C443B}" dt="2022-04-01T09:19:33.678" v="325" actId="20577"/>
      <pc:docMkLst>
        <pc:docMk/>
      </pc:docMkLst>
      <pc:sldChg chg="modSp mod">
        <pc:chgData name="Marina WAGENER" userId="128c56e7-2035-463e-b4ba-24ff68185f70" providerId="ADAL" clId="{58B86E14-3437-4DEF-BA82-6731128C443B}" dt="2022-04-01T09:14:47.532" v="278"/>
        <pc:sldMkLst>
          <pc:docMk/>
          <pc:sldMk cId="1586178526" sldId="272"/>
        </pc:sldMkLst>
        <pc:spChg chg="mod">
          <ac:chgData name="Marina WAGENER" userId="128c56e7-2035-463e-b4ba-24ff68185f70" providerId="ADAL" clId="{58B86E14-3437-4DEF-BA82-6731128C443B}" dt="2022-04-01T09:05:09.336" v="24" actId="20577"/>
          <ac:spMkLst>
            <pc:docMk/>
            <pc:sldMk cId="1586178526" sldId="272"/>
            <ac:spMk id="4" creationId="{B579C8DF-C213-4933-BB46-0BABB2078C9B}"/>
          </ac:spMkLst>
        </pc:spChg>
        <pc:spChg chg="mod">
          <ac:chgData name="Marina WAGENER" userId="128c56e7-2035-463e-b4ba-24ff68185f70" providerId="ADAL" clId="{58B86E14-3437-4DEF-BA82-6731128C443B}" dt="2022-04-01T09:07:49.452" v="104" actId="20577"/>
          <ac:spMkLst>
            <pc:docMk/>
            <pc:sldMk cId="1586178526" sldId="272"/>
            <ac:spMk id="21" creationId="{751E9CBF-95A3-40A3-895F-D3F8A7EE3BB9}"/>
          </ac:spMkLst>
        </pc:spChg>
        <pc:spChg chg="mod">
          <ac:chgData name="Marina WAGENER" userId="128c56e7-2035-463e-b4ba-24ff68185f70" providerId="ADAL" clId="{58B86E14-3437-4DEF-BA82-6731128C443B}" dt="2022-04-01T09:08:52.680" v="147" actId="20577"/>
          <ac:spMkLst>
            <pc:docMk/>
            <pc:sldMk cId="1586178526" sldId="272"/>
            <ac:spMk id="23" creationId="{83C8072B-D0BE-4CF4-B2A5-D73569836F6D}"/>
          </ac:spMkLst>
        </pc:spChg>
        <pc:spChg chg="mod">
          <ac:chgData name="Marina WAGENER" userId="128c56e7-2035-463e-b4ba-24ff68185f70" providerId="ADAL" clId="{58B86E14-3437-4DEF-BA82-6731128C443B}" dt="2022-04-01T09:09:57.268" v="173" actId="20577"/>
          <ac:spMkLst>
            <pc:docMk/>
            <pc:sldMk cId="1586178526" sldId="272"/>
            <ac:spMk id="33" creationId="{4AE8DA22-7CF8-4BDD-917E-489DA172E687}"/>
          </ac:spMkLst>
        </pc:spChg>
        <pc:spChg chg="mod">
          <ac:chgData name="Marina WAGENER" userId="128c56e7-2035-463e-b4ba-24ff68185f70" providerId="ADAL" clId="{58B86E14-3437-4DEF-BA82-6731128C443B}" dt="2022-04-01T09:10:20.698" v="190" actId="20577"/>
          <ac:spMkLst>
            <pc:docMk/>
            <pc:sldMk cId="1586178526" sldId="272"/>
            <ac:spMk id="34" creationId="{E9A174AD-7617-4EC9-9D13-71D053340666}"/>
          </ac:spMkLst>
        </pc:spChg>
        <pc:spChg chg="mod">
          <ac:chgData name="Marina WAGENER" userId="128c56e7-2035-463e-b4ba-24ff68185f70" providerId="ADAL" clId="{58B86E14-3437-4DEF-BA82-6731128C443B}" dt="2022-04-01T09:13:37.042" v="261" actId="14100"/>
          <ac:spMkLst>
            <pc:docMk/>
            <pc:sldMk cId="1586178526" sldId="272"/>
            <ac:spMk id="35" creationId="{245A2EDF-573D-4449-BFF2-F7CF438B053F}"/>
          </ac:spMkLst>
        </pc:spChg>
        <pc:spChg chg="mod">
          <ac:chgData name="Marina WAGENER" userId="128c56e7-2035-463e-b4ba-24ff68185f70" providerId="ADAL" clId="{58B86E14-3437-4DEF-BA82-6731128C443B}" dt="2022-04-01T09:13:38.352" v="264"/>
          <ac:spMkLst>
            <pc:docMk/>
            <pc:sldMk cId="1586178526" sldId="272"/>
            <ac:spMk id="36" creationId="{7007AC50-9DD2-4F44-9F9D-10F9BD5D77F9}"/>
          </ac:spMkLst>
        </pc:spChg>
        <pc:spChg chg="mod">
          <ac:chgData name="Marina WAGENER" userId="128c56e7-2035-463e-b4ba-24ff68185f70" providerId="ADAL" clId="{58B86E14-3437-4DEF-BA82-6731128C443B}" dt="2022-04-01T09:13:40.391" v="267" actId="20577"/>
          <ac:spMkLst>
            <pc:docMk/>
            <pc:sldMk cId="1586178526" sldId="272"/>
            <ac:spMk id="37" creationId="{9A861BC2-3069-447B-984A-464ED94387AE}"/>
          </ac:spMkLst>
        </pc:spChg>
        <pc:spChg chg="mod">
          <ac:chgData name="Marina WAGENER" userId="128c56e7-2035-463e-b4ba-24ff68185f70" providerId="ADAL" clId="{58B86E14-3437-4DEF-BA82-6731128C443B}" dt="2022-04-01T09:13:42.987" v="272"/>
          <ac:spMkLst>
            <pc:docMk/>
            <pc:sldMk cId="1586178526" sldId="272"/>
            <ac:spMk id="38" creationId="{5D9EAF9F-C27B-4BBD-9235-16D44239957F}"/>
          </ac:spMkLst>
        </pc:spChg>
        <pc:spChg chg="mod">
          <ac:chgData name="Marina WAGENER" userId="128c56e7-2035-463e-b4ba-24ff68185f70" providerId="ADAL" clId="{58B86E14-3437-4DEF-BA82-6731128C443B}" dt="2022-04-01T09:14:08.565" v="275"/>
          <ac:spMkLst>
            <pc:docMk/>
            <pc:sldMk cId="1586178526" sldId="272"/>
            <ac:spMk id="39" creationId="{443483C1-C899-47B0-B794-34D6BCD58A38}"/>
          </ac:spMkLst>
        </pc:spChg>
        <pc:spChg chg="mod">
          <ac:chgData name="Marina WAGENER" userId="128c56e7-2035-463e-b4ba-24ff68185f70" providerId="ADAL" clId="{58B86E14-3437-4DEF-BA82-6731128C443B}" dt="2022-04-01T09:14:22.611" v="276"/>
          <ac:spMkLst>
            <pc:docMk/>
            <pc:sldMk cId="1586178526" sldId="272"/>
            <ac:spMk id="40" creationId="{7D6730FC-63CA-492E-A471-01D2EB90E872}"/>
          </ac:spMkLst>
        </pc:spChg>
        <pc:spChg chg="mod">
          <ac:chgData name="Marina WAGENER" userId="128c56e7-2035-463e-b4ba-24ff68185f70" providerId="ADAL" clId="{58B86E14-3437-4DEF-BA82-6731128C443B}" dt="2022-04-01T09:14:36.001" v="277"/>
          <ac:spMkLst>
            <pc:docMk/>
            <pc:sldMk cId="1586178526" sldId="272"/>
            <ac:spMk id="41" creationId="{7C6AEE81-EB8C-4336-846E-F9A5FA4E7FC8}"/>
          </ac:spMkLst>
        </pc:spChg>
        <pc:spChg chg="mod">
          <ac:chgData name="Marina WAGENER" userId="128c56e7-2035-463e-b4ba-24ff68185f70" providerId="ADAL" clId="{58B86E14-3437-4DEF-BA82-6731128C443B}" dt="2022-04-01T09:14:47.532" v="278"/>
          <ac:spMkLst>
            <pc:docMk/>
            <pc:sldMk cId="1586178526" sldId="272"/>
            <ac:spMk id="42" creationId="{5BF21A86-4CF2-4208-9490-8612FF5BF79F}"/>
          </ac:spMkLst>
        </pc:spChg>
        <pc:spChg chg="mod">
          <ac:chgData name="Marina WAGENER" userId="128c56e7-2035-463e-b4ba-24ff68185f70" providerId="ADAL" clId="{58B86E14-3437-4DEF-BA82-6731128C443B}" dt="2022-04-01T09:07:08.384" v="63" actId="20577"/>
          <ac:spMkLst>
            <pc:docMk/>
            <pc:sldMk cId="1586178526" sldId="272"/>
            <ac:spMk id="43" creationId="{A0A4560F-245E-459B-B2CB-8CD1ED98FA51}"/>
          </ac:spMkLst>
        </pc:spChg>
      </pc:sldChg>
      <pc:sldChg chg="modSp mod">
        <pc:chgData name="Marina WAGENER" userId="128c56e7-2035-463e-b4ba-24ff68185f70" providerId="ADAL" clId="{58B86E14-3437-4DEF-BA82-6731128C443B}" dt="2022-04-01T09:19:33.678" v="325" actId="20577"/>
        <pc:sldMkLst>
          <pc:docMk/>
          <pc:sldMk cId="879087154" sldId="274"/>
        </pc:sldMkLst>
        <pc:spChg chg="mod">
          <ac:chgData name="Marina WAGENER" userId="128c56e7-2035-463e-b4ba-24ff68185f70" providerId="ADAL" clId="{58B86E14-3437-4DEF-BA82-6731128C443B}" dt="2022-04-01T09:17:00.764" v="299" actId="5793"/>
          <ac:spMkLst>
            <pc:docMk/>
            <pc:sldMk cId="879087154" sldId="274"/>
            <ac:spMk id="2" creationId="{B35A7405-1B9C-40A1-A933-425620FF2D32}"/>
          </ac:spMkLst>
        </pc:spChg>
        <pc:spChg chg="mod">
          <ac:chgData name="Marina WAGENER" userId="128c56e7-2035-463e-b4ba-24ff68185f70" providerId="ADAL" clId="{58B86E14-3437-4DEF-BA82-6731128C443B}" dt="2022-04-01T09:16:20.873" v="285" actId="20577"/>
          <ac:spMkLst>
            <pc:docMk/>
            <pc:sldMk cId="879087154" sldId="274"/>
            <ac:spMk id="3" creationId="{7BA50F33-229E-460B-AEFD-84A302CF9565}"/>
          </ac:spMkLst>
        </pc:spChg>
        <pc:spChg chg="mod">
          <ac:chgData name="Marina WAGENER" userId="128c56e7-2035-463e-b4ba-24ff68185f70" providerId="ADAL" clId="{58B86E14-3437-4DEF-BA82-6731128C443B}" dt="2022-04-01T09:17:23.499" v="300"/>
          <ac:spMkLst>
            <pc:docMk/>
            <pc:sldMk cId="879087154" sldId="274"/>
            <ac:spMk id="4" creationId="{EED184D7-9576-4E3C-A76A-C9B3C1DB5912}"/>
          </ac:spMkLst>
        </pc:spChg>
        <pc:spChg chg="mod">
          <ac:chgData name="Marina WAGENER" userId="128c56e7-2035-463e-b4ba-24ff68185f70" providerId="ADAL" clId="{58B86E14-3437-4DEF-BA82-6731128C443B}" dt="2022-04-01T09:17:51.292" v="306"/>
          <ac:spMkLst>
            <pc:docMk/>
            <pc:sldMk cId="879087154" sldId="274"/>
            <ac:spMk id="5" creationId="{76DA3A14-AEE6-4FD4-9264-AE1BE49AE918}"/>
          </ac:spMkLst>
        </pc:spChg>
        <pc:spChg chg="mod">
          <ac:chgData name="Marina WAGENER" userId="128c56e7-2035-463e-b4ba-24ff68185f70" providerId="ADAL" clId="{58B86E14-3437-4DEF-BA82-6731128C443B}" dt="2022-04-01T09:18:02.044" v="307"/>
          <ac:spMkLst>
            <pc:docMk/>
            <pc:sldMk cId="879087154" sldId="274"/>
            <ac:spMk id="6" creationId="{EFCEEB67-05F6-4195-BB3F-4DED80998F8A}"/>
          </ac:spMkLst>
        </pc:spChg>
        <pc:spChg chg="mod">
          <ac:chgData name="Marina WAGENER" userId="128c56e7-2035-463e-b4ba-24ff68185f70" providerId="ADAL" clId="{58B86E14-3437-4DEF-BA82-6731128C443B}" dt="2022-04-01T09:18:21.969" v="310"/>
          <ac:spMkLst>
            <pc:docMk/>
            <pc:sldMk cId="879087154" sldId="274"/>
            <ac:spMk id="7" creationId="{DFECB291-78E0-42D1-B841-275B55174590}"/>
          </ac:spMkLst>
        </pc:spChg>
        <pc:spChg chg="mod">
          <ac:chgData name="Marina WAGENER" userId="128c56e7-2035-463e-b4ba-24ff68185f70" providerId="ADAL" clId="{58B86E14-3437-4DEF-BA82-6731128C443B}" dt="2022-04-01T09:18:40.194" v="315" actId="20577"/>
          <ac:spMkLst>
            <pc:docMk/>
            <pc:sldMk cId="879087154" sldId="274"/>
            <ac:spMk id="8" creationId="{81374BD4-7584-4F60-B90F-2DD60FF7A356}"/>
          </ac:spMkLst>
        </pc:spChg>
        <pc:spChg chg="mod">
          <ac:chgData name="Marina WAGENER" userId="128c56e7-2035-463e-b4ba-24ff68185f70" providerId="ADAL" clId="{58B86E14-3437-4DEF-BA82-6731128C443B}" dt="2022-04-01T09:18:54.333" v="316"/>
          <ac:spMkLst>
            <pc:docMk/>
            <pc:sldMk cId="879087154" sldId="274"/>
            <ac:spMk id="9" creationId="{6589F153-C771-40F9-9EA3-8E25ACC75A60}"/>
          </ac:spMkLst>
        </pc:spChg>
        <pc:spChg chg="mod">
          <ac:chgData name="Marina WAGENER" userId="128c56e7-2035-463e-b4ba-24ff68185f70" providerId="ADAL" clId="{58B86E14-3437-4DEF-BA82-6731128C443B}" dt="2022-04-01T09:19:08.657" v="319" actId="20577"/>
          <ac:spMkLst>
            <pc:docMk/>
            <pc:sldMk cId="879087154" sldId="274"/>
            <ac:spMk id="10" creationId="{1D7344B7-072C-46A6-9FA9-23807464238B}"/>
          </ac:spMkLst>
        </pc:spChg>
        <pc:spChg chg="mod">
          <ac:chgData name="Marina WAGENER" userId="128c56e7-2035-463e-b4ba-24ff68185f70" providerId="ADAL" clId="{58B86E14-3437-4DEF-BA82-6731128C443B}" dt="2022-04-01T09:19:17.780" v="320"/>
          <ac:spMkLst>
            <pc:docMk/>
            <pc:sldMk cId="879087154" sldId="274"/>
            <ac:spMk id="11" creationId="{E5C7D576-826D-40BC-9CFE-ACA5C72EFE76}"/>
          </ac:spMkLst>
        </pc:spChg>
        <pc:spChg chg="mod">
          <ac:chgData name="Marina WAGENER" userId="128c56e7-2035-463e-b4ba-24ff68185f70" providerId="ADAL" clId="{58B86E14-3437-4DEF-BA82-6731128C443B}" dt="2022-04-01T09:19:33.678" v="325" actId="20577"/>
          <ac:spMkLst>
            <pc:docMk/>
            <pc:sldMk cId="879087154" sldId="274"/>
            <ac:spMk id="12" creationId="{A164D125-64A3-4B51-BB12-2C0E61DB1A44}"/>
          </ac:spMkLst>
        </pc:spChg>
        <pc:spChg chg="mod">
          <ac:chgData name="Marina WAGENER" userId="128c56e7-2035-463e-b4ba-24ff68185f70" providerId="ADAL" clId="{58B86E14-3437-4DEF-BA82-6731128C443B}" dt="2022-04-01T09:17:37.897" v="305" actId="20577"/>
          <ac:spMkLst>
            <pc:docMk/>
            <pc:sldMk cId="879087154" sldId="274"/>
            <ac:spMk id="28" creationId="{4F9C1670-46A2-4007-AA79-7DBA0484022B}"/>
          </ac:spMkLst>
        </pc:spChg>
        <pc:spChg chg="mod">
          <ac:chgData name="Marina WAGENER" userId="128c56e7-2035-463e-b4ba-24ff68185f70" providerId="ADAL" clId="{58B86E14-3437-4DEF-BA82-6731128C443B}" dt="2022-04-01T09:15:42.199" v="281"/>
          <ac:spMkLst>
            <pc:docMk/>
            <pc:sldMk cId="879087154" sldId="274"/>
            <ac:spMk id="30" creationId="{2B042D2D-B93B-46E2-9E21-455CD51BA783}"/>
          </ac:spMkLst>
        </pc:spChg>
        <pc:spChg chg="mod">
          <ac:chgData name="Marina WAGENER" userId="128c56e7-2035-463e-b4ba-24ff68185f70" providerId="ADAL" clId="{58B86E14-3437-4DEF-BA82-6731128C443B}" dt="2022-04-01T09:15:26.289" v="280" actId="14100"/>
          <ac:spMkLst>
            <pc:docMk/>
            <pc:sldMk cId="879087154" sldId="274"/>
            <ac:spMk id="31" creationId="{E259BBF2-5B5E-41AA-B56E-D4DB1BFBEEB4}"/>
          </ac:spMkLst>
        </pc:spChg>
      </pc:sldChg>
    </pc:docChg>
  </pc:docChgLst>
  <pc:docChgLst>
    <pc:chgData name="Marina WAGENER" userId="128c56e7-2035-463e-b4ba-24ff68185f70" providerId="ADAL" clId="{655E6A21-C745-439D-8960-7BBC25B89EB6}"/>
    <pc:docChg chg="undo custSel modSld modMainMaster">
      <pc:chgData name="Marina WAGENER" userId="128c56e7-2035-463e-b4ba-24ff68185f70" providerId="ADAL" clId="{655E6A21-C745-439D-8960-7BBC25B89EB6}" dt="2022-04-01T11:52:03.195" v="22" actId="478"/>
      <pc:docMkLst>
        <pc:docMk/>
      </pc:docMkLst>
      <pc:sldChg chg="addSp delSp modSp mod">
        <pc:chgData name="Marina WAGENER" userId="128c56e7-2035-463e-b4ba-24ff68185f70" providerId="ADAL" clId="{655E6A21-C745-439D-8960-7BBC25B89EB6}" dt="2022-04-01T11:51:33.922" v="14" actId="478"/>
        <pc:sldMkLst>
          <pc:docMk/>
          <pc:sldMk cId="1586178526" sldId="272"/>
        </pc:sldMkLst>
        <pc:spChg chg="mod">
          <ac:chgData name="Marina WAGENER" userId="128c56e7-2035-463e-b4ba-24ff68185f70" providerId="ADAL" clId="{655E6A21-C745-439D-8960-7BBC25B89EB6}" dt="2022-04-01T11:49:27.326" v="4" actId="164"/>
          <ac:spMkLst>
            <pc:docMk/>
            <pc:sldMk cId="1586178526" sldId="272"/>
            <ac:spMk id="4" creationId="{B579C8DF-C213-4933-BB46-0BABB2078C9B}"/>
          </ac:spMkLst>
        </pc:spChg>
        <pc:spChg chg="del mod">
          <ac:chgData name="Marina WAGENER" userId="128c56e7-2035-463e-b4ba-24ff68185f70" providerId="ADAL" clId="{655E6A21-C745-439D-8960-7BBC25B89EB6}" dt="2022-04-01T11:51:29.736" v="12" actId="478"/>
          <ac:spMkLst>
            <pc:docMk/>
            <pc:sldMk cId="1586178526" sldId="272"/>
            <ac:spMk id="21" creationId="{751E9CBF-95A3-40A3-895F-D3F8A7EE3BB9}"/>
          </ac:spMkLst>
        </pc:spChg>
        <pc:spChg chg="mod">
          <ac:chgData name="Marina WAGENER" userId="128c56e7-2035-463e-b4ba-24ff68185f70" providerId="ADAL" clId="{655E6A21-C745-439D-8960-7BBC25B89EB6}" dt="2022-04-01T11:48:40.325" v="2" actId="164"/>
          <ac:spMkLst>
            <pc:docMk/>
            <pc:sldMk cId="1586178526" sldId="272"/>
            <ac:spMk id="23" creationId="{83C8072B-D0BE-4CF4-B2A5-D73569836F6D}"/>
          </ac:spMkLst>
        </pc:spChg>
        <pc:spChg chg="mod">
          <ac:chgData name="Marina WAGENER" userId="128c56e7-2035-463e-b4ba-24ff68185f70" providerId="ADAL" clId="{655E6A21-C745-439D-8960-7BBC25B89EB6}" dt="2022-04-01T11:48:40.325" v="2" actId="164"/>
          <ac:spMkLst>
            <pc:docMk/>
            <pc:sldMk cId="1586178526" sldId="272"/>
            <ac:spMk id="33" creationId="{4AE8DA22-7CF8-4BDD-917E-489DA172E687}"/>
          </ac:spMkLst>
        </pc:spChg>
        <pc:spChg chg="mod">
          <ac:chgData name="Marina WAGENER" userId="128c56e7-2035-463e-b4ba-24ff68185f70" providerId="ADAL" clId="{655E6A21-C745-439D-8960-7BBC25B89EB6}" dt="2022-04-01T11:48:40.325" v="2" actId="164"/>
          <ac:spMkLst>
            <pc:docMk/>
            <pc:sldMk cId="1586178526" sldId="272"/>
            <ac:spMk id="34" creationId="{E9A174AD-7617-4EC9-9D13-71D053340666}"/>
          </ac:spMkLst>
        </pc:spChg>
        <pc:spChg chg="mod">
          <ac:chgData name="Marina WAGENER" userId="128c56e7-2035-463e-b4ba-24ff68185f70" providerId="ADAL" clId="{655E6A21-C745-439D-8960-7BBC25B89EB6}" dt="2022-04-01T11:48:40.325" v="2" actId="164"/>
          <ac:spMkLst>
            <pc:docMk/>
            <pc:sldMk cId="1586178526" sldId="272"/>
            <ac:spMk id="35" creationId="{245A2EDF-573D-4449-BFF2-F7CF438B053F}"/>
          </ac:spMkLst>
        </pc:spChg>
        <pc:spChg chg="mod">
          <ac:chgData name="Marina WAGENER" userId="128c56e7-2035-463e-b4ba-24ff68185f70" providerId="ADAL" clId="{655E6A21-C745-439D-8960-7BBC25B89EB6}" dt="2022-04-01T11:48:40.325" v="2" actId="164"/>
          <ac:spMkLst>
            <pc:docMk/>
            <pc:sldMk cId="1586178526" sldId="272"/>
            <ac:spMk id="36" creationId="{7007AC50-9DD2-4F44-9F9D-10F9BD5D77F9}"/>
          </ac:spMkLst>
        </pc:spChg>
        <pc:spChg chg="mod">
          <ac:chgData name="Marina WAGENER" userId="128c56e7-2035-463e-b4ba-24ff68185f70" providerId="ADAL" clId="{655E6A21-C745-439D-8960-7BBC25B89EB6}" dt="2022-04-01T11:48:40.325" v="2" actId="164"/>
          <ac:spMkLst>
            <pc:docMk/>
            <pc:sldMk cId="1586178526" sldId="272"/>
            <ac:spMk id="37" creationId="{9A861BC2-3069-447B-984A-464ED94387AE}"/>
          </ac:spMkLst>
        </pc:spChg>
        <pc:spChg chg="mod">
          <ac:chgData name="Marina WAGENER" userId="128c56e7-2035-463e-b4ba-24ff68185f70" providerId="ADAL" clId="{655E6A21-C745-439D-8960-7BBC25B89EB6}" dt="2022-04-01T11:48:40.325" v="2" actId="164"/>
          <ac:spMkLst>
            <pc:docMk/>
            <pc:sldMk cId="1586178526" sldId="272"/>
            <ac:spMk id="38" creationId="{5D9EAF9F-C27B-4BBD-9235-16D44239957F}"/>
          </ac:spMkLst>
        </pc:spChg>
        <pc:spChg chg="mod">
          <ac:chgData name="Marina WAGENER" userId="128c56e7-2035-463e-b4ba-24ff68185f70" providerId="ADAL" clId="{655E6A21-C745-439D-8960-7BBC25B89EB6}" dt="2022-04-01T11:48:40.325" v="2" actId="164"/>
          <ac:spMkLst>
            <pc:docMk/>
            <pc:sldMk cId="1586178526" sldId="272"/>
            <ac:spMk id="39" creationId="{443483C1-C899-47B0-B794-34D6BCD58A38}"/>
          </ac:spMkLst>
        </pc:spChg>
        <pc:spChg chg="mod">
          <ac:chgData name="Marina WAGENER" userId="128c56e7-2035-463e-b4ba-24ff68185f70" providerId="ADAL" clId="{655E6A21-C745-439D-8960-7BBC25B89EB6}" dt="2022-04-01T11:48:40.325" v="2" actId="164"/>
          <ac:spMkLst>
            <pc:docMk/>
            <pc:sldMk cId="1586178526" sldId="272"/>
            <ac:spMk id="40" creationId="{7D6730FC-63CA-492E-A471-01D2EB90E872}"/>
          </ac:spMkLst>
        </pc:spChg>
        <pc:spChg chg="mod">
          <ac:chgData name="Marina WAGENER" userId="128c56e7-2035-463e-b4ba-24ff68185f70" providerId="ADAL" clId="{655E6A21-C745-439D-8960-7BBC25B89EB6}" dt="2022-04-01T11:48:40.325" v="2" actId="164"/>
          <ac:spMkLst>
            <pc:docMk/>
            <pc:sldMk cId="1586178526" sldId="272"/>
            <ac:spMk id="41" creationId="{7C6AEE81-EB8C-4336-846E-F9A5FA4E7FC8}"/>
          </ac:spMkLst>
        </pc:spChg>
        <pc:spChg chg="mod">
          <ac:chgData name="Marina WAGENER" userId="128c56e7-2035-463e-b4ba-24ff68185f70" providerId="ADAL" clId="{655E6A21-C745-439D-8960-7BBC25B89EB6}" dt="2022-04-01T11:48:40.325" v="2" actId="164"/>
          <ac:spMkLst>
            <pc:docMk/>
            <pc:sldMk cId="1586178526" sldId="272"/>
            <ac:spMk id="42" creationId="{5BF21A86-4CF2-4208-9490-8612FF5BF79F}"/>
          </ac:spMkLst>
        </pc:spChg>
        <pc:spChg chg="mod">
          <ac:chgData name="Marina WAGENER" userId="128c56e7-2035-463e-b4ba-24ff68185f70" providerId="ADAL" clId="{655E6A21-C745-439D-8960-7BBC25B89EB6}" dt="2022-04-01T11:49:27.326" v="4" actId="164"/>
          <ac:spMkLst>
            <pc:docMk/>
            <pc:sldMk cId="1586178526" sldId="272"/>
            <ac:spMk id="43" creationId="{A0A4560F-245E-459B-B2CB-8CD1ED98FA51}"/>
          </ac:spMkLst>
        </pc:spChg>
        <pc:spChg chg="mod">
          <ac:chgData name="Marina WAGENER" userId="128c56e7-2035-463e-b4ba-24ff68185f70" providerId="ADAL" clId="{655E6A21-C745-439D-8960-7BBC25B89EB6}" dt="2022-04-01T11:49:27.326" v="4" actId="164"/>
          <ac:spMkLst>
            <pc:docMk/>
            <pc:sldMk cId="1586178526" sldId="272"/>
            <ac:spMk id="45" creationId="{1D901660-DFEA-4031-9296-63D10B624797}"/>
          </ac:spMkLst>
        </pc:spChg>
        <pc:grpChg chg="add mod">
          <ac:chgData name="Marina WAGENER" userId="128c56e7-2035-463e-b4ba-24ff68185f70" providerId="ADAL" clId="{655E6A21-C745-439D-8960-7BBC25B89EB6}" dt="2022-04-01T11:48:40.325" v="2" actId="164"/>
          <ac:grpSpMkLst>
            <pc:docMk/>
            <pc:sldMk cId="1586178526" sldId="272"/>
            <ac:grpSpMk id="2" creationId="{BBF8867E-FD51-4875-842B-1AAD263A5C08}"/>
          </ac:grpSpMkLst>
        </pc:grpChg>
        <pc:grpChg chg="add del mod">
          <ac:chgData name="Marina WAGENER" userId="128c56e7-2035-463e-b4ba-24ff68185f70" providerId="ADAL" clId="{655E6A21-C745-439D-8960-7BBC25B89EB6}" dt="2022-04-01T11:51:33.922" v="14" actId="478"/>
          <ac:grpSpMkLst>
            <pc:docMk/>
            <pc:sldMk cId="1586178526" sldId="272"/>
            <ac:grpSpMk id="3" creationId="{B0284478-79AC-48DA-8916-E9FF8B3DCF2A}"/>
          </ac:grpSpMkLst>
        </pc:grpChg>
      </pc:sldChg>
      <pc:sldChg chg="addSp delSp modSp mod">
        <pc:chgData name="Marina WAGENER" userId="128c56e7-2035-463e-b4ba-24ff68185f70" providerId="ADAL" clId="{655E6A21-C745-439D-8960-7BBC25B89EB6}" dt="2022-04-01T11:52:03.195" v="22" actId="478"/>
        <pc:sldMkLst>
          <pc:docMk/>
          <pc:sldMk cId="879087154" sldId="274"/>
        </pc:sldMkLst>
        <pc:spChg chg="mod">
          <ac:chgData name="Marina WAGENER" userId="128c56e7-2035-463e-b4ba-24ff68185f70" providerId="ADAL" clId="{655E6A21-C745-439D-8960-7BBC25B89EB6}" dt="2022-04-01T11:50:42.175" v="7" actId="164"/>
          <ac:spMkLst>
            <pc:docMk/>
            <pc:sldMk cId="879087154" sldId="274"/>
            <ac:spMk id="2" creationId="{B35A7405-1B9C-40A1-A933-425620FF2D32}"/>
          </ac:spMkLst>
        </pc:spChg>
        <pc:spChg chg="mod">
          <ac:chgData name="Marina WAGENER" userId="128c56e7-2035-463e-b4ba-24ff68185f70" providerId="ADAL" clId="{655E6A21-C745-439D-8960-7BBC25B89EB6}" dt="2022-04-01T11:50:42.175" v="7" actId="164"/>
          <ac:spMkLst>
            <pc:docMk/>
            <pc:sldMk cId="879087154" sldId="274"/>
            <ac:spMk id="3" creationId="{7BA50F33-229E-460B-AEFD-84A302CF9565}"/>
          </ac:spMkLst>
        </pc:spChg>
        <pc:spChg chg="mod">
          <ac:chgData name="Marina WAGENER" userId="128c56e7-2035-463e-b4ba-24ff68185f70" providerId="ADAL" clId="{655E6A21-C745-439D-8960-7BBC25B89EB6}" dt="2022-04-01T11:50:42.175" v="7" actId="164"/>
          <ac:spMkLst>
            <pc:docMk/>
            <pc:sldMk cId="879087154" sldId="274"/>
            <ac:spMk id="4" creationId="{EED184D7-9576-4E3C-A76A-C9B3C1DB5912}"/>
          </ac:spMkLst>
        </pc:spChg>
        <pc:spChg chg="mod">
          <ac:chgData name="Marina WAGENER" userId="128c56e7-2035-463e-b4ba-24ff68185f70" providerId="ADAL" clId="{655E6A21-C745-439D-8960-7BBC25B89EB6}" dt="2022-04-01T11:50:42.175" v="7" actId="164"/>
          <ac:spMkLst>
            <pc:docMk/>
            <pc:sldMk cId="879087154" sldId="274"/>
            <ac:spMk id="5" creationId="{76DA3A14-AEE6-4FD4-9264-AE1BE49AE918}"/>
          </ac:spMkLst>
        </pc:spChg>
        <pc:spChg chg="mod">
          <ac:chgData name="Marina WAGENER" userId="128c56e7-2035-463e-b4ba-24ff68185f70" providerId="ADAL" clId="{655E6A21-C745-439D-8960-7BBC25B89EB6}" dt="2022-04-01T11:51:47.808" v="17" actId="6549"/>
          <ac:spMkLst>
            <pc:docMk/>
            <pc:sldMk cId="879087154" sldId="274"/>
            <ac:spMk id="6" creationId="{EFCEEB67-05F6-4195-BB3F-4DED80998F8A}"/>
          </ac:spMkLst>
        </pc:spChg>
        <pc:spChg chg="mod">
          <ac:chgData name="Marina WAGENER" userId="128c56e7-2035-463e-b4ba-24ff68185f70" providerId="ADAL" clId="{655E6A21-C745-439D-8960-7BBC25B89EB6}" dt="2022-04-01T11:50:42.175" v="7" actId="164"/>
          <ac:spMkLst>
            <pc:docMk/>
            <pc:sldMk cId="879087154" sldId="274"/>
            <ac:spMk id="7" creationId="{DFECB291-78E0-42D1-B841-275B55174590}"/>
          </ac:spMkLst>
        </pc:spChg>
        <pc:spChg chg="mod">
          <ac:chgData name="Marina WAGENER" userId="128c56e7-2035-463e-b4ba-24ff68185f70" providerId="ADAL" clId="{655E6A21-C745-439D-8960-7BBC25B89EB6}" dt="2022-04-01T11:50:42.175" v="7" actId="164"/>
          <ac:spMkLst>
            <pc:docMk/>
            <pc:sldMk cId="879087154" sldId="274"/>
            <ac:spMk id="8" creationId="{81374BD4-7584-4F60-B90F-2DD60FF7A356}"/>
          </ac:spMkLst>
        </pc:spChg>
        <pc:spChg chg="mod">
          <ac:chgData name="Marina WAGENER" userId="128c56e7-2035-463e-b4ba-24ff68185f70" providerId="ADAL" clId="{655E6A21-C745-439D-8960-7BBC25B89EB6}" dt="2022-04-01T11:50:42.175" v="7" actId="164"/>
          <ac:spMkLst>
            <pc:docMk/>
            <pc:sldMk cId="879087154" sldId="274"/>
            <ac:spMk id="9" creationId="{6589F153-C771-40F9-9EA3-8E25ACC75A60}"/>
          </ac:spMkLst>
        </pc:spChg>
        <pc:spChg chg="mod">
          <ac:chgData name="Marina WAGENER" userId="128c56e7-2035-463e-b4ba-24ff68185f70" providerId="ADAL" clId="{655E6A21-C745-439D-8960-7BBC25B89EB6}" dt="2022-04-01T11:50:42.175" v="7" actId="164"/>
          <ac:spMkLst>
            <pc:docMk/>
            <pc:sldMk cId="879087154" sldId="274"/>
            <ac:spMk id="10" creationId="{1D7344B7-072C-46A6-9FA9-23807464238B}"/>
          </ac:spMkLst>
        </pc:spChg>
        <pc:spChg chg="mod">
          <ac:chgData name="Marina WAGENER" userId="128c56e7-2035-463e-b4ba-24ff68185f70" providerId="ADAL" clId="{655E6A21-C745-439D-8960-7BBC25B89EB6}" dt="2022-04-01T11:50:42.175" v="7" actId="164"/>
          <ac:spMkLst>
            <pc:docMk/>
            <pc:sldMk cId="879087154" sldId="274"/>
            <ac:spMk id="11" creationId="{E5C7D576-826D-40BC-9CFE-ACA5C72EFE76}"/>
          </ac:spMkLst>
        </pc:spChg>
        <pc:spChg chg="mod">
          <ac:chgData name="Marina WAGENER" userId="128c56e7-2035-463e-b4ba-24ff68185f70" providerId="ADAL" clId="{655E6A21-C745-439D-8960-7BBC25B89EB6}" dt="2022-04-01T11:50:42.175" v="7" actId="164"/>
          <ac:spMkLst>
            <pc:docMk/>
            <pc:sldMk cId="879087154" sldId="274"/>
            <ac:spMk id="12" creationId="{A164D125-64A3-4B51-BB12-2C0E61DB1A44}"/>
          </ac:spMkLst>
        </pc:spChg>
        <pc:spChg chg="del mod">
          <ac:chgData name="Marina WAGENER" userId="128c56e7-2035-463e-b4ba-24ff68185f70" providerId="ADAL" clId="{655E6A21-C745-439D-8960-7BBC25B89EB6}" dt="2022-04-01T11:52:03.195" v="22" actId="478"/>
          <ac:spMkLst>
            <pc:docMk/>
            <pc:sldMk cId="879087154" sldId="274"/>
            <ac:spMk id="13" creationId="{1272BFAA-4746-4795-82AB-5A2B7D393C53}"/>
          </ac:spMkLst>
        </pc:spChg>
        <pc:spChg chg="del mod">
          <ac:chgData name="Marina WAGENER" userId="128c56e7-2035-463e-b4ba-24ff68185f70" providerId="ADAL" clId="{655E6A21-C745-439D-8960-7BBC25B89EB6}" dt="2022-04-01T11:51:58.324" v="20" actId="478"/>
          <ac:spMkLst>
            <pc:docMk/>
            <pc:sldMk cId="879087154" sldId="274"/>
            <ac:spMk id="14" creationId="{670095C3-BD26-40CD-A13B-D609B102E0D9}"/>
          </ac:spMkLst>
        </pc:spChg>
        <pc:spChg chg="mod">
          <ac:chgData name="Marina WAGENER" userId="128c56e7-2035-463e-b4ba-24ff68185f70" providerId="ADAL" clId="{655E6A21-C745-439D-8960-7BBC25B89EB6}" dt="2022-04-01T11:50:06.791" v="6" actId="164"/>
          <ac:spMkLst>
            <pc:docMk/>
            <pc:sldMk cId="879087154" sldId="274"/>
            <ac:spMk id="29" creationId="{AF10F6A1-3C67-48E7-8B8F-C74B66E8A962}"/>
          </ac:spMkLst>
        </pc:spChg>
        <pc:spChg chg="mod">
          <ac:chgData name="Marina WAGENER" userId="128c56e7-2035-463e-b4ba-24ff68185f70" providerId="ADAL" clId="{655E6A21-C745-439D-8960-7BBC25B89EB6}" dt="2022-04-01T11:50:06.791" v="6" actId="164"/>
          <ac:spMkLst>
            <pc:docMk/>
            <pc:sldMk cId="879087154" sldId="274"/>
            <ac:spMk id="30" creationId="{2B042D2D-B93B-46E2-9E21-455CD51BA783}"/>
          </ac:spMkLst>
        </pc:spChg>
        <pc:spChg chg="mod">
          <ac:chgData name="Marina WAGENER" userId="128c56e7-2035-463e-b4ba-24ff68185f70" providerId="ADAL" clId="{655E6A21-C745-439D-8960-7BBC25B89EB6}" dt="2022-04-01T11:50:06.791" v="6" actId="164"/>
          <ac:spMkLst>
            <pc:docMk/>
            <pc:sldMk cId="879087154" sldId="274"/>
            <ac:spMk id="31" creationId="{E259BBF2-5B5E-41AA-B56E-D4DB1BFBEEB4}"/>
          </ac:spMkLst>
        </pc:spChg>
        <pc:grpChg chg="add del mod">
          <ac:chgData name="Marina WAGENER" userId="128c56e7-2035-463e-b4ba-24ff68185f70" providerId="ADAL" clId="{655E6A21-C745-439D-8960-7BBC25B89EB6}" dt="2022-04-01T11:51:44.298" v="16" actId="478"/>
          <ac:grpSpMkLst>
            <pc:docMk/>
            <pc:sldMk cId="879087154" sldId="274"/>
            <ac:grpSpMk id="15" creationId="{2DA85B89-5BD5-4DD9-8CD9-46014856147C}"/>
          </ac:grpSpMkLst>
        </pc:grpChg>
        <pc:grpChg chg="add del mod">
          <ac:chgData name="Marina WAGENER" userId="128c56e7-2035-463e-b4ba-24ff68185f70" providerId="ADAL" clId="{655E6A21-C745-439D-8960-7BBC25B89EB6}" dt="2022-04-01T11:51:50.678" v="18" actId="478"/>
          <ac:grpSpMkLst>
            <pc:docMk/>
            <pc:sldMk cId="879087154" sldId="274"/>
            <ac:grpSpMk id="16" creationId="{0B5EC67E-F301-49CF-A4F5-CC5F3F624ECB}"/>
          </ac:grpSpMkLst>
        </pc:grpChg>
      </pc:sldChg>
      <pc:sldMasterChg chg="modSldLayout">
        <pc:chgData name="Marina WAGENER" userId="128c56e7-2035-463e-b4ba-24ff68185f70" providerId="ADAL" clId="{655E6A21-C745-439D-8960-7BBC25B89EB6}" dt="2022-04-01T11:51:08.984" v="9"/>
        <pc:sldMasterMkLst>
          <pc:docMk/>
          <pc:sldMasterMk cId="3221854071" sldId="2147483672"/>
        </pc:sldMasterMkLst>
        <pc:sldLayoutChg chg="addSp modSp">
          <pc:chgData name="Marina WAGENER" userId="128c56e7-2035-463e-b4ba-24ff68185f70" providerId="ADAL" clId="{655E6A21-C745-439D-8960-7BBC25B89EB6}" dt="2022-04-01T11:51:08.984" v="9"/>
          <pc:sldLayoutMkLst>
            <pc:docMk/>
            <pc:sldMasterMk cId="3221854071" sldId="2147483672"/>
            <pc:sldLayoutMk cId="4181866386" sldId="2147483674"/>
          </pc:sldLayoutMkLst>
          <pc:spChg chg="mod">
            <ac:chgData name="Marina WAGENER" userId="128c56e7-2035-463e-b4ba-24ff68185f70" providerId="ADAL" clId="{655E6A21-C745-439D-8960-7BBC25B89EB6}" dt="2022-04-01T11:50:54.364" v="8"/>
            <ac:spMkLst>
              <pc:docMk/>
              <pc:sldMasterMk cId="3221854071" sldId="2147483672"/>
              <pc:sldLayoutMk cId="4181866386" sldId="2147483674"/>
              <ac:spMk id="31" creationId="{FD46904B-2CA4-4555-9E43-D2118905C1D3}"/>
            </ac:spMkLst>
          </pc:spChg>
          <pc:spChg chg="mod">
            <ac:chgData name="Marina WAGENER" userId="128c56e7-2035-463e-b4ba-24ff68185f70" providerId="ADAL" clId="{655E6A21-C745-439D-8960-7BBC25B89EB6}" dt="2022-04-01T11:50:54.364" v="8"/>
            <ac:spMkLst>
              <pc:docMk/>
              <pc:sldMasterMk cId="3221854071" sldId="2147483672"/>
              <pc:sldLayoutMk cId="4181866386" sldId="2147483674"/>
              <ac:spMk id="32" creationId="{2844B193-DF7D-45EA-9CE1-5F314992D740}"/>
            </ac:spMkLst>
          </pc:spChg>
          <pc:spChg chg="mod">
            <ac:chgData name="Marina WAGENER" userId="128c56e7-2035-463e-b4ba-24ff68185f70" providerId="ADAL" clId="{655E6A21-C745-439D-8960-7BBC25B89EB6}" dt="2022-04-01T11:50:54.364" v="8"/>
            <ac:spMkLst>
              <pc:docMk/>
              <pc:sldMasterMk cId="3221854071" sldId="2147483672"/>
              <pc:sldLayoutMk cId="4181866386" sldId="2147483674"/>
              <ac:spMk id="33" creationId="{F8A743F4-658E-4C35-B44F-60BCBC1DAD93}"/>
            </ac:spMkLst>
          </pc:spChg>
          <pc:spChg chg="mod">
            <ac:chgData name="Marina WAGENER" userId="128c56e7-2035-463e-b4ba-24ff68185f70" providerId="ADAL" clId="{655E6A21-C745-439D-8960-7BBC25B89EB6}" dt="2022-04-01T11:51:08.984" v="9"/>
            <ac:spMkLst>
              <pc:docMk/>
              <pc:sldMasterMk cId="3221854071" sldId="2147483672"/>
              <pc:sldLayoutMk cId="4181866386" sldId="2147483674"/>
              <ac:spMk id="35" creationId="{A3E17B91-5C90-4B4D-91CF-4C9690C78F71}"/>
            </ac:spMkLst>
          </pc:spChg>
          <pc:spChg chg="mod">
            <ac:chgData name="Marina WAGENER" userId="128c56e7-2035-463e-b4ba-24ff68185f70" providerId="ADAL" clId="{655E6A21-C745-439D-8960-7BBC25B89EB6}" dt="2022-04-01T11:51:08.984" v="9"/>
            <ac:spMkLst>
              <pc:docMk/>
              <pc:sldMasterMk cId="3221854071" sldId="2147483672"/>
              <pc:sldLayoutMk cId="4181866386" sldId="2147483674"/>
              <ac:spMk id="36" creationId="{C6BBF364-8101-4D91-A761-EEB799547BC0}"/>
            </ac:spMkLst>
          </pc:spChg>
          <pc:spChg chg="mod">
            <ac:chgData name="Marina WAGENER" userId="128c56e7-2035-463e-b4ba-24ff68185f70" providerId="ADAL" clId="{655E6A21-C745-439D-8960-7BBC25B89EB6}" dt="2022-04-01T11:51:08.984" v="9"/>
            <ac:spMkLst>
              <pc:docMk/>
              <pc:sldMasterMk cId="3221854071" sldId="2147483672"/>
              <pc:sldLayoutMk cId="4181866386" sldId="2147483674"/>
              <ac:spMk id="37" creationId="{1FF6BD63-78FB-476F-9CB7-50D0054C4619}"/>
            </ac:spMkLst>
          </pc:spChg>
          <pc:spChg chg="mod">
            <ac:chgData name="Marina WAGENER" userId="128c56e7-2035-463e-b4ba-24ff68185f70" providerId="ADAL" clId="{655E6A21-C745-439D-8960-7BBC25B89EB6}" dt="2022-04-01T11:51:08.984" v="9"/>
            <ac:spMkLst>
              <pc:docMk/>
              <pc:sldMasterMk cId="3221854071" sldId="2147483672"/>
              <pc:sldLayoutMk cId="4181866386" sldId="2147483674"/>
              <ac:spMk id="38" creationId="{7C2643E3-1DA7-4FFC-AAD2-78703BB774D2}"/>
            </ac:spMkLst>
          </pc:spChg>
          <pc:spChg chg="mod">
            <ac:chgData name="Marina WAGENER" userId="128c56e7-2035-463e-b4ba-24ff68185f70" providerId="ADAL" clId="{655E6A21-C745-439D-8960-7BBC25B89EB6}" dt="2022-04-01T11:51:08.984" v="9"/>
            <ac:spMkLst>
              <pc:docMk/>
              <pc:sldMasterMk cId="3221854071" sldId="2147483672"/>
              <pc:sldLayoutMk cId="4181866386" sldId="2147483674"/>
              <ac:spMk id="39" creationId="{E067E217-EB4F-4ADD-952C-0A48C53B8BCF}"/>
            </ac:spMkLst>
          </pc:spChg>
          <pc:spChg chg="mod">
            <ac:chgData name="Marina WAGENER" userId="128c56e7-2035-463e-b4ba-24ff68185f70" providerId="ADAL" clId="{655E6A21-C745-439D-8960-7BBC25B89EB6}" dt="2022-04-01T11:51:08.984" v="9"/>
            <ac:spMkLst>
              <pc:docMk/>
              <pc:sldMasterMk cId="3221854071" sldId="2147483672"/>
              <pc:sldLayoutMk cId="4181866386" sldId="2147483674"/>
              <ac:spMk id="40" creationId="{767CE1C6-67D7-469D-9110-4CDF73EE75A0}"/>
            </ac:spMkLst>
          </pc:spChg>
          <pc:spChg chg="mod">
            <ac:chgData name="Marina WAGENER" userId="128c56e7-2035-463e-b4ba-24ff68185f70" providerId="ADAL" clId="{655E6A21-C745-439D-8960-7BBC25B89EB6}" dt="2022-04-01T11:51:08.984" v="9"/>
            <ac:spMkLst>
              <pc:docMk/>
              <pc:sldMasterMk cId="3221854071" sldId="2147483672"/>
              <pc:sldLayoutMk cId="4181866386" sldId="2147483674"/>
              <ac:spMk id="41" creationId="{1062B324-04AC-4661-9E78-66CD456BCA67}"/>
            </ac:spMkLst>
          </pc:spChg>
          <pc:spChg chg="mod">
            <ac:chgData name="Marina WAGENER" userId="128c56e7-2035-463e-b4ba-24ff68185f70" providerId="ADAL" clId="{655E6A21-C745-439D-8960-7BBC25B89EB6}" dt="2022-04-01T11:51:08.984" v="9"/>
            <ac:spMkLst>
              <pc:docMk/>
              <pc:sldMasterMk cId="3221854071" sldId="2147483672"/>
              <pc:sldLayoutMk cId="4181866386" sldId="2147483674"/>
              <ac:spMk id="42" creationId="{B6D145BC-41A8-40B8-92D0-26E45E7DC7E2}"/>
            </ac:spMkLst>
          </pc:spChg>
          <pc:spChg chg="mod">
            <ac:chgData name="Marina WAGENER" userId="128c56e7-2035-463e-b4ba-24ff68185f70" providerId="ADAL" clId="{655E6A21-C745-439D-8960-7BBC25B89EB6}" dt="2022-04-01T11:51:08.984" v="9"/>
            <ac:spMkLst>
              <pc:docMk/>
              <pc:sldMasterMk cId="3221854071" sldId="2147483672"/>
              <pc:sldLayoutMk cId="4181866386" sldId="2147483674"/>
              <ac:spMk id="43" creationId="{EAEC6DA8-1895-4CC5-B18F-69075AF4DFDA}"/>
            </ac:spMkLst>
          </pc:spChg>
          <pc:spChg chg="mod">
            <ac:chgData name="Marina WAGENER" userId="128c56e7-2035-463e-b4ba-24ff68185f70" providerId="ADAL" clId="{655E6A21-C745-439D-8960-7BBC25B89EB6}" dt="2022-04-01T11:51:08.984" v="9"/>
            <ac:spMkLst>
              <pc:docMk/>
              <pc:sldMasterMk cId="3221854071" sldId="2147483672"/>
              <pc:sldLayoutMk cId="4181866386" sldId="2147483674"/>
              <ac:spMk id="44" creationId="{B81AFDC7-38D7-425B-A363-D83C81030371}"/>
            </ac:spMkLst>
          </pc:spChg>
          <pc:spChg chg="mod">
            <ac:chgData name="Marina WAGENER" userId="128c56e7-2035-463e-b4ba-24ff68185f70" providerId="ADAL" clId="{655E6A21-C745-439D-8960-7BBC25B89EB6}" dt="2022-04-01T11:51:08.984" v="9"/>
            <ac:spMkLst>
              <pc:docMk/>
              <pc:sldMasterMk cId="3221854071" sldId="2147483672"/>
              <pc:sldLayoutMk cId="4181866386" sldId="2147483674"/>
              <ac:spMk id="45" creationId="{50D9953A-0AB7-426D-A0DC-A72A355A8FD2}"/>
            </ac:spMkLst>
          </pc:spChg>
          <pc:grpChg chg="add mod">
            <ac:chgData name="Marina WAGENER" userId="128c56e7-2035-463e-b4ba-24ff68185f70" providerId="ADAL" clId="{655E6A21-C745-439D-8960-7BBC25B89EB6}" dt="2022-04-01T11:50:54.364" v="8"/>
            <ac:grpSpMkLst>
              <pc:docMk/>
              <pc:sldMasterMk cId="3221854071" sldId="2147483672"/>
              <pc:sldLayoutMk cId="4181866386" sldId="2147483674"/>
              <ac:grpSpMk id="30" creationId="{F2FA42D2-AB36-4744-985E-F41F0700B156}"/>
            </ac:grpSpMkLst>
          </pc:grpChg>
          <pc:grpChg chg="add mod">
            <ac:chgData name="Marina WAGENER" userId="128c56e7-2035-463e-b4ba-24ff68185f70" providerId="ADAL" clId="{655E6A21-C745-439D-8960-7BBC25B89EB6}" dt="2022-04-01T11:51:08.984" v="9"/>
            <ac:grpSpMkLst>
              <pc:docMk/>
              <pc:sldMasterMk cId="3221854071" sldId="2147483672"/>
              <pc:sldLayoutMk cId="4181866386" sldId="2147483674"/>
              <ac:grpSpMk id="34" creationId="{9E309AF4-8DA6-468F-B869-880FED4DE3A9}"/>
            </ac:grpSpMkLst>
          </pc:grpChg>
        </pc:sldLayoutChg>
        <pc:sldLayoutChg chg="addSp modSp">
          <pc:chgData name="Marina WAGENER" userId="128c56e7-2035-463e-b4ba-24ff68185f70" providerId="ADAL" clId="{655E6A21-C745-439D-8960-7BBC25B89EB6}" dt="2022-04-01T11:49:46.337" v="5"/>
          <pc:sldLayoutMkLst>
            <pc:docMk/>
            <pc:sldMasterMk cId="3221854071" sldId="2147483672"/>
            <pc:sldLayoutMk cId="1035286494" sldId="2147483675"/>
          </pc:sldLayoutMkLst>
          <pc:spChg chg="mod">
            <ac:chgData name="Marina WAGENER" userId="128c56e7-2035-463e-b4ba-24ff68185f70" providerId="ADAL" clId="{655E6A21-C745-439D-8960-7BBC25B89EB6}" dt="2022-04-01T11:49:04.165" v="3"/>
            <ac:spMkLst>
              <pc:docMk/>
              <pc:sldMasterMk cId="3221854071" sldId="2147483672"/>
              <pc:sldLayoutMk cId="1035286494" sldId="2147483675"/>
              <ac:spMk id="26" creationId="{27FE4938-FA4E-47FE-9588-BBF43D673F0C}"/>
            </ac:spMkLst>
          </pc:spChg>
          <pc:spChg chg="mod">
            <ac:chgData name="Marina WAGENER" userId="128c56e7-2035-463e-b4ba-24ff68185f70" providerId="ADAL" clId="{655E6A21-C745-439D-8960-7BBC25B89EB6}" dt="2022-04-01T11:49:04.165" v="3"/>
            <ac:spMkLst>
              <pc:docMk/>
              <pc:sldMasterMk cId="3221854071" sldId="2147483672"/>
              <pc:sldLayoutMk cId="1035286494" sldId="2147483675"/>
              <ac:spMk id="27" creationId="{B82387EF-6B73-447D-A2A5-006C5C6769B6}"/>
            </ac:spMkLst>
          </pc:spChg>
          <pc:spChg chg="mod">
            <ac:chgData name="Marina WAGENER" userId="128c56e7-2035-463e-b4ba-24ff68185f70" providerId="ADAL" clId="{655E6A21-C745-439D-8960-7BBC25B89EB6}" dt="2022-04-01T11:49:04.165" v="3"/>
            <ac:spMkLst>
              <pc:docMk/>
              <pc:sldMasterMk cId="3221854071" sldId="2147483672"/>
              <pc:sldLayoutMk cId="1035286494" sldId="2147483675"/>
              <ac:spMk id="28" creationId="{5B471BF0-2C35-435C-8FF3-CC55E79BDC8E}"/>
            </ac:spMkLst>
          </pc:spChg>
          <pc:spChg chg="mod">
            <ac:chgData name="Marina WAGENER" userId="128c56e7-2035-463e-b4ba-24ff68185f70" providerId="ADAL" clId="{655E6A21-C745-439D-8960-7BBC25B89EB6}" dt="2022-04-01T11:49:04.165" v="3"/>
            <ac:spMkLst>
              <pc:docMk/>
              <pc:sldMasterMk cId="3221854071" sldId="2147483672"/>
              <pc:sldLayoutMk cId="1035286494" sldId="2147483675"/>
              <ac:spMk id="29" creationId="{9471F2A2-00D0-4BC0-A7D3-E89CE28613ED}"/>
            </ac:spMkLst>
          </pc:spChg>
          <pc:spChg chg="mod">
            <ac:chgData name="Marina WAGENER" userId="128c56e7-2035-463e-b4ba-24ff68185f70" providerId="ADAL" clId="{655E6A21-C745-439D-8960-7BBC25B89EB6}" dt="2022-04-01T11:49:04.165" v="3"/>
            <ac:spMkLst>
              <pc:docMk/>
              <pc:sldMasterMk cId="3221854071" sldId="2147483672"/>
              <pc:sldLayoutMk cId="1035286494" sldId="2147483675"/>
              <ac:spMk id="30" creationId="{B74CDDD5-8C25-4D8E-B15E-ECA09BCF8FFB}"/>
            </ac:spMkLst>
          </pc:spChg>
          <pc:spChg chg="mod">
            <ac:chgData name="Marina WAGENER" userId="128c56e7-2035-463e-b4ba-24ff68185f70" providerId="ADAL" clId="{655E6A21-C745-439D-8960-7BBC25B89EB6}" dt="2022-04-01T11:49:04.165" v="3"/>
            <ac:spMkLst>
              <pc:docMk/>
              <pc:sldMasterMk cId="3221854071" sldId="2147483672"/>
              <pc:sldLayoutMk cId="1035286494" sldId="2147483675"/>
              <ac:spMk id="31" creationId="{A44F113D-426C-4F28-BBFF-4ACFABCABEB7}"/>
            </ac:spMkLst>
          </pc:spChg>
          <pc:spChg chg="mod">
            <ac:chgData name="Marina WAGENER" userId="128c56e7-2035-463e-b4ba-24ff68185f70" providerId="ADAL" clId="{655E6A21-C745-439D-8960-7BBC25B89EB6}" dt="2022-04-01T11:49:04.165" v="3"/>
            <ac:spMkLst>
              <pc:docMk/>
              <pc:sldMasterMk cId="3221854071" sldId="2147483672"/>
              <pc:sldLayoutMk cId="1035286494" sldId="2147483675"/>
              <ac:spMk id="32" creationId="{75A29963-B4AB-4FE9-ABD4-7D962EA95FA2}"/>
            </ac:spMkLst>
          </pc:spChg>
          <pc:spChg chg="mod">
            <ac:chgData name="Marina WAGENER" userId="128c56e7-2035-463e-b4ba-24ff68185f70" providerId="ADAL" clId="{655E6A21-C745-439D-8960-7BBC25B89EB6}" dt="2022-04-01T11:49:04.165" v="3"/>
            <ac:spMkLst>
              <pc:docMk/>
              <pc:sldMasterMk cId="3221854071" sldId="2147483672"/>
              <pc:sldLayoutMk cId="1035286494" sldId="2147483675"/>
              <ac:spMk id="33" creationId="{3C186BC0-5096-4309-B9B9-0223F8AC93F7}"/>
            </ac:spMkLst>
          </pc:spChg>
          <pc:spChg chg="mod">
            <ac:chgData name="Marina WAGENER" userId="128c56e7-2035-463e-b4ba-24ff68185f70" providerId="ADAL" clId="{655E6A21-C745-439D-8960-7BBC25B89EB6}" dt="2022-04-01T11:49:04.165" v="3"/>
            <ac:spMkLst>
              <pc:docMk/>
              <pc:sldMasterMk cId="3221854071" sldId="2147483672"/>
              <pc:sldLayoutMk cId="1035286494" sldId="2147483675"/>
              <ac:spMk id="34" creationId="{D02ABD6E-070D-45F8-85FC-ECEC4DFC058B}"/>
            </ac:spMkLst>
          </pc:spChg>
          <pc:spChg chg="mod">
            <ac:chgData name="Marina WAGENER" userId="128c56e7-2035-463e-b4ba-24ff68185f70" providerId="ADAL" clId="{655E6A21-C745-439D-8960-7BBC25B89EB6}" dt="2022-04-01T11:49:04.165" v="3"/>
            <ac:spMkLst>
              <pc:docMk/>
              <pc:sldMasterMk cId="3221854071" sldId="2147483672"/>
              <pc:sldLayoutMk cId="1035286494" sldId="2147483675"/>
              <ac:spMk id="35" creationId="{896FFC6E-C628-4674-8D78-B81B073727F0}"/>
            </ac:spMkLst>
          </pc:spChg>
          <pc:spChg chg="mod">
            <ac:chgData name="Marina WAGENER" userId="128c56e7-2035-463e-b4ba-24ff68185f70" providerId="ADAL" clId="{655E6A21-C745-439D-8960-7BBC25B89EB6}" dt="2022-04-01T11:49:04.165" v="3"/>
            <ac:spMkLst>
              <pc:docMk/>
              <pc:sldMasterMk cId="3221854071" sldId="2147483672"/>
              <pc:sldLayoutMk cId="1035286494" sldId="2147483675"/>
              <ac:spMk id="36" creationId="{668234C8-25F1-4545-8005-84FE743B6EA4}"/>
            </ac:spMkLst>
          </pc:spChg>
          <pc:spChg chg="mod">
            <ac:chgData name="Marina WAGENER" userId="128c56e7-2035-463e-b4ba-24ff68185f70" providerId="ADAL" clId="{655E6A21-C745-439D-8960-7BBC25B89EB6}" dt="2022-04-01T11:49:04.165" v="3"/>
            <ac:spMkLst>
              <pc:docMk/>
              <pc:sldMasterMk cId="3221854071" sldId="2147483672"/>
              <pc:sldLayoutMk cId="1035286494" sldId="2147483675"/>
              <ac:spMk id="37" creationId="{561965F8-A6AC-445E-8F42-D26AF7722060}"/>
            </ac:spMkLst>
          </pc:spChg>
          <pc:spChg chg="mod">
            <ac:chgData name="Marina WAGENER" userId="128c56e7-2035-463e-b4ba-24ff68185f70" providerId="ADAL" clId="{655E6A21-C745-439D-8960-7BBC25B89EB6}" dt="2022-04-01T11:49:46.337" v="5"/>
            <ac:spMkLst>
              <pc:docMk/>
              <pc:sldMasterMk cId="3221854071" sldId="2147483672"/>
              <pc:sldLayoutMk cId="1035286494" sldId="2147483675"/>
              <ac:spMk id="39" creationId="{213523FE-7D8E-491B-8140-26AEA657A231}"/>
            </ac:spMkLst>
          </pc:spChg>
          <pc:spChg chg="mod">
            <ac:chgData name="Marina WAGENER" userId="128c56e7-2035-463e-b4ba-24ff68185f70" providerId="ADAL" clId="{655E6A21-C745-439D-8960-7BBC25B89EB6}" dt="2022-04-01T11:49:46.337" v="5"/>
            <ac:spMkLst>
              <pc:docMk/>
              <pc:sldMasterMk cId="3221854071" sldId="2147483672"/>
              <pc:sldLayoutMk cId="1035286494" sldId="2147483675"/>
              <ac:spMk id="40" creationId="{1AB445D7-4D64-49DC-9CB6-F314A6886142}"/>
            </ac:spMkLst>
          </pc:spChg>
          <pc:spChg chg="mod">
            <ac:chgData name="Marina WAGENER" userId="128c56e7-2035-463e-b4ba-24ff68185f70" providerId="ADAL" clId="{655E6A21-C745-439D-8960-7BBC25B89EB6}" dt="2022-04-01T11:49:46.337" v="5"/>
            <ac:spMkLst>
              <pc:docMk/>
              <pc:sldMasterMk cId="3221854071" sldId="2147483672"/>
              <pc:sldLayoutMk cId="1035286494" sldId="2147483675"/>
              <ac:spMk id="41" creationId="{C3E85E7F-3363-49E1-B5A4-CAB1D1E5C871}"/>
            </ac:spMkLst>
          </pc:spChg>
          <pc:grpChg chg="add mod">
            <ac:chgData name="Marina WAGENER" userId="128c56e7-2035-463e-b4ba-24ff68185f70" providerId="ADAL" clId="{655E6A21-C745-439D-8960-7BBC25B89EB6}" dt="2022-04-01T11:49:04.165" v="3"/>
            <ac:grpSpMkLst>
              <pc:docMk/>
              <pc:sldMasterMk cId="3221854071" sldId="2147483672"/>
              <pc:sldLayoutMk cId="1035286494" sldId="2147483675"/>
              <ac:grpSpMk id="25" creationId="{44DD0093-0ECE-4DA5-905A-1AA5C55E46FF}"/>
            </ac:grpSpMkLst>
          </pc:grpChg>
          <pc:grpChg chg="add mod">
            <ac:chgData name="Marina WAGENER" userId="128c56e7-2035-463e-b4ba-24ff68185f70" providerId="ADAL" clId="{655E6A21-C745-439D-8960-7BBC25B89EB6}" dt="2022-04-01T11:49:46.337" v="5"/>
            <ac:grpSpMkLst>
              <pc:docMk/>
              <pc:sldMasterMk cId="3221854071" sldId="2147483672"/>
              <pc:sldLayoutMk cId="1035286494" sldId="2147483675"/>
              <ac:grpSpMk id="38" creationId="{71E84003-DF71-4B06-99E5-5C624875FEF9}"/>
            </ac:grpSpMkLst>
          </pc:gr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66B490F-62E8-6646-928E-DACC2B9105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773929F-0883-D244-8D05-997A6CB7BC4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F9A2D-73CE-984E-830A-58F7B8D7D51A}" type="slidenum">
              <a:rPr lang="fr-FR" smtClean="0"/>
              <a:t>‹N°›</a:t>
            </a:fld>
            <a:endParaRPr lang="fr-FR"/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C7A71366-F58A-4C48-8CDC-E0CE50DEC5EB}"/>
              </a:ext>
            </a:extLst>
          </p:cNvPr>
          <p:cNvSpPr/>
          <p:nvPr/>
        </p:nvSpPr>
        <p:spPr>
          <a:xfrm>
            <a:off x="2426493" y="1273628"/>
            <a:ext cx="1944688" cy="3078163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36B560AB-C327-7D4E-B558-CD902B6B5DE9}"/>
              </a:ext>
            </a:extLst>
          </p:cNvPr>
          <p:cNvSpPr/>
          <p:nvPr/>
        </p:nvSpPr>
        <p:spPr>
          <a:xfrm>
            <a:off x="2426493" y="5574848"/>
            <a:ext cx="1944688" cy="3078163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36603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9F811E-66A8-4848-B163-4D66B20C986A}" type="datetimeFigureOut">
              <a:rPr lang="fr-FR" smtClean="0"/>
              <a:t>14/04/2022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39975" y="1241425"/>
            <a:ext cx="21177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F28348-98AD-4C35-89F5-9314C61A4C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208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A739AA49-C1E2-1D42-9543-A275937AE469}"/>
              </a:ext>
            </a:extLst>
          </p:cNvPr>
          <p:cNvSpPr/>
          <p:nvPr userDrawn="1"/>
        </p:nvSpPr>
        <p:spPr>
          <a:xfrm>
            <a:off x="0" y="-4573"/>
            <a:ext cx="1943411" cy="3078163"/>
          </a:xfrm>
          <a:prstGeom prst="roundRect">
            <a:avLst>
              <a:gd name="adj" fmla="val 6590"/>
            </a:avLst>
          </a:prstGeom>
          <a:solidFill>
            <a:schemeClr val="bg1"/>
          </a:solidFill>
          <a:ln w="31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9C3E6F7A-4DFC-4A12-A737-F6601075C949}"/>
              </a:ext>
            </a:extLst>
          </p:cNvPr>
          <p:cNvSpPr txBox="1"/>
          <p:nvPr/>
        </p:nvSpPr>
        <p:spPr>
          <a:xfrm>
            <a:off x="369501" y="361366"/>
            <a:ext cx="28600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>
                <a:solidFill>
                  <a:srgbClr val="FFD4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1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8C19EC7-50FA-4D96-8EF9-46B6CD818F11}"/>
              </a:ext>
            </a:extLst>
          </p:cNvPr>
          <p:cNvSpPr txBox="1"/>
          <p:nvPr/>
        </p:nvSpPr>
        <p:spPr>
          <a:xfrm>
            <a:off x="365473" y="740558"/>
            <a:ext cx="28600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>
                <a:solidFill>
                  <a:srgbClr val="BDCC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2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86B23ECB-8414-482C-B9B4-C6F6A0535791}"/>
              </a:ext>
            </a:extLst>
          </p:cNvPr>
          <p:cNvSpPr txBox="1"/>
          <p:nvPr/>
        </p:nvSpPr>
        <p:spPr>
          <a:xfrm>
            <a:off x="365473" y="1120819"/>
            <a:ext cx="28600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>
                <a:solidFill>
                  <a:srgbClr val="79B32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3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0E1B2250-2BA0-40E5-8185-E180D8D27BDA}"/>
              </a:ext>
            </a:extLst>
          </p:cNvPr>
          <p:cNvSpPr txBox="1"/>
          <p:nvPr/>
        </p:nvSpPr>
        <p:spPr>
          <a:xfrm>
            <a:off x="365473" y="1499325"/>
            <a:ext cx="28600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>
                <a:solidFill>
                  <a:srgbClr val="088A3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4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782528FC-451F-451B-9801-9CCFCA08566B}"/>
              </a:ext>
            </a:extLst>
          </p:cNvPr>
          <p:cNvSpPr txBox="1"/>
          <p:nvPr/>
        </p:nvSpPr>
        <p:spPr>
          <a:xfrm>
            <a:off x="365473" y="1880485"/>
            <a:ext cx="28600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>
                <a:solidFill>
                  <a:srgbClr val="38B5B8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5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F2519502-E91F-4A9A-8FB6-1E0607E9E3F4}"/>
              </a:ext>
            </a:extLst>
          </p:cNvPr>
          <p:cNvSpPr txBox="1"/>
          <p:nvPr/>
        </p:nvSpPr>
        <p:spPr>
          <a:xfrm>
            <a:off x="365473" y="2258870"/>
            <a:ext cx="28600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>
                <a:solidFill>
                  <a:srgbClr val="0094D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6</a:t>
            </a: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BFD2EDB3-89FA-4C52-837B-57DA35C092AD}"/>
              </a:ext>
            </a:extLst>
          </p:cNvPr>
          <p:cNvCxnSpPr>
            <a:cxnSpLocks/>
          </p:cNvCxnSpPr>
          <p:nvPr/>
        </p:nvCxnSpPr>
        <p:spPr>
          <a:xfrm>
            <a:off x="539895" y="2333504"/>
            <a:ext cx="0" cy="78484"/>
          </a:xfrm>
          <a:prstGeom prst="line">
            <a:avLst/>
          </a:prstGeom>
          <a:ln>
            <a:solidFill>
              <a:srgbClr val="0094D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19181680-2FFE-4AED-A16C-584D8FF02713}"/>
              </a:ext>
            </a:extLst>
          </p:cNvPr>
          <p:cNvCxnSpPr>
            <a:cxnSpLocks/>
          </p:cNvCxnSpPr>
          <p:nvPr/>
        </p:nvCxnSpPr>
        <p:spPr>
          <a:xfrm>
            <a:off x="541039" y="1955600"/>
            <a:ext cx="0" cy="78484"/>
          </a:xfrm>
          <a:prstGeom prst="line">
            <a:avLst/>
          </a:prstGeom>
          <a:ln>
            <a:solidFill>
              <a:srgbClr val="38B5B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3AECAC82-335A-4566-A4ED-F6E4BB55B922}"/>
              </a:ext>
            </a:extLst>
          </p:cNvPr>
          <p:cNvCxnSpPr>
            <a:cxnSpLocks/>
          </p:cNvCxnSpPr>
          <p:nvPr/>
        </p:nvCxnSpPr>
        <p:spPr>
          <a:xfrm>
            <a:off x="539895" y="1571799"/>
            <a:ext cx="0" cy="78484"/>
          </a:xfrm>
          <a:prstGeom prst="line">
            <a:avLst/>
          </a:prstGeom>
          <a:ln>
            <a:solidFill>
              <a:srgbClr val="088A3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358CFE63-1107-4E0E-B492-6B6CFED1E2EF}"/>
              </a:ext>
            </a:extLst>
          </p:cNvPr>
          <p:cNvCxnSpPr>
            <a:cxnSpLocks/>
          </p:cNvCxnSpPr>
          <p:nvPr/>
        </p:nvCxnSpPr>
        <p:spPr>
          <a:xfrm>
            <a:off x="540578" y="1195848"/>
            <a:ext cx="0" cy="78484"/>
          </a:xfrm>
          <a:prstGeom prst="line">
            <a:avLst/>
          </a:prstGeom>
          <a:ln>
            <a:solidFill>
              <a:srgbClr val="79B3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9678DDC7-6132-46D0-BBC7-87A95EF8607D}"/>
              </a:ext>
            </a:extLst>
          </p:cNvPr>
          <p:cNvCxnSpPr>
            <a:cxnSpLocks/>
          </p:cNvCxnSpPr>
          <p:nvPr/>
        </p:nvCxnSpPr>
        <p:spPr>
          <a:xfrm>
            <a:off x="539895" y="813843"/>
            <a:ext cx="0" cy="78484"/>
          </a:xfrm>
          <a:prstGeom prst="line">
            <a:avLst/>
          </a:prstGeom>
          <a:ln>
            <a:solidFill>
              <a:srgbClr val="BD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Image 17">
            <a:extLst>
              <a:ext uri="{FF2B5EF4-FFF2-40B4-BE49-F238E27FC236}">
                <a16:creationId xmlns:a16="http://schemas.microsoft.com/office/drawing/2014/main" id="{DC9F0C69-6428-4ACF-B5D4-7B5A24F05A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3712" y="432372"/>
            <a:ext cx="243447" cy="243447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FDEEC3FB-35DF-401F-A258-54836D0DEA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2" y="814039"/>
            <a:ext cx="243445" cy="243445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2BE5BAB6-8211-4C0B-9DE2-8CA2542264B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2" y="1194521"/>
            <a:ext cx="243445" cy="243445"/>
          </a:xfrm>
          <a:prstGeom prst="rect">
            <a:avLst/>
          </a:prstGeom>
        </p:spPr>
      </p:pic>
      <p:pic>
        <p:nvPicPr>
          <p:cNvPr id="21" name="Image 20">
            <a:extLst>
              <a:ext uri="{FF2B5EF4-FFF2-40B4-BE49-F238E27FC236}">
                <a16:creationId xmlns:a16="http://schemas.microsoft.com/office/drawing/2014/main" id="{13808598-B157-4653-B345-229DD379922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2" y="1574674"/>
            <a:ext cx="243445" cy="243445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4630DEB2-8B8E-4213-89C1-82BF1B7F2A7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3" y="1954929"/>
            <a:ext cx="243444" cy="243444"/>
          </a:xfrm>
          <a:prstGeom prst="rect">
            <a:avLst/>
          </a:prstGeom>
        </p:spPr>
      </p:pic>
      <p:pic>
        <p:nvPicPr>
          <p:cNvPr id="23" name="Image 22">
            <a:extLst>
              <a:ext uri="{FF2B5EF4-FFF2-40B4-BE49-F238E27FC236}">
                <a16:creationId xmlns:a16="http://schemas.microsoft.com/office/drawing/2014/main" id="{95836334-2F79-474E-BABE-9D780BB6ED5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85" y="2333342"/>
            <a:ext cx="243444" cy="243444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43BF883E-B7BE-4DCC-8E52-1B34C694F68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57" y="2581226"/>
            <a:ext cx="576881" cy="455963"/>
          </a:xfrm>
          <a:prstGeom prst="rect">
            <a:avLst/>
          </a:prstGeom>
        </p:spPr>
      </p:pic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38010D82-39A1-4771-8E9D-C01FBAFE4260}"/>
              </a:ext>
            </a:extLst>
          </p:cNvPr>
          <p:cNvCxnSpPr>
            <a:cxnSpLocks/>
          </p:cNvCxnSpPr>
          <p:nvPr/>
        </p:nvCxnSpPr>
        <p:spPr>
          <a:xfrm>
            <a:off x="541594" y="433882"/>
            <a:ext cx="0" cy="78484"/>
          </a:xfrm>
          <a:prstGeom prst="line">
            <a:avLst/>
          </a:prstGeom>
          <a:ln>
            <a:solidFill>
              <a:srgbClr val="FFD4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ZoneTexte 25">
            <a:extLst>
              <a:ext uri="{FF2B5EF4-FFF2-40B4-BE49-F238E27FC236}">
                <a16:creationId xmlns:a16="http://schemas.microsoft.com/office/drawing/2014/main" id="{27FE4938-FA4E-47FE-9588-BBF43D673F0C}"/>
              </a:ext>
            </a:extLst>
          </p:cNvPr>
          <p:cNvSpPr txBox="1"/>
          <p:nvPr/>
        </p:nvSpPr>
        <p:spPr>
          <a:xfrm>
            <a:off x="538617" y="367585"/>
            <a:ext cx="1497048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Situaciones</a:t>
            </a:r>
            <a:r>
              <a:rPr lang="fr-FR" sz="600" b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 de </a:t>
            </a:r>
            <a:r>
              <a:rPr lang="fr-FR" sz="600" b="1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riesgo</a:t>
            </a:r>
            <a:endParaRPr lang="fr-FR" sz="600" b="1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B82387EF-6B73-447D-A2A5-006C5C6769B6}"/>
              </a:ext>
            </a:extLst>
          </p:cNvPr>
          <p:cNvSpPr txBox="1"/>
          <p:nvPr/>
        </p:nvSpPr>
        <p:spPr>
          <a:xfrm>
            <a:off x="537342" y="464788"/>
            <a:ext cx="1289517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500" err="1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Evito</a:t>
            </a:r>
            <a:r>
              <a:rPr lang="en-GB" sz="50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 las </a:t>
            </a:r>
            <a:r>
              <a:rPr lang="en-GB" sz="500" err="1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situaciones</a:t>
            </a:r>
            <a:r>
              <a:rPr lang="en-GB" sz="50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 de </a:t>
            </a:r>
            <a:r>
              <a:rPr lang="en-GB" sz="500" err="1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riesgo</a:t>
            </a:r>
            <a:r>
              <a:rPr lang="en-GB" sz="50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.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5B471BF0-2C35-435C-8FF3-CC55E79BDC8E}"/>
              </a:ext>
            </a:extLst>
          </p:cNvPr>
          <p:cNvSpPr txBox="1"/>
          <p:nvPr/>
        </p:nvSpPr>
        <p:spPr>
          <a:xfrm>
            <a:off x="537343" y="750441"/>
            <a:ext cx="1498322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Circulación</a:t>
            </a:r>
            <a:endParaRPr lang="fr-FR" sz="600" b="1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9471F2A2-00D0-4BC0-A7D3-E89CE28613ED}"/>
              </a:ext>
            </a:extLst>
          </p:cNvPr>
          <p:cNvSpPr txBox="1"/>
          <p:nvPr/>
        </p:nvSpPr>
        <p:spPr>
          <a:xfrm>
            <a:off x="537342" y="841265"/>
            <a:ext cx="1606903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50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Respeto las normas de seguridad </a:t>
            </a:r>
            <a:br>
              <a:rPr lang="es-ES" sz="50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</a:br>
            <a:r>
              <a:rPr lang="es-ES" sz="50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cuando circulo.</a:t>
            </a:r>
            <a:endParaRPr lang="fr-FR" sz="50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B74CDDD5-8C25-4D8E-B15E-ECA09BCF8FFB}"/>
              </a:ext>
            </a:extLst>
          </p:cNvPr>
          <p:cNvSpPr txBox="1"/>
          <p:nvPr/>
        </p:nvSpPr>
        <p:spPr>
          <a:xfrm>
            <a:off x="536111" y="1130458"/>
            <a:ext cx="1498322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Gestos</a:t>
            </a:r>
            <a:r>
              <a:rPr lang="fr-FR" sz="600" b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, </a:t>
            </a:r>
            <a:r>
              <a:rPr lang="fr-FR" sz="600" b="1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posturas</a:t>
            </a:r>
            <a:r>
              <a:rPr lang="fr-FR" sz="600" b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 y </a:t>
            </a:r>
            <a:r>
              <a:rPr lang="fr-FR" sz="600" b="1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herramientas</a:t>
            </a:r>
            <a:endParaRPr lang="fr-FR" sz="600" b="1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A44F113D-426C-4F28-BBFF-4ACFABCABEB7}"/>
              </a:ext>
            </a:extLst>
          </p:cNvPr>
          <p:cNvSpPr txBox="1"/>
          <p:nvPr/>
        </p:nvSpPr>
        <p:spPr>
          <a:xfrm>
            <a:off x="536111" y="1228120"/>
            <a:ext cx="1511967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50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Manipulo las herramientas en</a:t>
            </a:r>
            <a:br>
              <a:rPr lang="es-ES" sz="50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</a:br>
            <a:r>
              <a:rPr lang="es-ES" sz="50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condiciones seguras.</a:t>
            </a:r>
            <a:endParaRPr lang="en-GB" sz="50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75A29963-B4AB-4FE9-ABD4-7D962EA95FA2}"/>
              </a:ext>
            </a:extLst>
          </p:cNvPr>
          <p:cNvSpPr txBox="1"/>
          <p:nvPr/>
        </p:nvSpPr>
        <p:spPr>
          <a:xfrm>
            <a:off x="536111" y="1508631"/>
            <a:ext cx="160813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600" b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Equipos de protección </a:t>
            </a:r>
            <a:br>
              <a:rPr lang="es-ES" sz="600" b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</a:br>
            <a:r>
              <a:rPr lang="es-ES" sz="600" b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individual (EPI)</a:t>
            </a:r>
            <a:endParaRPr lang="en-GB" sz="600" b="1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3C186BC0-5096-4309-B9B9-0223F8AC93F7}"/>
              </a:ext>
            </a:extLst>
          </p:cNvPr>
          <p:cNvSpPr txBox="1"/>
          <p:nvPr/>
        </p:nvSpPr>
        <p:spPr>
          <a:xfrm>
            <a:off x="541594" y="1693520"/>
            <a:ext cx="1115984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500" err="1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Uso</a:t>
            </a:r>
            <a:r>
              <a:rPr lang="fr-FR" sz="50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 los EPI </a:t>
            </a:r>
            <a:r>
              <a:rPr lang="fr-FR" sz="500" err="1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requeridos</a:t>
            </a:r>
            <a:r>
              <a:rPr lang="fr-FR" sz="50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.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D02ABD6E-070D-45F8-85FC-ECEC4DFC058B}"/>
              </a:ext>
            </a:extLst>
          </p:cNvPr>
          <p:cNvSpPr txBox="1"/>
          <p:nvPr/>
        </p:nvSpPr>
        <p:spPr>
          <a:xfrm>
            <a:off x="536111" y="1889216"/>
            <a:ext cx="149955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Permiso</a:t>
            </a:r>
            <a:r>
              <a:rPr lang="en-GB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 de </a:t>
            </a:r>
            <a:r>
              <a:rPr lang="en-GB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trabajo</a:t>
            </a:r>
            <a:endParaRPr lang="en-GB" sz="6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896FFC6E-C628-4674-8D78-B81B073727F0}"/>
              </a:ext>
            </a:extLst>
          </p:cNvPr>
          <p:cNvSpPr txBox="1"/>
          <p:nvPr/>
        </p:nvSpPr>
        <p:spPr>
          <a:xfrm>
            <a:off x="541594" y="1987853"/>
            <a:ext cx="1328429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50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Trabajo con un permiso válido.</a:t>
            </a:r>
            <a:endParaRPr lang="fr-FR" sz="50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668234C8-25F1-4545-8005-84FE743B6EA4}"/>
              </a:ext>
            </a:extLst>
          </p:cNvPr>
          <p:cNvSpPr txBox="1"/>
          <p:nvPr/>
        </p:nvSpPr>
        <p:spPr>
          <a:xfrm>
            <a:off x="536112" y="2267670"/>
            <a:ext cx="1499552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Operaciones</a:t>
            </a:r>
            <a:r>
              <a:rPr lang="fr-FR" sz="600" b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 de </a:t>
            </a:r>
            <a:r>
              <a:rPr lang="fr-FR" sz="600" b="1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elevación</a:t>
            </a:r>
            <a:endParaRPr lang="fr-FR" sz="600" b="1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561965F8-A6AC-445E-8F42-D26AF7722060}"/>
              </a:ext>
            </a:extLst>
          </p:cNvPr>
          <p:cNvSpPr txBox="1"/>
          <p:nvPr/>
        </p:nvSpPr>
        <p:spPr>
          <a:xfrm>
            <a:off x="536111" y="2361621"/>
            <a:ext cx="1334505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50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Respeto lo indicado en la carpeta de</a:t>
            </a:r>
          </a:p>
          <a:p>
            <a:r>
              <a:rPr lang="es-ES" sz="50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la elevación.</a:t>
            </a:r>
            <a:endParaRPr lang="fr-FR" sz="50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grpSp>
        <p:nvGrpSpPr>
          <p:cNvPr id="38" name="Groupe 37">
            <a:extLst>
              <a:ext uri="{FF2B5EF4-FFF2-40B4-BE49-F238E27FC236}">
                <a16:creationId xmlns:a16="http://schemas.microsoft.com/office/drawing/2014/main" id="{71E84003-DF71-4B06-99E5-5C624875FEF9}"/>
              </a:ext>
            </a:extLst>
          </p:cNvPr>
          <p:cNvGrpSpPr/>
          <p:nvPr/>
        </p:nvGrpSpPr>
        <p:grpSpPr>
          <a:xfrm>
            <a:off x="1612" y="-9835"/>
            <a:ext cx="1944688" cy="340683"/>
            <a:chOff x="-1" y="-3977"/>
            <a:chExt cx="1944689" cy="340683"/>
          </a:xfrm>
        </p:grpSpPr>
        <p:sp>
          <p:nvSpPr>
            <p:cNvPr id="39" name="Rectangle : avec coins arrondis en haut 38">
              <a:extLst>
                <a:ext uri="{FF2B5EF4-FFF2-40B4-BE49-F238E27FC236}">
                  <a16:creationId xmlns:a16="http://schemas.microsoft.com/office/drawing/2014/main" id="{213523FE-7D8E-491B-8140-26AEA657A231}"/>
                </a:ext>
              </a:extLst>
            </p:cNvPr>
            <p:cNvSpPr/>
            <p:nvPr/>
          </p:nvSpPr>
          <p:spPr>
            <a:xfrm>
              <a:off x="4028" y="4028"/>
              <a:ext cx="1940660" cy="332678"/>
            </a:xfrm>
            <a:prstGeom prst="round2SameRect">
              <a:avLst>
                <a:gd name="adj1" fmla="val 37741"/>
                <a:gd name="adj2" fmla="val 0"/>
              </a:avLst>
            </a:prstGeom>
            <a:solidFill>
              <a:srgbClr val="FFC8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0" name="ZoneTexte 39">
              <a:extLst>
                <a:ext uri="{FF2B5EF4-FFF2-40B4-BE49-F238E27FC236}">
                  <a16:creationId xmlns:a16="http://schemas.microsoft.com/office/drawing/2014/main" id="{1AB445D7-4D64-49DC-9CB6-F314A6886142}"/>
                </a:ext>
              </a:extLst>
            </p:cNvPr>
            <p:cNvSpPr txBox="1"/>
            <p:nvPr/>
          </p:nvSpPr>
          <p:spPr>
            <a:xfrm>
              <a:off x="0" y="-3977"/>
              <a:ext cx="1757299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R="0" algn="l" rtl="0"/>
              <a:r>
                <a:rPr lang="fr-FR" sz="1400" i="0" u="none" strike="noStrike" baseline="30000" err="1">
                  <a:solidFill>
                    <a:schemeClr val="bg1"/>
                  </a:solidFill>
                  <a:latin typeface="Gotham Rounded Bold" panose="02000000000000000000" pitchFamily="50" charset="0"/>
                </a:rPr>
                <a:t>Nuestras</a:t>
              </a:r>
              <a:r>
                <a:rPr lang="fr-FR" sz="1400" i="0" u="none" strike="noStrike" baseline="30000">
                  <a:solidFill>
                    <a:schemeClr val="bg1"/>
                  </a:solidFill>
                  <a:latin typeface="Gotham Rounded Bold" panose="02000000000000000000" pitchFamily="50" charset="0"/>
                </a:rPr>
                <a:t> 12 </a:t>
              </a:r>
              <a:r>
                <a:rPr lang="fr-FR" sz="1400" i="0" u="none" strike="noStrike" baseline="30000" err="1">
                  <a:solidFill>
                    <a:schemeClr val="bg1"/>
                  </a:solidFill>
                  <a:latin typeface="Gotham Rounded Bold" panose="02000000000000000000" pitchFamily="50" charset="0"/>
                </a:rPr>
                <a:t>Reglas</a:t>
              </a:r>
              <a:r>
                <a:rPr lang="fr-FR" sz="1400" i="0" u="none" strike="noStrike" baseline="30000">
                  <a:solidFill>
                    <a:schemeClr val="bg1"/>
                  </a:solidFill>
                  <a:latin typeface="Gotham Rounded Bold" panose="02000000000000000000" pitchFamily="50" charset="0"/>
                </a:rPr>
                <a:t> de </a:t>
              </a:r>
              <a:r>
                <a:rPr lang="fr-FR" sz="1400" i="0" u="none" strike="noStrike" baseline="30000" err="1">
                  <a:solidFill>
                    <a:schemeClr val="bg1"/>
                  </a:solidFill>
                  <a:latin typeface="Gotham Rounded Bold" panose="02000000000000000000" pitchFamily="50" charset="0"/>
                </a:rPr>
                <a:t>oro</a:t>
              </a:r>
              <a:endParaRPr lang="fr-FR" sz="800">
                <a:solidFill>
                  <a:schemeClr val="bg1"/>
                </a:solidFill>
                <a:latin typeface="Gotham Rounded"/>
                <a:ea typeface="Roboto" panose="02000000000000000000" pitchFamily="2" charset="0"/>
              </a:endParaRPr>
            </a:p>
          </p:txBody>
        </p:sp>
        <p:sp>
          <p:nvSpPr>
            <p:cNvPr id="41" name="ZoneTexte 40">
              <a:extLst>
                <a:ext uri="{FF2B5EF4-FFF2-40B4-BE49-F238E27FC236}">
                  <a16:creationId xmlns:a16="http://schemas.microsoft.com/office/drawing/2014/main" id="{C3E85E7F-3363-49E1-B5A4-CAB1D1E5C871}"/>
                </a:ext>
              </a:extLst>
            </p:cNvPr>
            <p:cNvSpPr txBox="1"/>
            <p:nvPr/>
          </p:nvSpPr>
          <p:spPr>
            <a:xfrm>
              <a:off x="-1" y="129350"/>
              <a:ext cx="1477517" cy="20005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GB" sz="700">
                  <a:solidFill>
                    <a:schemeClr val="bg1"/>
                  </a:solidFill>
                  <a:latin typeface="Gotham Rounded"/>
                  <a:ea typeface="Roboto" panose="02000000000000000000" pitchFamily="2" charset="0"/>
                </a:rPr>
                <a:t>Mi </a:t>
              </a:r>
              <a:r>
                <a:rPr lang="en-GB" sz="700" err="1">
                  <a:solidFill>
                    <a:schemeClr val="bg1"/>
                  </a:solidFill>
                  <a:latin typeface="Gotham Rounded"/>
                  <a:ea typeface="Roboto" panose="02000000000000000000" pitchFamily="2" charset="0"/>
                </a:rPr>
                <a:t>compromiso</a:t>
              </a:r>
              <a:r>
                <a:rPr lang="en-GB" sz="700">
                  <a:solidFill>
                    <a:schemeClr val="bg1"/>
                  </a:solidFill>
                  <a:latin typeface="Gotham Rounded"/>
                  <a:ea typeface="Roboto" panose="02000000000000000000" pitchFamily="2" charset="0"/>
                </a:rPr>
                <a:t>, </a:t>
              </a:r>
              <a:r>
                <a:rPr lang="en-GB" sz="700" err="1">
                  <a:solidFill>
                    <a:schemeClr val="bg1"/>
                  </a:solidFill>
                  <a:latin typeface="Gotham Rounded"/>
                  <a:ea typeface="Roboto" panose="02000000000000000000" pitchFamily="2" charset="0"/>
                </a:rPr>
                <a:t>nuestra</a:t>
              </a:r>
              <a:r>
                <a:rPr lang="en-GB" sz="700">
                  <a:solidFill>
                    <a:schemeClr val="bg1"/>
                  </a:solidFill>
                  <a:latin typeface="Gotham Rounded"/>
                  <a:ea typeface="Roboto" panose="02000000000000000000" pitchFamily="2" charset="0"/>
                </a:rPr>
                <a:t> </a:t>
              </a:r>
              <a:r>
                <a:rPr lang="en-GB" sz="700" err="1">
                  <a:solidFill>
                    <a:schemeClr val="bg1"/>
                  </a:solidFill>
                  <a:latin typeface="Gotham Rounded"/>
                  <a:ea typeface="Roboto" panose="02000000000000000000" pitchFamily="2" charset="0"/>
                </a:rPr>
                <a:t>seguridad</a:t>
              </a:r>
              <a:endParaRPr lang="en-GB" sz="1600">
                <a:latin typeface="Gotham Rounde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35286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 : coins arrondis 52">
            <a:extLst>
              <a:ext uri="{FF2B5EF4-FFF2-40B4-BE49-F238E27FC236}">
                <a16:creationId xmlns:a16="http://schemas.microsoft.com/office/drawing/2014/main" id="{D3A65356-39A5-4E43-9D41-27FEC8C1B4DB}"/>
              </a:ext>
            </a:extLst>
          </p:cNvPr>
          <p:cNvSpPr/>
          <p:nvPr userDrawn="1"/>
        </p:nvSpPr>
        <p:spPr>
          <a:xfrm>
            <a:off x="-957" y="-2381"/>
            <a:ext cx="1944370" cy="3078163"/>
          </a:xfrm>
          <a:prstGeom prst="roundRect">
            <a:avLst>
              <a:gd name="adj" fmla="val 6590"/>
            </a:avLst>
          </a:prstGeom>
          <a:solidFill>
            <a:schemeClr val="bg1"/>
          </a:solidFill>
          <a:ln w="31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EE9E59F4-FF6B-4CD0-B41B-2AB5F50ACF5C}"/>
              </a:ext>
            </a:extLst>
          </p:cNvPr>
          <p:cNvGrpSpPr/>
          <p:nvPr/>
        </p:nvGrpSpPr>
        <p:grpSpPr>
          <a:xfrm>
            <a:off x="369796" y="358985"/>
            <a:ext cx="286002" cy="230832"/>
            <a:chOff x="440571" y="358985"/>
            <a:chExt cx="286002" cy="230832"/>
          </a:xfrm>
        </p:grpSpPr>
        <p:sp>
          <p:nvSpPr>
            <p:cNvPr id="27" name="ZoneTexte 26">
              <a:extLst>
                <a:ext uri="{FF2B5EF4-FFF2-40B4-BE49-F238E27FC236}">
                  <a16:creationId xmlns:a16="http://schemas.microsoft.com/office/drawing/2014/main" id="{8CE6488E-C382-458A-93DC-71E937CF9CFA}"/>
                </a:ext>
              </a:extLst>
            </p:cNvPr>
            <p:cNvSpPr txBox="1"/>
            <p:nvPr/>
          </p:nvSpPr>
          <p:spPr>
            <a:xfrm>
              <a:off x="440571" y="358985"/>
              <a:ext cx="28600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>
                  <a:solidFill>
                    <a:srgbClr val="0064AC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7</a:t>
              </a:r>
            </a:p>
          </p:txBody>
        </p:sp>
        <p:cxnSp>
          <p:nvCxnSpPr>
            <p:cNvPr id="28" name="Connecteur droit 27">
              <a:extLst>
                <a:ext uri="{FF2B5EF4-FFF2-40B4-BE49-F238E27FC236}">
                  <a16:creationId xmlns:a16="http://schemas.microsoft.com/office/drawing/2014/main" id="{ACADDEED-F115-4C45-B0F2-C6C8DE01460B}"/>
                </a:ext>
              </a:extLst>
            </p:cNvPr>
            <p:cNvCxnSpPr>
              <a:cxnSpLocks/>
            </p:cNvCxnSpPr>
            <p:nvPr/>
          </p:nvCxnSpPr>
          <p:spPr>
            <a:xfrm>
              <a:off x="610768" y="430660"/>
              <a:ext cx="0" cy="78484"/>
            </a:xfrm>
            <a:prstGeom prst="line">
              <a:avLst/>
            </a:prstGeom>
            <a:ln>
              <a:solidFill>
                <a:srgbClr val="0064A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e 4">
            <a:extLst>
              <a:ext uri="{FF2B5EF4-FFF2-40B4-BE49-F238E27FC236}">
                <a16:creationId xmlns:a16="http://schemas.microsoft.com/office/drawing/2014/main" id="{A6281036-4096-4476-AFC5-2C964F6B4C84}"/>
              </a:ext>
            </a:extLst>
          </p:cNvPr>
          <p:cNvGrpSpPr/>
          <p:nvPr/>
        </p:nvGrpSpPr>
        <p:grpSpPr>
          <a:xfrm>
            <a:off x="305526" y="2256120"/>
            <a:ext cx="330776" cy="230832"/>
            <a:chOff x="376301" y="2117281"/>
            <a:chExt cx="330776" cy="230832"/>
          </a:xfrm>
        </p:grpSpPr>
        <p:sp>
          <p:nvSpPr>
            <p:cNvPr id="25" name="ZoneTexte 24">
              <a:extLst>
                <a:ext uri="{FF2B5EF4-FFF2-40B4-BE49-F238E27FC236}">
                  <a16:creationId xmlns:a16="http://schemas.microsoft.com/office/drawing/2014/main" id="{2A11A3C6-5D0C-491C-83E6-71898A166D4D}"/>
                </a:ext>
              </a:extLst>
            </p:cNvPr>
            <p:cNvSpPr txBox="1"/>
            <p:nvPr/>
          </p:nvSpPr>
          <p:spPr>
            <a:xfrm>
              <a:off x="376301" y="2117281"/>
              <a:ext cx="330776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>
                  <a:solidFill>
                    <a:srgbClr val="F19300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12</a:t>
              </a:r>
            </a:p>
          </p:txBody>
        </p:sp>
        <p:cxnSp>
          <p:nvCxnSpPr>
            <p:cNvPr id="26" name="Connecteur droit 25">
              <a:extLst>
                <a:ext uri="{FF2B5EF4-FFF2-40B4-BE49-F238E27FC236}">
                  <a16:creationId xmlns:a16="http://schemas.microsoft.com/office/drawing/2014/main" id="{5F2F23F9-158B-4F90-B597-57298A20CF1A}"/>
                </a:ext>
              </a:extLst>
            </p:cNvPr>
            <p:cNvCxnSpPr>
              <a:cxnSpLocks/>
            </p:cNvCxnSpPr>
            <p:nvPr/>
          </p:nvCxnSpPr>
          <p:spPr>
            <a:xfrm>
              <a:off x="610965" y="2191602"/>
              <a:ext cx="0" cy="78484"/>
            </a:xfrm>
            <a:prstGeom prst="line">
              <a:avLst/>
            </a:prstGeom>
            <a:ln>
              <a:solidFill>
                <a:srgbClr val="F1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6" name="Image 5">
            <a:extLst>
              <a:ext uri="{FF2B5EF4-FFF2-40B4-BE49-F238E27FC236}">
                <a16:creationId xmlns:a16="http://schemas.microsoft.com/office/drawing/2014/main" id="{BDF955FC-83E9-4CB4-81EB-3C52FA7EB7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28" y="433912"/>
            <a:ext cx="244800" cy="24480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2D82CA73-7724-49B5-B7E6-198FB18D9C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50" y="2331270"/>
            <a:ext cx="244653" cy="244653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4CCED407-C486-4C63-8ECB-652D616A863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73" y="1949669"/>
            <a:ext cx="244800" cy="244800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6CCCA1F1-BE84-41CD-A3A3-76CB33502F6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51" y="1568984"/>
            <a:ext cx="244800" cy="244800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235530D3-16D0-4B86-9ABD-1BB36BC6C67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19" y="1187659"/>
            <a:ext cx="243602" cy="243602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14527C35-A0E1-42AF-834F-C05B4800CD0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76" y="808861"/>
            <a:ext cx="243602" cy="243602"/>
          </a:xfrm>
          <a:prstGeom prst="rect">
            <a:avLst/>
          </a:prstGeom>
        </p:spPr>
      </p:pic>
      <p:grpSp>
        <p:nvGrpSpPr>
          <p:cNvPr id="12" name="Groupe 11">
            <a:extLst>
              <a:ext uri="{FF2B5EF4-FFF2-40B4-BE49-F238E27FC236}">
                <a16:creationId xmlns:a16="http://schemas.microsoft.com/office/drawing/2014/main" id="{4FA83073-9D50-4E10-8EA4-42136EAC0433}"/>
              </a:ext>
            </a:extLst>
          </p:cNvPr>
          <p:cNvGrpSpPr/>
          <p:nvPr/>
        </p:nvGrpSpPr>
        <p:grpSpPr>
          <a:xfrm>
            <a:off x="357655" y="741302"/>
            <a:ext cx="286002" cy="230832"/>
            <a:chOff x="436543" y="729936"/>
            <a:chExt cx="286002" cy="230832"/>
          </a:xfrm>
        </p:grpSpPr>
        <p:sp>
          <p:nvSpPr>
            <p:cNvPr id="23" name="ZoneTexte 22">
              <a:extLst>
                <a:ext uri="{FF2B5EF4-FFF2-40B4-BE49-F238E27FC236}">
                  <a16:creationId xmlns:a16="http://schemas.microsoft.com/office/drawing/2014/main" id="{A6B6317E-102B-4F73-8B2A-CFFB2CD16593}"/>
                </a:ext>
              </a:extLst>
            </p:cNvPr>
            <p:cNvSpPr txBox="1"/>
            <p:nvPr/>
          </p:nvSpPr>
          <p:spPr>
            <a:xfrm>
              <a:off x="436543" y="729936"/>
              <a:ext cx="28600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>
                  <a:solidFill>
                    <a:srgbClr val="172982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8</a:t>
              </a:r>
            </a:p>
          </p:txBody>
        </p:sp>
        <p:cxnSp>
          <p:nvCxnSpPr>
            <p:cNvPr id="24" name="Connecteur droit 23">
              <a:extLst>
                <a:ext uri="{FF2B5EF4-FFF2-40B4-BE49-F238E27FC236}">
                  <a16:creationId xmlns:a16="http://schemas.microsoft.com/office/drawing/2014/main" id="{5F4734BB-EE56-420E-B2CC-BE88F8735BF3}"/>
                </a:ext>
              </a:extLst>
            </p:cNvPr>
            <p:cNvCxnSpPr>
              <a:cxnSpLocks/>
            </p:cNvCxnSpPr>
            <p:nvPr/>
          </p:nvCxnSpPr>
          <p:spPr>
            <a:xfrm>
              <a:off x="610965" y="802924"/>
              <a:ext cx="0" cy="78484"/>
            </a:xfrm>
            <a:prstGeom prst="line">
              <a:avLst/>
            </a:prstGeom>
            <a:ln>
              <a:solidFill>
                <a:srgbClr val="17298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D8D92BF3-6AAE-44B0-94C6-94F955C0DA00}"/>
              </a:ext>
            </a:extLst>
          </p:cNvPr>
          <p:cNvGrpSpPr/>
          <p:nvPr/>
        </p:nvGrpSpPr>
        <p:grpSpPr>
          <a:xfrm>
            <a:off x="306240" y="1497432"/>
            <a:ext cx="330781" cy="230832"/>
            <a:chOff x="377015" y="1426794"/>
            <a:chExt cx="330781" cy="230832"/>
          </a:xfrm>
        </p:grpSpPr>
        <p:sp>
          <p:nvSpPr>
            <p:cNvPr id="21" name="ZoneTexte 20">
              <a:extLst>
                <a:ext uri="{FF2B5EF4-FFF2-40B4-BE49-F238E27FC236}">
                  <a16:creationId xmlns:a16="http://schemas.microsoft.com/office/drawing/2014/main" id="{B9FC6501-6664-467A-8904-66F84713ED56}"/>
                </a:ext>
              </a:extLst>
            </p:cNvPr>
            <p:cNvSpPr txBox="1"/>
            <p:nvPr/>
          </p:nvSpPr>
          <p:spPr>
            <a:xfrm>
              <a:off x="377015" y="1426794"/>
              <a:ext cx="330781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>
                  <a:solidFill>
                    <a:srgbClr val="E1001A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10</a:t>
              </a:r>
            </a:p>
          </p:txBody>
        </p:sp>
        <p:cxnSp>
          <p:nvCxnSpPr>
            <p:cNvPr id="22" name="Connecteur droit 21">
              <a:extLst>
                <a:ext uri="{FF2B5EF4-FFF2-40B4-BE49-F238E27FC236}">
                  <a16:creationId xmlns:a16="http://schemas.microsoft.com/office/drawing/2014/main" id="{5EB86186-3E9B-429C-BB18-0B95BA827E06}"/>
                </a:ext>
              </a:extLst>
            </p:cNvPr>
            <p:cNvCxnSpPr>
              <a:cxnSpLocks/>
            </p:cNvCxnSpPr>
            <p:nvPr/>
          </p:nvCxnSpPr>
          <p:spPr>
            <a:xfrm>
              <a:off x="611956" y="1498892"/>
              <a:ext cx="0" cy="78484"/>
            </a:xfrm>
            <a:prstGeom prst="line">
              <a:avLst/>
            </a:prstGeom>
            <a:ln>
              <a:solidFill>
                <a:srgbClr val="E1001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C222B3B2-1557-4270-8B00-A9C4B90F6019}"/>
              </a:ext>
            </a:extLst>
          </p:cNvPr>
          <p:cNvGrpSpPr/>
          <p:nvPr/>
        </p:nvGrpSpPr>
        <p:grpSpPr>
          <a:xfrm>
            <a:off x="305921" y="1878168"/>
            <a:ext cx="330777" cy="230832"/>
            <a:chOff x="376696" y="1762708"/>
            <a:chExt cx="330777" cy="230832"/>
          </a:xfrm>
        </p:grpSpPr>
        <p:sp>
          <p:nvSpPr>
            <p:cNvPr id="19" name="ZoneTexte 18">
              <a:extLst>
                <a:ext uri="{FF2B5EF4-FFF2-40B4-BE49-F238E27FC236}">
                  <a16:creationId xmlns:a16="http://schemas.microsoft.com/office/drawing/2014/main" id="{4852A9F0-EB9B-43F6-B4EF-39477ABE1F85}"/>
                </a:ext>
              </a:extLst>
            </p:cNvPr>
            <p:cNvSpPr txBox="1"/>
            <p:nvPr/>
          </p:nvSpPr>
          <p:spPr>
            <a:xfrm>
              <a:off x="376696" y="1762708"/>
              <a:ext cx="330777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>
                  <a:solidFill>
                    <a:srgbClr val="E65113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11</a:t>
              </a:r>
            </a:p>
          </p:txBody>
        </p:sp>
        <p:cxnSp>
          <p:nvCxnSpPr>
            <p:cNvPr id="20" name="Connecteur droit 19">
              <a:extLst>
                <a:ext uri="{FF2B5EF4-FFF2-40B4-BE49-F238E27FC236}">
                  <a16:creationId xmlns:a16="http://schemas.microsoft.com/office/drawing/2014/main" id="{7BC3F7B1-2DE9-4D21-B03E-B29895167271}"/>
                </a:ext>
              </a:extLst>
            </p:cNvPr>
            <p:cNvCxnSpPr>
              <a:cxnSpLocks/>
            </p:cNvCxnSpPr>
            <p:nvPr/>
          </p:nvCxnSpPr>
          <p:spPr>
            <a:xfrm>
              <a:off x="610462" y="1835226"/>
              <a:ext cx="0" cy="78484"/>
            </a:xfrm>
            <a:prstGeom prst="line">
              <a:avLst/>
            </a:prstGeom>
            <a:ln>
              <a:solidFill>
                <a:srgbClr val="E6511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e 15">
            <a:extLst>
              <a:ext uri="{FF2B5EF4-FFF2-40B4-BE49-F238E27FC236}">
                <a16:creationId xmlns:a16="http://schemas.microsoft.com/office/drawing/2014/main" id="{FACF4DF6-DCFE-4CE8-94B0-7746224B0449}"/>
              </a:ext>
            </a:extLst>
          </p:cNvPr>
          <p:cNvGrpSpPr/>
          <p:nvPr/>
        </p:nvGrpSpPr>
        <p:grpSpPr>
          <a:xfrm>
            <a:off x="365768" y="1115632"/>
            <a:ext cx="286002" cy="230832"/>
            <a:chOff x="436543" y="1079243"/>
            <a:chExt cx="286002" cy="230832"/>
          </a:xfrm>
        </p:grpSpPr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FCC13D4E-72F2-4E26-9F50-FFAD0B8458BA}"/>
                </a:ext>
              </a:extLst>
            </p:cNvPr>
            <p:cNvSpPr txBox="1"/>
            <p:nvPr/>
          </p:nvSpPr>
          <p:spPr>
            <a:xfrm>
              <a:off x="436543" y="1079243"/>
              <a:ext cx="28600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>
                  <a:solidFill>
                    <a:srgbClr val="D10072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9</a:t>
              </a:r>
            </a:p>
          </p:txBody>
        </p:sp>
        <p:cxnSp>
          <p:nvCxnSpPr>
            <p:cNvPr id="18" name="Connecteur droit 17">
              <a:extLst>
                <a:ext uri="{FF2B5EF4-FFF2-40B4-BE49-F238E27FC236}">
                  <a16:creationId xmlns:a16="http://schemas.microsoft.com/office/drawing/2014/main" id="{55360F43-9CCC-4454-88F6-1E82DB082BBD}"/>
                </a:ext>
              </a:extLst>
            </p:cNvPr>
            <p:cNvCxnSpPr>
              <a:cxnSpLocks/>
            </p:cNvCxnSpPr>
            <p:nvPr/>
          </p:nvCxnSpPr>
          <p:spPr>
            <a:xfrm>
              <a:off x="610321" y="1151144"/>
              <a:ext cx="0" cy="78484"/>
            </a:xfrm>
            <a:prstGeom prst="line">
              <a:avLst/>
            </a:prstGeom>
            <a:ln>
              <a:solidFill>
                <a:srgbClr val="D1007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9" name="Image 28" descr="Une image contenant texte, signe&#10;&#10;Description générée automatiquement">
            <a:extLst>
              <a:ext uri="{FF2B5EF4-FFF2-40B4-BE49-F238E27FC236}">
                <a16:creationId xmlns:a16="http://schemas.microsoft.com/office/drawing/2014/main" id="{6999B79A-3A23-4760-84F8-B0774D4ECCD0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4005" y="2657709"/>
            <a:ext cx="356458" cy="356160"/>
          </a:xfrm>
          <a:prstGeom prst="rect">
            <a:avLst/>
          </a:prstGeom>
        </p:spPr>
      </p:pic>
      <p:sp>
        <p:nvSpPr>
          <p:cNvPr id="31" name="Rectangle : avec coins arrondis en haut 30">
            <a:extLst>
              <a:ext uri="{FF2B5EF4-FFF2-40B4-BE49-F238E27FC236}">
                <a16:creationId xmlns:a16="http://schemas.microsoft.com/office/drawing/2014/main" id="{FD46904B-2CA4-4555-9E43-D2118905C1D3}"/>
              </a:ext>
            </a:extLst>
          </p:cNvPr>
          <p:cNvSpPr/>
          <p:nvPr/>
        </p:nvSpPr>
        <p:spPr>
          <a:xfrm>
            <a:off x="2458" y="-939"/>
            <a:ext cx="1940955" cy="336689"/>
          </a:xfrm>
          <a:prstGeom prst="round2SameRect">
            <a:avLst>
              <a:gd name="adj1" fmla="val 38380"/>
              <a:gd name="adj2" fmla="val 0"/>
            </a:avLst>
          </a:prstGeom>
          <a:solidFill>
            <a:srgbClr val="FFC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2844B193-DF7D-45EA-9CE1-5F314992D740}"/>
              </a:ext>
            </a:extLst>
          </p:cNvPr>
          <p:cNvSpPr txBox="1"/>
          <p:nvPr/>
        </p:nvSpPr>
        <p:spPr>
          <a:xfrm>
            <a:off x="0" y="-13500"/>
            <a:ext cx="173821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l" rtl="0"/>
            <a:r>
              <a:rPr lang="fr-FR" sz="1400" i="0" u="none" strike="noStrike" baseline="30000" err="1">
                <a:solidFill>
                  <a:schemeClr val="bg1"/>
                </a:solidFill>
                <a:latin typeface="Gotham Rounded Bold" panose="02000000000000000000" pitchFamily="50" charset="0"/>
              </a:rPr>
              <a:t>Nuestras</a:t>
            </a:r>
            <a:r>
              <a:rPr lang="fr-FR" sz="1400" i="0" u="none" strike="noStrike" baseline="30000">
                <a:solidFill>
                  <a:schemeClr val="bg1"/>
                </a:solidFill>
                <a:latin typeface="Gotham Rounded Bold" panose="02000000000000000000" pitchFamily="50" charset="0"/>
              </a:rPr>
              <a:t> 12 </a:t>
            </a:r>
            <a:r>
              <a:rPr lang="fr-FR" sz="1400" i="0" u="none" strike="noStrike" baseline="30000" err="1">
                <a:solidFill>
                  <a:schemeClr val="bg1"/>
                </a:solidFill>
                <a:latin typeface="Gotham Rounded Bold" panose="02000000000000000000" pitchFamily="50" charset="0"/>
              </a:rPr>
              <a:t>Reglas</a:t>
            </a:r>
            <a:r>
              <a:rPr lang="fr-FR" sz="1400" i="0" u="none" strike="noStrike" baseline="30000">
                <a:solidFill>
                  <a:schemeClr val="bg1"/>
                </a:solidFill>
                <a:latin typeface="Gotham Rounded Bold" panose="02000000000000000000" pitchFamily="50" charset="0"/>
              </a:rPr>
              <a:t> de </a:t>
            </a:r>
            <a:r>
              <a:rPr lang="fr-FR" sz="1400" i="0" u="none" strike="noStrike" baseline="30000" err="1">
                <a:solidFill>
                  <a:schemeClr val="bg1"/>
                </a:solidFill>
                <a:latin typeface="Gotham Rounded Bold" panose="02000000000000000000" pitchFamily="50" charset="0"/>
              </a:rPr>
              <a:t>oro</a:t>
            </a:r>
            <a:endParaRPr lang="fr-FR" sz="800">
              <a:solidFill>
                <a:schemeClr val="bg1"/>
              </a:solidFill>
              <a:latin typeface="Gotham Rounded"/>
              <a:ea typeface="Roboto" panose="02000000000000000000" pitchFamily="2" charset="0"/>
            </a:endParaRP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F8A743F4-658E-4C35-B44F-60BCBC1DAD93}"/>
              </a:ext>
            </a:extLst>
          </p:cNvPr>
          <p:cNvSpPr txBox="1"/>
          <p:nvPr/>
        </p:nvSpPr>
        <p:spPr>
          <a:xfrm>
            <a:off x="0" y="134145"/>
            <a:ext cx="1601216" cy="1977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700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Mi </a:t>
            </a:r>
            <a:r>
              <a:rPr lang="en-GB" sz="700" err="1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compromiso</a:t>
            </a:r>
            <a:r>
              <a:rPr lang="en-GB" sz="700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, </a:t>
            </a:r>
            <a:r>
              <a:rPr lang="en-GB" sz="700" err="1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nuestra</a:t>
            </a:r>
            <a:r>
              <a:rPr lang="en-GB" sz="700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 </a:t>
            </a:r>
            <a:r>
              <a:rPr lang="en-GB" sz="700" err="1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seguridad</a:t>
            </a:r>
            <a:endParaRPr lang="en-GB" sz="1600">
              <a:latin typeface="Gotham Rounded"/>
            </a:endParaRP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A3E17B91-5C90-4B4D-91CF-4C9690C78F71}"/>
              </a:ext>
            </a:extLst>
          </p:cNvPr>
          <p:cNvSpPr txBox="1"/>
          <p:nvPr userDrawn="1"/>
        </p:nvSpPr>
        <p:spPr>
          <a:xfrm>
            <a:off x="532722" y="463151"/>
            <a:ext cx="1439270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50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Compruebo el aislamiento y la ausencia de Energía y de fluidos antes de realizar cualquier intervención.</a:t>
            </a:r>
            <a:endParaRPr lang="fr-FR" sz="50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C6BBF364-8101-4D91-A761-EEB799547BC0}"/>
              </a:ext>
            </a:extLst>
          </p:cNvPr>
          <p:cNvSpPr txBox="1"/>
          <p:nvPr userDrawn="1"/>
        </p:nvSpPr>
        <p:spPr>
          <a:xfrm>
            <a:off x="529869" y="367976"/>
            <a:ext cx="1646593" cy="1769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550" b="1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Sistemas</a:t>
            </a:r>
            <a:r>
              <a:rPr lang="en-GB" sz="550" b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 </a:t>
            </a:r>
            <a:r>
              <a:rPr lang="en-GB" sz="550" b="1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alimentados</a:t>
            </a:r>
            <a:r>
              <a:rPr lang="en-GB" sz="550" b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 con </a:t>
            </a:r>
            <a:r>
              <a:rPr lang="en-GB" sz="550" b="1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energía</a:t>
            </a:r>
            <a:endParaRPr lang="en-GB" sz="550" b="1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1FF6BD63-78FB-476F-9CB7-50D0054C4619}"/>
              </a:ext>
            </a:extLst>
          </p:cNvPr>
          <p:cNvSpPr txBox="1"/>
          <p:nvPr userDrawn="1"/>
        </p:nvSpPr>
        <p:spPr>
          <a:xfrm>
            <a:off x="535995" y="750486"/>
            <a:ext cx="150781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600" b="1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Espacios</a:t>
            </a:r>
            <a:r>
              <a:rPr lang="en-GB" sz="600" b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 </a:t>
            </a:r>
            <a:r>
              <a:rPr lang="en-GB" sz="600" b="1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confinados</a:t>
            </a:r>
            <a:endParaRPr lang="en-GB" sz="60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7C2643E3-1DA7-4FFC-AAD2-78703BB774D2}"/>
              </a:ext>
            </a:extLst>
          </p:cNvPr>
          <p:cNvSpPr txBox="1"/>
          <p:nvPr userDrawn="1"/>
        </p:nvSpPr>
        <p:spPr>
          <a:xfrm>
            <a:off x="527554" y="1122263"/>
            <a:ext cx="150781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Trabajos de excavación</a:t>
            </a: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E067E217-EB4F-4ADD-952C-0A48C53B8BCF}"/>
              </a:ext>
            </a:extLst>
          </p:cNvPr>
          <p:cNvSpPr txBox="1"/>
          <p:nvPr userDrawn="1"/>
        </p:nvSpPr>
        <p:spPr>
          <a:xfrm>
            <a:off x="531285" y="1218727"/>
            <a:ext cx="1299010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50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Aseguro las zonas de excavación.</a:t>
            </a:r>
            <a:endParaRPr lang="en-GB" sz="50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767CE1C6-67D7-469D-9110-4CDF73EE75A0}"/>
              </a:ext>
            </a:extLst>
          </p:cNvPr>
          <p:cNvSpPr txBox="1"/>
          <p:nvPr userDrawn="1"/>
        </p:nvSpPr>
        <p:spPr>
          <a:xfrm>
            <a:off x="531879" y="1503868"/>
            <a:ext cx="1477518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600" b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Trabajos en altura</a:t>
            </a: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1062B324-04AC-4661-9E78-66CD456BCA67}"/>
              </a:ext>
            </a:extLst>
          </p:cNvPr>
          <p:cNvSpPr txBox="1"/>
          <p:nvPr userDrawn="1"/>
        </p:nvSpPr>
        <p:spPr>
          <a:xfrm>
            <a:off x="540537" y="1595902"/>
            <a:ext cx="1279581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50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Me protejo del riesgo de caída cuando trabajo en altura ≥1,5 m.</a:t>
            </a:r>
            <a:endParaRPr lang="en-GB" sz="50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B6D145BC-41A8-40B8-92D0-26E45E7DC7E2}"/>
              </a:ext>
            </a:extLst>
          </p:cNvPr>
          <p:cNvSpPr txBox="1"/>
          <p:nvPr userDrawn="1"/>
        </p:nvSpPr>
        <p:spPr>
          <a:xfrm>
            <a:off x="531878" y="1885809"/>
            <a:ext cx="150781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Trabajos en caliente</a:t>
            </a:r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EAEC6DA8-1895-4CC5-B18F-69075AF4DFDA}"/>
              </a:ext>
            </a:extLst>
          </p:cNvPr>
          <p:cNvSpPr txBox="1"/>
          <p:nvPr userDrawn="1"/>
        </p:nvSpPr>
        <p:spPr>
          <a:xfrm>
            <a:off x="541546" y="1976104"/>
            <a:ext cx="1343061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50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Evito realizar trabajos en caliente siempre que sea posible.</a:t>
            </a:r>
            <a:endParaRPr lang="fr-FR" sz="50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B81AFDC7-38D7-425B-A363-D83C81030371}"/>
              </a:ext>
            </a:extLst>
          </p:cNvPr>
          <p:cNvSpPr txBox="1"/>
          <p:nvPr userDrawn="1"/>
        </p:nvSpPr>
        <p:spPr>
          <a:xfrm>
            <a:off x="531878" y="2265297"/>
            <a:ext cx="150781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600" b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Línea de peligro</a:t>
            </a: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50D9953A-0AB7-426D-A0DC-A72A355A8FD2}"/>
              </a:ext>
            </a:extLst>
          </p:cNvPr>
          <p:cNvSpPr txBox="1"/>
          <p:nvPr userDrawn="1"/>
        </p:nvSpPr>
        <p:spPr>
          <a:xfrm>
            <a:off x="535314" y="2355666"/>
            <a:ext cx="1507812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50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Me mantengo fuera de la línea de peligro y me aseguro de que los demás hagan lo mismo.</a:t>
            </a:r>
            <a:endParaRPr lang="fr-FR" sz="50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1D62B69C-667C-4CE0-B97F-D9DDC5A2424E}"/>
              </a:ext>
            </a:extLst>
          </p:cNvPr>
          <p:cNvSpPr txBox="1"/>
          <p:nvPr userDrawn="1"/>
        </p:nvSpPr>
        <p:spPr>
          <a:xfrm>
            <a:off x="539430" y="847094"/>
            <a:ext cx="143675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50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Obtengo la autorización antes de entrar en un espacio confinado.</a:t>
            </a:r>
            <a:endParaRPr lang="en-GB" sz="50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1866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3698" y="163884"/>
            <a:ext cx="1677293" cy="5949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698" y="819418"/>
            <a:ext cx="1677293" cy="1953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3697" y="2853002"/>
            <a:ext cx="437555" cy="1638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5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C1FD03-8363-4478-A45A-E4A99CF99E5A}" type="datetimeFigureOut">
              <a:rPr lang="fr-FR" smtClean="0"/>
              <a:t>14/04/2022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44178" y="2853002"/>
            <a:ext cx="656332" cy="1638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5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73436" y="2853002"/>
            <a:ext cx="437555" cy="1638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5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4D14E-0905-4E1A-A21E-1A3CA866C2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1854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4" r:id="rId2"/>
  </p:sldLayoutIdLst>
  <p:txStyles>
    <p:titleStyle>
      <a:lvl1pPr algn="l" defTabSz="194493" rtl="0" eaLnBrk="1" latinLnBrk="0" hangingPunct="1">
        <a:lnSpc>
          <a:spcPct val="90000"/>
        </a:lnSpc>
        <a:spcBef>
          <a:spcPct val="0"/>
        </a:spcBef>
        <a:buNone/>
        <a:defRPr sz="93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623" indent="-48623" algn="l" defTabSz="194493" rtl="0" eaLnBrk="1" latinLnBrk="0" hangingPunct="1">
        <a:lnSpc>
          <a:spcPct val="90000"/>
        </a:lnSpc>
        <a:spcBef>
          <a:spcPts val="213"/>
        </a:spcBef>
        <a:buFont typeface="Arial" panose="020B0604020202020204" pitchFamily="34" charset="0"/>
        <a:buChar char="•"/>
        <a:defRPr sz="596" kern="1200">
          <a:solidFill>
            <a:schemeClr val="tx1"/>
          </a:solidFill>
          <a:latin typeface="+mn-lt"/>
          <a:ea typeface="+mn-ea"/>
          <a:cs typeface="+mn-cs"/>
        </a:defRPr>
      </a:lvl1pPr>
      <a:lvl2pPr marL="145870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510" kern="1200">
          <a:solidFill>
            <a:schemeClr val="tx1"/>
          </a:solidFill>
          <a:latin typeface="+mn-lt"/>
          <a:ea typeface="+mn-ea"/>
          <a:cs typeface="+mn-cs"/>
        </a:defRPr>
      </a:lvl2pPr>
      <a:lvl3pPr marL="243116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425" kern="1200">
          <a:solidFill>
            <a:schemeClr val="tx1"/>
          </a:solidFill>
          <a:latin typeface="+mn-lt"/>
          <a:ea typeface="+mn-ea"/>
          <a:cs typeface="+mn-cs"/>
        </a:defRPr>
      </a:lvl3pPr>
      <a:lvl4pPr marL="340363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4pPr>
      <a:lvl5pPr marL="437609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5pPr>
      <a:lvl6pPr marL="534855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6pPr>
      <a:lvl7pPr marL="632102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7pPr>
      <a:lvl8pPr marL="729348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8pPr>
      <a:lvl9pPr marL="826595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1pPr>
      <a:lvl2pPr marL="97246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2pPr>
      <a:lvl3pPr marL="194493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3pPr>
      <a:lvl4pPr marL="291739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4pPr>
      <a:lvl5pPr marL="388986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5pPr>
      <a:lvl6pPr marL="486232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6pPr>
      <a:lvl7pPr marL="583479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7pPr>
      <a:lvl8pPr marL="680725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8pPr>
      <a:lvl9pPr marL="777972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6178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908715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Color Palett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4196"/>
      </a:accent1>
      <a:accent2>
        <a:srgbClr val="FF0000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117C2CCE7924285B64660865AB5EB" ma:contentTypeVersion="11" ma:contentTypeDescription="Crée un document." ma:contentTypeScope="" ma:versionID="911af1e4eb43987dad0b2ef70c9c85b6">
  <xsd:schema xmlns:xsd="http://www.w3.org/2001/XMLSchema" xmlns:xs="http://www.w3.org/2001/XMLSchema" xmlns:p="http://schemas.microsoft.com/office/2006/metadata/properties" xmlns:ns2="c7df1beb-9555-4a34-a0bb-bc4222cc815e" targetNamespace="http://schemas.microsoft.com/office/2006/metadata/properties" ma:root="true" ma:fieldsID="126df27a22c03233c151caf8b271fad2" ns2:_="">
    <xsd:import namespace="c7df1beb-9555-4a34-a0bb-bc4222cc815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df1beb-9555-4a34-a0bb-bc4222cc81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96DBF2A-8C99-4A8A-91F8-CC860C9F47F1}">
  <ds:schemaRefs>
    <ds:schemaRef ds:uri="c7df1beb-9555-4a34-a0bb-bc4222cc815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9EFC564-D14B-4CDE-A061-532A573B699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B892136-2AF3-4250-9E32-8A6DF680B05F}">
  <ds:schemaRefs>
    <ds:schemaRef ds:uri="c7df1beb-9555-4a34-a0bb-bc4222cc815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Personnalisé</PresentationFormat>
  <Paragraphs>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11" baseType="lpstr">
      <vt:lpstr>Arial</vt:lpstr>
      <vt:lpstr>Calibri</vt:lpstr>
      <vt:lpstr>Calibri Light</vt:lpstr>
      <vt:lpstr>Gotham Rounded</vt:lpstr>
      <vt:lpstr>Gotham Rounded Bold</vt:lpstr>
      <vt:lpstr>Gotham Rounded Light</vt:lpstr>
      <vt:lpstr>Gotham Rounded Medium</vt:lpstr>
      <vt:lpstr>Roboto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Jean-Guillaume BIZERAY</dc:creator>
  <cp:lastModifiedBy>Valentine MARTIN</cp:lastModifiedBy>
  <cp:revision>1</cp:revision>
  <cp:lastPrinted>2021-05-25T14:19:38Z</cp:lastPrinted>
  <dcterms:created xsi:type="dcterms:W3CDTF">2021-04-29T15:25:18Z</dcterms:created>
  <dcterms:modified xsi:type="dcterms:W3CDTF">2022-04-14T15:52:04Z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0x010100700117C2CCE7924285B64660865AB5EB</vt:lpwstr>
  </property>
  <property fmtid="{D5CDD505-2E9C-101B-9397-08002B2CF9AE}" pid="3" name="MSIP_Label_a4593b6e-8994-43c5-a486-e951b5f02cec_Enabled">
    <vt:lpwstr>true</vt:lpwstr>
  </property>
  <property fmtid="{D5CDD505-2E9C-101B-9397-08002B2CF9AE}" pid="4" name="MSIP_Label_a4593b6e-8994-43c5-a486-e951b5f02cec_SetDate">
    <vt:lpwstr>2021-06-10T07:55:59Z</vt:lpwstr>
  </property>
  <property fmtid="{D5CDD505-2E9C-101B-9397-08002B2CF9AE}" pid="5" name="MSIP_Label_a4593b6e-8994-43c5-a486-e951b5f02cec_Method">
    <vt:lpwstr>Privileged</vt:lpwstr>
  </property>
  <property fmtid="{D5CDD505-2E9C-101B-9397-08002B2CF9AE}" pid="6" name="MSIP_Label_a4593b6e-8994-43c5-a486-e951b5f02cec_Name">
    <vt:lpwstr>a4593b6e-8994-43c5-a486-e951b5f02cec</vt:lpwstr>
  </property>
  <property fmtid="{D5CDD505-2E9C-101B-9397-08002B2CF9AE}" pid="7" name="MSIP_Label_a4593b6e-8994-43c5-a486-e951b5f02cec_SiteId">
    <vt:lpwstr>329e91b0-e21f-48fb-a071-456717ecc28e</vt:lpwstr>
  </property>
  <property fmtid="{D5CDD505-2E9C-101B-9397-08002B2CF9AE}" pid="8" name="MSIP_Label_a4593b6e-8994-43c5-a486-e951b5f02cec_ActionId">
    <vt:lpwstr>a116aba2-b888-45ba-98f6-2b280bbfefea</vt:lpwstr>
  </property>
  <property fmtid="{D5CDD505-2E9C-101B-9397-08002B2CF9AE}" pid="9" name="MSIP_Label_a4593b6e-8994-43c5-a486-e951b5f02cec_ContentBits">
    <vt:lpwstr>0</vt:lpwstr>
  </property>
</Properties>
</file>