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handoutMasterIdLst>
    <p:handoutMasterId r:id="rId13"/>
  </p:handoutMasterIdLst>
  <p:sldIdLst>
    <p:sldId id="273" r:id="rId5"/>
    <p:sldId id="492" r:id="rId6"/>
    <p:sldId id="436" r:id="rId7"/>
    <p:sldId id="462" r:id="rId8"/>
    <p:sldId id="493" r:id="rId9"/>
    <p:sldId id="494" r:id="rId10"/>
    <p:sldId id="495" r:id="rId11"/>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196BB-902F-4FFB-81EF-5870E3629E46}" v="7" dt="2020-02-05T13:06:19.992"/>
    <p1510:client id="{4BC51C44-E192-4855-868F-83A022A14338}" v="43" dt="2020-02-04T16:33:39.362"/>
    <p1510:client id="{773C2FD7-9654-4D64-9B8B-E963BF8D082E}" v="166" dt="2020-02-05T12:56:35.524"/>
    <p1510:client id="{87DA504D-2568-4F6C-8971-FE8BD8813571}" v="57" dt="2020-02-05T12:52:06.351"/>
    <p1510:client id="{DDE24008-087F-4129-9671-65AC46F06935}" v="21" dt="2020-02-05T13:03:55.5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Christophe BERGER" userId="S::eric-christophe.berger@total.com::135159e2-0bba-4259-896a-a202313a3f9f" providerId="AD" clId="Web-{87DA504D-2568-4F6C-8971-FE8BD8813571}"/>
    <pc:docChg chg="modSld">
      <pc:chgData name="Eric-Christophe BERGER" userId="S::eric-christophe.berger@total.com::135159e2-0bba-4259-896a-a202313a3f9f" providerId="AD" clId="Web-{87DA504D-2568-4F6C-8971-FE8BD8813571}" dt="2020-02-05T12:52:06.351" v="56" actId="20577"/>
      <pc:docMkLst>
        <pc:docMk/>
      </pc:docMkLst>
      <pc:sldChg chg="modSp">
        <pc:chgData name="Eric-Christophe BERGER" userId="S::eric-christophe.berger@total.com::135159e2-0bba-4259-896a-a202313a3f9f" providerId="AD" clId="Web-{87DA504D-2568-4F6C-8971-FE8BD8813571}" dt="2020-02-05T12:52:06.351" v="56" actId="20577"/>
        <pc:sldMkLst>
          <pc:docMk/>
          <pc:sldMk cId="2724786202" sldId="462"/>
        </pc:sldMkLst>
        <pc:spChg chg="mod">
          <ac:chgData name="Eric-Christophe BERGER" userId="S::eric-christophe.berger@total.com::135159e2-0bba-4259-896a-a202313a3f9f" providerId="AD" clId="Web-{87DA504D-2568-4F6C-8971-FE8BD8813571}" dt="2020-02-05T12:52:06.351" v="56" actId="20577"/>
          <ac:spMkLst>
            <pc:docMk/>
            <pc:sldMk cId="2724786202" sldId="462"/>
            <ac:spMk id="7" creationId="{00000000-0000-0000-0000-000000000000}"/>
          </ac:spMkLst>
        </pc:spChg>
      </pc:sldChg>
    </pc:docChg>
  </pc:docChgLst>
  <pc:docChgLst>
    <pc:chgData name="Cyril CHAMPIGNY" userId="8331ef57-2eda-4549-a9c3-149072f322d1" providerId="ADAL" clId="{D27876E8-4071-4891-A978-A51E362EBB17}"/>
    <pc:docChg chg="undo custSel modSld">
      <pc:chgData name="Cyril CHAMPIGNY" userId="8331ef57-2eda-4549-a9c3-149072f322d1" providerId="ADAL" clId="{D27876E8-4071-4891-A978-A51E362EBB17}" dt="2020-02-04T16:33:40.997" v="383" actId="20577"/>
      <pc:docMkLst>
        <pc:docMk/>
      </pc:docMkLst>
      <pc:sldChg chg="modSp">
        <pc:chgData name="Cyril CHAMPIGNY" userId="8331ef57-2eda-4549-a9c3-149072f322d1" providerId="ADAL" clId="{D27876E8-4071-4891-A978-A51E362EBB17}" dt="2020-02-04T16:09:53.749" v="28" actId="20577"/>
        <pc:sldMkLst>
          <pc:docMk/>
          <pc:sldMk cId="0" sldId="273"/>
        </pc:sldMkLst>
        <pc:spChg chg="mod">
          <ac:chgData name="Cyril CHAMPIGNY" userId="8331ef57-2eda-4549-a9c3-149072f322d1" providerId="ADAL" clId="{D27876E8-4071-4891-A978-A51E362EBB17}" dt="2020-02-04T16:08:31.633" v="9" actId="108"/>
          <ac:spMkLst>
            <pc:docMk/>
            <pc:sldMk cId="0" sldId="273"/>
            <ac:spMk id="2" creationId="{00000000-0000-0000-0000-000000000000}"/>
          </ac:spMkLst>
        </pc:spChg>
        <pc:spChg chg="mod">
          <ac:chgData name="Cyril CHAMPIGNY" userId="8331ef57-2eda-4549-a9c3-149072f322d1" providerId="ADAL" clId="{D27876E8-4071-4891-A978-A51E362EBB17}" dt="2020-02-04T16:09:53.749" v="28" actId="20577"/>
          <ac:spMkLst>
            <pc:docMk/>
            <pc:sldMk cId="0" sldId="273"/>
            <ac:spMk id="3" creationId="{00000000-0000-0000-0000-000000000000}"/>
          </ac:spMkLst>
        </pc:spChg>
      </pc:sldChg>
      <pc:sldChg chg="modSp">
        <pc:chgData name="Cyril CHAMPIGNY" userId="8331ef57-2eda-4549-a9c3-149072f322d1" providerId="ADAL" clId="{D27876E8-4071-4891-A978-A51E362EBB17}" dt="2020-02-04T16:18:36.116" v="192" actId="20577"/>
        <pc:sldMkLst>
          <pc:docMk/>
          <pc:sldMk cId="233606649" sldId="436"/>
        </pc:sldMkLst>
        <pc:spChg chg="mod">
          <ac:chgData name="Cyril CHAMPIGNY" userId="8331ef57-2eda-4549-a9c3-149072f322d1" providerId="ADAL" clId="{D27876E8-4071-4891-A978-A51E362EBB17}" dt="2020-02-04T16:18:36.116" v="192" actId="20577"/>
          <ac:spMkLst>
            <pc:docMk/>
            <pc:sldMk cId="233606649" sldId="436"/>
            <ac:spMk id="2" creationId="{00000000-0000-0000-0000-000000000000}"/>
          </ac:spMkLst>
        </pc:spChg>
      </pc:sldChg>
      <pc:sldChg chg="modSp">
        <pc:chgData name="Cyril CHAMPIGNY" userId="8331ef57-2eda-4549-a9c3-149072f322d1" providerId="ADAL" clId="{D27876E8-4071-4891-A978-A51E362EBB17}" dt="2020-02-04T16:22:56.520" v="278" actId="20577"/>
        <pc:sldMkLst>
          <pc:docMk/>
          <pc:sldMk cId="2724786202" sldId="462"/>
        </pc:sldMkLst>
        <pc:spChg chg="mod">
          <ac:chgData name="Cyril CHAMPIGNY" userId="8331ef57-2eda-4549-a9c3-149072f322d1" providerId="ADAL" clId="{D27876E8-4071-4891-A978-A51E362EBB17}" dt="2020-02-04T16:22:56.520" v="278" actId="20577"/>
          <ac:spMkLst>
            <pc:docMk/>
            <pc:sldMk cId="2724786202" sldId="462"/>
            <ac:spMk id="7" creationId="{00000000-0000-0000-0000-000000000000}"/>
          </ac:spMkLst>
        </pc:spChg>
      </pc:sldChg>
      <pc:sldChg chg="modSp">
        <pc:chgData name="Cyril CHAMPIGNY" userId="8331ef57-2eda-4549-a9c3-149072f322d1" providerId="ADAL" clId="{D27876E8-4071-4891-A978-A51E362EBB17}" dt="2020-02-04T16:15:46.138" v="118" actId="14100"/>
        <pc:sldMkLst>
          <pc:docMk/>
          <pc:sldMk cId="2199611905" sldId="492"/>
        </pc:sldMkLst>
        <pc:spChg chg="mod">
          <ac:chgData name="Cyril CHAMPIGNY" userId="8331ef57-2eda-4549-a9c3-149072f322d1" providerId="ADAL" clId="{D27876E8-4071-4891-A978-A51E362EBB17}" dt="2020-02-04T16:15:46.138" v="118" actId="14100"/>
          <ac:spMkLst>
            <pc:docMk/>
            <pc:sldMk cId="2199611905" sldId="492"/>
            <ac:spMk id="2" creationId="{00000000-0000-0000-0000-000000000000}"/>
          </ac:spMkLst>
        </pc:spChg>
      </pc:sldChg>
      <pc:sldChg chg="modSp">
        <pc:chgData name="Cyril CHAMPIGNY" userId="8331ef57-2eda-4549-a9c3-149072f322d1" providerId="ADAL" clId="{D27876E8-4071-4891-A978-A51E362EBB17}" dt="2020-02-04T16:24:16.095" v="287"/>
        <pc:sldMkLst>
          <pc:docMk/>
          <pc:sldMk cId="1235543365" sldId="493"/>
        </pc:sldMkLst>
        <pc:spChg chg="mod">
          <ac:chgData name="Cyril CHAMPIGNY" userId="8331ef57-2eda-4549-a9c3-149072f322d1" providerId="ADAL" clId="{D27876E8-4071-4891-A978-A51E362EBB17}" dt="2020-02-04T16:24:16.095" v="287"/>
          <ac:spMkLst>
            <pc:docMk/>
            <pc:sldMk cId="1235543365" sldId="493"/>
            <ac:spMk id="7" creationId="{00000000-0000-0000-0000-000000000000}"/>
          </ac:spMkLst>
        </pc:spChg>
      </pc:sldChg>
      <pc:sldChg chg="modSp">
        <pc:chgData name="Cyril CHAMPIGNY" userId="8331ef57-2eda-4549-a9c3-149072f322d1" providerId="ADAL" clId="{D27876E8-4071-4891-A978-A51E362EBB17}" dt="2020-02-04T16:25:37.066" v="315" actId="20577"/>
        <pc:sldMkLst>
          <pc:docMk/>
          <pc:sldMk cId="1215510766" sldId="494"/>
        </pc:sldMkLst>
        <pc:spChg chg="mod">
          <ac:chgData name="Cyril CHAMPIGNY" userId="8331ef57-2eda-4549-a9c3-149072f322d1" providerId="ADAL" clId="{D27876E8-4071-4891-A978-A51E362EBB17}" dt="2020-02-04T16:25:37.066" v="315" actId="20577"/>
          <ac:spMkLst>
            <pc:docMk/>
            <pc:sldMk cId="1215510766" sldId="494"/>
            <ac:spMk id="7" creationId="{00000000-0000-0000-0000-000000000000}"/>
          </ac:spMkLst>
        </pc:spChg>
      </pc:sldChg>
      <pc:sldChg chg="modSp">
        <pc:chgData name="Cyril CHAMPIGNY" userId="8331ef57-2eda-4549-a9c3-149072f322d1" providerId="ADAL" clId="{D27876E8-4071-4891-A978-A51E362EBB17}" dt="2020-02-04T16:33:40.997" v="383" actId="20577"/>
        <pc:sldMkLst>
          <pc:docMk/>
          <pc:sldMk cId="1122787003" sldId="495"/>
        </pc:sldMkLst>
        <pc:spChg chg="mod">
          <ac:chgData name="Cyril CHAMPIGNY" userId="8331ef57-2eda-4549-a9c3-149072f322d1" providerId="ADAL" clId="{D27876E8-4071-4891-A978-A51E362EBB17}" dt="2020-02-04T16:33:40.997" v="383" actId="20577"/>
          <ac:spMkLst>
            <pc:docMk/>
            <pc:sldMk cId="1122787003" sldId="495"/>
            <ac:spMk id="7" creationId="{00000000-0000-0000-0000-000000000000}"/>
          </ac:spMkLst>
        </pc:spChg>
      </pc:sldChg>
    </pc:docChg>
  </pc:docChgLst>
  <pc:docChgLst>
    <pc:chgData name="Eric-Christophe BERGER" userId="S::eric-christophe.berger@total.com::135159e2-0bba-4259-896a-a202313a3f9f" providerId="AD" clId="Web-{DDE24008-087F-4129-9671-65AC46F06935}"/>
    <pc:docChg chg="modSld">
      <pc:chgData name="Eric-Christophe BERGER" userId="S::eric-christophe.berger@total.com::135159e2-0bba-4259-896a-a202313a3f9f" providerId="AD" clId="Web-{DDE24008-087F-4129-9671-65AC46F06935}" dt="2020-02-05T13:03:55.557" v="20" actId="20577"/>
      <pc:docMkLst>
        <pc:docMk/>
      </pc:docMkLst>
      <pc:sldChg chg="modSp">
        <pc:chgData name="Eric-Christophe BERGER" userId="S::eric-christophe.berger@total.com::135159e2-0bba-4259-896a-a202313a3f9f" providerId="AD" clId="Web-{DDE24008-087F-4129-9671-65AC46F06935}" dt="2020-02-05T13:03:55.557" v="20" actId="20577"/>
        <pc:sldMkLst>
          <pc:docMk/>
          <pc:sldMk cId="2724786202" sldId="462"/>
        </pc:sldMkLst>
        <pc:spChg chg="mod">
          <ac:chgData name="Eric-Christophe BERGER" userId="S::eric-christophe.berger@total.com::135159e2-0bba-4259-896a-a202313a3f9f" providerId="AD" clId="Web-{DDE24008-087F-4129-9671-65AC46F06935}" dt="2020-02-05T13:03:55.557" v="20" actId="20577"/>
          <ac:spMkLst>
            <pc:docMk/>
            <pc:sldMk cId="2724786202" sldId="462"/>
            <ac:spMk id="7" creationId="{00000000-0000-0000-0000-000000000000}"/>
          </ac:spMkLst>
        </pc:spChg>
      </pc:sldChg>
    </pc:docChg>
  </pc:docChgLst>
  <pc:docChgLst>
    <pc:chgData name="Eric-Christophe BERGER" userId="S::eric-christophe.berger@total.com::135159e2-0bba-4259-896a-a202313a3f9f" providerId="AD" clId="Web-{48E196BB-902F-4FFB-81EF-5870E3629E46}"/>
    <pc:docChg chg="modSld">
      <pc:chgData name="Eric-Christophe BERGER" userId="S::eric-christophe.berger@total.com::135159e2-0bba-4259-896a-a202313a3f9f" providerId="AD" clId="Web-{48E196BB-902F-4FFB-81EF-5870E3629E46}" dt="2020-02-05T13:06:19.977" v="6" actId="20577"/>
      <pc:docMkLst>
        <pc:docMk/>
      </pc:docMkLst>
      <pc:sldChg chg="modSp">
        <pc:chgData name="Eric-Christophe BERGER" userId="S::eric-christophe.berger@total.com::135159e2-0bba-4259-896a-a202313a3f9f" providerId="AD" clId="Web-{48E196BB-902F-4FFB-81EF-5870E3629E46}" dt="2020-02-05T13:06:19.977" v="6" actId="20577"/>
        <pc:sldMkLst>
          <pc:docMk/>
          <pc:sldMk cId="2724786202" sldId="462"/>
        </pc:sldMkLst>
        <pc:spChg chg="mod">
          <ac:chgData name="Eric-Christophe BERGER" userId="S::eric-christophe.berger@total.com::135159e2-0bba-4259-896a-a202313a3f9f" providerId="AD" clId="Web-{48E196BB-902F-4FFB-81EF-5870E3629E46}" dt="2020-02-05T13:06:19.977" v="6" actId="20577"/>
          <ac:spMkLst>
            <pc:docMk/>
            <pc:sldMk cId="2724786202" sldId="462"/>
            <ac:spMk id="7" creationId="{00000000-0000-0000-0000-000000000000}"/>
          </ac:spMkLst>
        </pc:spChg>
      </pc:sldChg>
    </pc:docChg>
  </pc:docChgLst>
  <pc:docChgLst>
    <pc:chgData name="Eric-Christophe BERGER" userId="S::eric-christophe.berger@total.com::135159e2-0bba-4259-896a-a202313a3f9f" providerId="AD" clId="Web-{773C2FD7-9654-4D64-9B8B-E963BF8D082E}"/>
    <pc:docChg chg="modSld">
      <pc:chgData name="Eric-Christophe BERGER" userId="S::eric-christophe.berger@total.com::135159e2-0bba-4259-896a-a202313a3f9f" providerId="AD" clId="Web-{773C2FD7-9654-4D64-9B8B-E963BF8D082E}" dt="2020-02-05T12:56:35.524" v="165" actId="20577"/>
      <pc:docMkLst>
        <pc:docMk/>
      </pc:docMkLst>
      <pc:sldChg chg="modSp">
        <pc:chgData name="Eric-Christophe BERGER" userId="S::eric-christophe.berger@total.com::135159e2-0bba-4259-896a-a202313a3f9f" providerId="AD" clId="Web-{773C2FD7-9654-4D64-9B8B-E963BF8D082E}" dt="2020-02-05T12:54:24.463" v="30" actId="20577"/>
        <pc:sldMkLst>
          <pc:docMk/>
          <pc:sldMk cId="2724786202" sldId="462"/>
        </pc:sldMkLst>
        <pc:spChg chg="mod">
          <ac:chgData name="Eric-Christophe BERGER" userId="S::eric-christophe.berger@total.com::135159e2-0bba-4259-896a-a202313a3f9f" providerId="AD" clId="Web-{773C2FD7-9654-4D64-9B8B-E963BF8D082E}" dt="2020-02-05T12:54:24.463" v="30" actId="20577"/>
          <ac:spMkLst>
            <pc:docMk/>
            <pc:sldMk cId="2724786202" sldId="462"/>
            <ac:spMk id="7" creationId="{00000000-0000-0000-0000-000000000000}"/>
          </ac:spMkLst>
        </pc:spChg>
      </pc:sldChg>
      <pc:sldChg chg="modSp">
        <pc:chgData name="Eric-Christophe BERGER" userId="S::eric-christophe.berger@total.com::135159e2-0bba-4259-896a-a202313a3f9f" providerId="AD" clId="Web-{773C2FD7-9654-4D64-9B8B-E963BF8D082E}" dt="2020-02-05T12:56:35.524" v="165" actId="20577"/>
        <pc:sldMkLst>
          <pc:docMk/>
          <pc:sldMk cId="1235543365" sldId="493"/>
        </pc:sldMkLst>
        <pc:spChg chg="mod">
          <ac:chgData name="Eric-Christophe BERGER" userId="S::eric-christophe.berger@total.com::135159e2-0bba-4259-896a-a202313a3f9f" providerId="AD" clId="Web-{773C2FD7-9654-4D64-9B8B-E963BF8D082E}" dt="2020-02-05T12:56:35.524" v="165" actId="20577"/>
          <ac:spMkLst>
            <pc:docMk/>
            <pc:sldMk cId="1235543365" sldId="493"/>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2/5/2020</a:t>
            </a:fld>
            <a:endParaRPr lang="en-US"/>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2/5/2020</a:t>
            </a:fld>
            <a:endParaRPr lang="en-US"/>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71285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88923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393990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69473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792769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DOCUMENTS USED FOR THE GAP ANALYSIS</a:t>
            </a:r>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b="1"/>
              <a:t>Gestion de demande d’approbation des unités flottantes et des opérations de transbordement</a:t>
            </a:r>
            <a:br>
              <a:rPr lang="en-US"/>
            </a:br>
            <a:r>
              <a:rPr lang="en-US" sz="2000"/>
              <a:t>REGLE </a:t>
            </a:r>
            <a:r>
              <a:rPr lang="fr-FR" sz="2000"/>
              <a:t>HSE GROUPE (CR-GR-HSE-416)</a:t>
            </a:r>
            <a:br>
              <a:rPr lang="fr-FR"/>
            </a:br>
            <a:endParaRPr lang="en-US"/>
          </a:p>
        </p:txBody>
      </p:sp>
      <p:sp>
        <p:nvSpPr>
          <p:cNvPr id="3" name="Espace réservé du texte 2"/>
          <p:cNvSpPr>
            <a:spLocks noGrp="1"/>
          </p:cNvSpPr>
          <p:nvPr>
            <p:ph type="body" sz="quarter" idx="10"/>
          </p:nvPr>
        </p:nvSpPr>
        <p:spPr>
          <a:xfrm>
            <a:off x="1188000" y="3429000"/>
            <a:ext cx="10380608" cy="2813736"/>
          </a:xfrm>
        </p:spPr>
        <p:txBody>
          <a:bodyPr/>
          <a:lstStyle/>
          <a:p>
            <a:pPr algn="just"/>
            <a:endParaRPr lang="en-US"/>
          </a:p>
          <a:p>
            <a:pPr algn="just">
              <a:spcAft>
                <a:spcPts val="600"/>
              </a:spcAft>
            </a:pPr>
            <a:r>
              <a:rPr lang="en-GB" b="1" i="1"/>
              <a:t>SYNTHÈSE</a:t>
            </a:r>
          </a:p>
          <a:p>
            <a:pPr algn="just">
              <a:spcAft>
                <a:spcPts val="600"/>
              </a:spcAft>
            </a:pPr>
            <a:r>
              <a:rPr lang="fr-FR"/>
              <a:t>Cette règle définit les exigences HSE minimales à respecter concernant les demandes d’approbation pour la gestion des risques associés à l’utilisation des unités flottantes et à la réalisation d’opérations de transbordement.</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764704"/>
            <a:ext cx="5904657" cy="5328592"/>
          </a:xfrm>
          <a:solidFill>
            <a:schemeClr val="bg1">
              <a:alpha val="40000"/>
            </a:schemeClr>
          </a:solidFill>
        </p:spPr>
        <p:txBody>
          <a:bodyPr anchor="t"/>
          <a:lstStyle/>
          <a:p>
            <a:pPr algn="just"/>
            <a:r>
              <a:rPr lang="fr-FR" sz="1200" b="1"/>
              <a:t>Objet </a:t>
            </a:r>
            <a:r>
              <a:rPr lang="en-GB" sz="1200" b="1"/>
              <a:t>: </a:t>
            </a:r>
            <a:r>
              <a:rPr lang="fr-FR" sz="1200"/>
              <a:t>Cette règle définit les exigences HSE minimales à respecter concernant les demandes d’approbation pour la gestion des risques associés aux :</a:t>
            </a:r>
          </a:p>
          <a:p>
            <a:pPr marL="627063" indent="-182563" algn="just">
              <a:buFont typeface="Arial" panose="020B0604020202020204" pitchFamily="34" charset="0"/>
              <a:buChar char="•"/>
            </a:pPr>
            <a:r>
              <a:rPr lang="fr-FR" sz="1200"/>
              <a:t>navires et barges transportant, chargeant, déchargeant ou transbordant des cargaisons de vrac liquide ou de vrac sec ;</a:t>
            </a:r>
          </a:p>
          <a:p>
            <a:pPr marL="627063" indent="-182563" algn="just">
              <a:buFont typeface="Arial" panose="020B0604020202020204" pitchFamily="34" charset="0"/>
              <a:buChar char="•"/>
            </a:pPr>
            <a:r>
              <a:rPr lang="fr-FR" sz="1200"/>
              <a:t>unités flottantes de support aux opérations offshore (transport d’équipements destinés aux opérations, navire sismique, etc.) ;</a:t>
            </a:r>
          </a:p>
          <a:p>
            <a:pPr marL="627063" indent="-182563" algn="just">
              <a:buFont typeface="Arial" panose="020B0604020202020204" pitchFamily="34" charset="0"/>
              <a:buChar char="•"/>
            </a:pPr>
            <a:r>
              <a:rPr lang="fr-FR" sz="1200"/>
              <a:t>unités flottantes utilisées pour le transport de personnels ;</a:t>
            </a:r>
          </a:p>
          <a:p>
            <a:pPr marL="627063" indent="-182563" algn="just">
              <a:buFont typeface="Arial" panose="020B0604020202020204" pitchFamily="34" charset="0"/>
              <a:buChar char="•"/>
            </a:pPr>
            <a:r>
              <a:rPr lang="fr-FR" sz="1200"/>
              <a:t>opérations de transbordement. </a:t>
            </a:r>
          </a:p>
          <a:p>
            <a:pPr marL="357188" indent="0" algn="just">
              <a:buNone/>
            </a:pPr>
            <a:r>
              <a:rPr lang="fr-FR" sz="1200"/>
              <a:t>Elle définit aussi une exigence HSE pour la supervision des opérations de transbordement.</a:t>
            </a:r>
          </a:p>
          <a:p>
            <a:pPr algn="just">
              <a:lnSpc>
                <a:spcPct val="100000"/>
              </a:lnSpc>
              <a:spcBef>
                <a:spcPts val="600"/>
              </a:spcBef>
              <a:spcAft>
                <a:spcPts val="600"/>
              </a:spcAft>
            </a:pPr>
            <a:r>
              <a:rPr lang="fr-FR" sz="1200" b="1"/>
              <a:t>Champ d’application </a:t>
            </a:r>
            <a:r>
              <a:rPr lang="en-GB" sz="1200" b="1"/>
              <a:t>: </a:t>
            </a:r>
            <a:r>
              <a:rPr lang="fr-FR" sz="1200"/>
              <a:t>applicable dans toutes les entités et filiales du Groupe</a:t>
            </a:r>
            <a:r>
              <a:rPr lang="en-US" sz="1200"/>
              <a:t>. </a:t>
            </a:r>
          </a:p>
          <a:p>
            <a:pPr marL="357188" indent="0" algn="just">
              <a:buNone/>
            </a:pPr>
            <a:r>
              <a:rPr lang="fr-FR" sz="1200"/>
              <a:t>Cette règle ne s’applique pas </a:t>
            </a:r>
            <a:r>
              <a:rPr lang="en-GB" sz="1200"/>
              <a:t>:</a:t>
            </a:r>
            <a:endParaRPr lang="fr-FR" sz="1200"/>
          </a:p>
          <a:p>
            <a:pPr marL="642938" lvl="0" indent="-198438" algn="just">
              <a:buFont typeface="Arial" panose="020B0604020202020204" pitchFamily="34" charset="0"/>
              <a:buChar char="•"/>
            </a:pPr>
            <a:r>
              <a:rPr lang="fr-FR" sz="1200"/>
              <a:t>aux navires et barges de lignes ou de services réguliers (ex. : navires ou barges porte-conteneurs, navires ou barges transbordeurs, ferry-boats) ;</a:t>
            </a:r>
          </a:p>
          <a:p>
            <a:pPr marL="642938" lvl="0" indent="-198438" algn="just">
              <a:buFont typeface="Arial" panose="020B0604020202020204" pitchFamily="34" charset="0"/>
              <a:buChar char="•"/>
            </a:pPr>
            <a:r>
              <a:rPr lang="fr-FR" sz="1200"/>
              <a:t>aux unités flottantes installées de manière permanente et n’ayant pas un certificat de sécurité pour navire citerne valide délivré par une société de classification ;</a:t>
            </a:r>
          </a:p>
          <a:p>
            <a:pPr marL="642938" lvl="0" indent="-198438" algn="just">
              <a:buFont typeface="Arial" panose="020B0604020202020204" pitchFamily="34" charset="0"/>
              <a:buChar char="•"/>
            </a:pPr>
            <a:r>
              <a:rPr lang="fr-FR" sz="1200"/>
              <a:t>aux opérations d’expédition, de transport ou de réception de produits conditionnés ou d’unités de charge effectuées par l’intermédiaire d’un commissionnaire de transport ;</a:t>
            </a:r>
          </a:p>
          <a:p>
            <a:pPr marL="642938" lvl="0" indent="-198438" algn="just">
              <a:buFont typeface="Arial" panose="020B0604020202020204" pitchFamily="34" charset="0"/>
              <a:buChar char="•"/>
            </a:pPr>
            <a:r>
              <a:rPr lang="fr-FR" sz="1200"/>
              <a:t>aux opérations de chargement, de transport, de transbordement de produits conditionnés ou unités de charge effectuées dans le cadre d’avitaillement de navires ou de barges dans une zone portuaire ou à proximité d’une zone portuaire ; </a:t>
            </a:r>
          </a:p>
          <a:p>
            <a:pPr marL="642938" lvl="0" indent="-198438" algn="just">
              <a:buFont typeface="Arial" panose="020B0604020202020204" pitchFamily="34" charset="0"/>
              <a:buChar char="•"/>
            </a:pPr>
            <a:r>
              <a:rPr lang="fr-FR" sz="1200"/>
              <a:t>au transport en commun ou transport collectif, qui mettent en œuvre des embarcations adaptées à l'accueil simultané de plusieurs personnes (ex. : ferry, navette à passager, bateau-mouche) accessible en contrepartie de la délivrance d'un titre de transport (ex. : billet, ticket, carte d'abonnement).</a:t>
            </a:r>
          </a:p>
          <a:p>
            <a:pPr marL="0" indent="0" algn="just">
              <a:lnSpc>
                <a:spcPct val="100000"/>
              </a:lnSpc>
              <a:spcBef>
                <a:spcPts val="600"/>
              </a:spcBef>
              <a:spcAft>
                <a:spcPts val="600"/>
              </a:spcAft>
              <a:buNone/>
            </a:pPr>
            <a:r>
              <a:rPr lang="en-US" sz="1200"/>
              <a:t> </a:t>
            </a:r>
            <a:endParaRPr lang="en-GB" sz="1200"/>
          </a:p>
          <a:p>
            <a:pPr algn="just">
              <a:spcBef>
                <a:spcPts val="1200"/>
              </a:spcBef>
            </a:pPr>
            <a:endParaRPr lang="fr-FR" sz="1200"/>
          </a:p>
        </p:txBody>
      </p:sp>
    </p:spTree>
    <p:extLst>
      <p:ext uri="{BB962C8B-B14F-4D97-AF65-F5344CB8AC3E}">
        <p14:creationId xmlns:p14="http://schemas.microsoft.com/office/powerpoint/2010/main" val="219961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764704"/>
            <a:ext cx="5904657" cy="5328592"/>
          </a:xfrm>
          <a:solidFill>
            <a:schemeClr val="bg1">
              <a:alpha val="40000"/>
            </a:schemeClr>
          </a:solidFill>
        </p:spPr>
        <p:txBody>
          <a:bodyPr anchor="t"/>
          <a:lstStyle/>
          <a:p>
            <a:pPr algn="just">
              <a:spcBef>
                <a:spcPts val="1200"/>
              </a:spcBef>
            </a:pPr>
            <a:r>
              <a:rPr lang="fr-FR" b="1"/>
              <a:t>Remplace : </a:t>
            </a:r>
            <a:endParaRPr lang="en-GB">
              <a:latin typeface="+mj-lt"/>
              <a:ea typeface="+mj-lt"/>
              <a:cs typeface="+mj-lt"/>
            </a:endParaRP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DIR-SEC-19</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DIR-SEC-21</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CR-MS-SL-012</a:t>
            </a:r>
          </a:p>
          <a:p>
            <a:pPr marL="685800" lvl="1" indent="-228600" algn="l" rtl="0">
              <a:spcBef>
                <a:spcPts val="300"/>
              </a:spcBef>
              <a:spcAft>
                <a:spcPts val="300"/>
              </a:spcAft>
              <a:buFont typeface="Arial" panose="020B0604020202020204" pitchFamily="34" charset="0"/>
              <a:buChar char="•"/>
              <a:defRPr/>
            </a:pPr>
            <a:r>
              <a:rPr lang="fr-FR"/>
              <a:t>CR-MS-HSEQ-650</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CR-GP-HSE-123</a:t>
            </a:r>
          </a:p>
          <a:p>
            <a:pPr marL="685800" lvl="1" indent="-228600" algn="l" rtl="0">
              <a:spcBef>
                <a:spcPts val="300"/>
              </a:spcBef>
              <a:spcAft>
                <a:spcPts val="300"/>
              </a:spcAft>
              <a:buFont typeface="Arial" panose="020B0604020202020204" pitchFamily="34" charset="0"/>
              <a:buChar char="•"/>
              <a:defRPr/>
            </a:pPr>
            <a:r>
              <a:rPr lang="fr-FR"/>
              <a:t>CR-GP-HSE-124 </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CR-RC-HSE-035  </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CR-RC-HSE-047</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fr-FR" b="1"/>
          </a:p>
          <a:p>
            <a:pPr marL="342900" marR="0" lvl="1" indent="-342900" algn="l" defTabSz="914400" rtl="0" eaLnBrk="1" fontAlgn="auto" latinLnBrk="0" hangingPunct="1">
              <a:lnSpc>
                <a:spcPct val="100000"/>
              </a:lnSpc>
              <a:spcBef>
                <a:spcPts val="300"/>
              </a:spcBef>
              <a:spcAft>
                <a:spcPts val="600"/>
              </a:spcAft>
              <a:buClrTx/>
              <a:buSzTx/>
              <a:tabLst/>
              <a:defRPr/>
            </a:pPr>
            <a:r>
              <a:rPr lang="fr-FR" b="1">
                <a:latin typeface="+mj-lt"/>
              </a:rPr>
              <a:t>Date de publication REFLEX : </a:t>
            </a:r>
            <a:r>
              <a:rPr lang="fr-FR">
                <a:latin typeface="+mj-lt"/>
              </a:rPr>
              <a:t>10/02/2020</a:t>
            </a:r>
          </a:p>
          <a:p>
            <a:pPr marL="342900" marR="0" lvl="1" indent="-342900" algn="l" defTabSz="914400" rtl="0" eaLnBrk="1" fontAlgn="auto" latinLnBrk="0" hangingPunct="1">
              <a:lnSpc>
                <a:spcPct val="100000"/>
              </a:lnSpc>
              <a:spcBef>
                <a:spcPts val="300"/>
              </a:spcBef>
              <a:spcAft>
                <a:spcPts val="600"/>
              </a:spcAft>
              <a:buClrTx/>
              <a:buSzTx/>
              <a:tabLst/>
              <a:defRPr/>
            </a:pPr>
            <a:endParaRPr lang="fr-FR" b="1">
              <a:latin typeface="+mj-lt"/>
            </a:endParaRPr>
          </a:p>
          <a:p>
            <a:pPr algn="l">
              <a:spcBef>
                <a:spcPts val="300"/>
              </a:spcBef>
              <a:spcAft>
                <a:spcPts val="600"/>
              </a:spcAft>
            </a:pPr>
            <a:r>
              <a:rPr lang="fr-FR" b="1"/>
              <a:t>Date d’application : </a:t>
            </a:r>
            <a:r>
              <a:rPr lang="fr-FR"/>
              <a:t>3 </a:t>
            </a:r>
            <a:r>
              <a:rPr lang="en-US" err="1"/>
              <a:t>mois</a:t>
            </a:r>
            <a:r>
              <a:rPr lang="en-US"/>
              <a:t> après publication</a:t>
            </a:r>
            <a:r>
              <a:rPr lang="fr-FR"/>
              <a:t>. </a:t>
            </a:r>
          </a:p>
          <a:p>
            <a:pPr marL="357188" indent="0" algn="l">
              <a:spcBef>
                <a:spcPts val="300"/>
              </a:spcBef>
              <a:spcAft>
                <a:spcPts val="600"/>
              </a:spcAft>
              <a:buNone/>
            </a:pPr>
            <a:r>
              <a:rPr lang="fr-FR"/>
              <a:t>A l’exception de l’exigence 3.3 (supervision des opérations de transbordement par un « </a:t>
            </a:r>
            <a:r>
              <a:rPr lang="fr-FR" err="1"/>
              <a:t>Ship</a:t>
            </a:r>
            <a:r>
              <a:rPr lang="fr-FR"/>
              <a:t>-to-</a:t>
            </a:r>
            <a:r>
              <a:rPr lang="fr-FR" err="1"/>
              <a:t>Ship</a:t>
            </a:r>
            <a:r>
              <a:rPr lang="fr-FR"/>
              <a:t> (STS) service provider » approuvé par le </a:t>
            </a:r>
            <a:r>
              <a:rPr lang="fr-FR" err="1"/>
              <a:t>Vetting</a:t>
            </a:r>
            <a:r>
              <a:rPr lang="fr-FR"/>
              <a:t> Transport Maritime et Fluvial) applicable dans un délai de 6 mois après publication.</a:t>
            </a:r>
          </a:p>
        </p:txBody>
      </p:sp>
    </p:spTree>
    <p:extLst>
      <p:ext uri="{BB962C8B-B14F-4D97-AF65-F5344CB8AC3E}">
        <p14:creationId xmlns:p14="http://schemas.microsoft.com/office/powerpoint/2010/main" val="23360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GB">
              <a:solidFill>
                <a:schemeClr val="tx1"/>
              </a:solidFill>
            </a:endParaRPr>
          </a:p>
          <a:p>
            <a:pPr marL="0" indent="0" algn="l">
              <a:spcAft>
                <a:spcPts val="1200"/>
              </a:spcAft>
            </a:pPr>
            <a:r>
              <a:rPr lang="fr-FR">
                <a:solidFill>
                  <a:schemeClr val="tx1"/>
                </a:solidFill>
              </a:rPr>
              <a:t>Demande d’approbation des unités flottantes </a:t>
            </a:r>
            <a:r>
              <a:rPr lang="fr-FR" u="sng">
                <a:solidFill>
                  <a:schemeClr val="tx1"/>
                </a:solidFill>
              </a:rPr>
              <a:t>(Exigence 3.1)</a:t>
            </a:r>
            <a:endParaRPr lang="fr-FR" u="sng">
              <a:solidFill>
                <a:schemeClr val="tx1"/>
              </a:solidFill>
              <a:cs typeface="Calibri"/>
            </a:endParaRPr>
          </a:p>
          <a:p>
            <a:pPr marL="0" indent="0" algn="just">
              <a:spcBef>
                <a:spcPts val="600"/>
              </a:spcBef>
              <a:spcAft>
                <a:spcPts val="600"/>
              </a:spcAft>
            </a:pPr>
            <a:r>
              <a:rPr lang="fr-FR" sz="1600" b="0">
                <a:solidFill>
                  <a:schemeClr val="tx1"/>
                </a:solidFill>
              </a:rPr>
              <a:t>Une demande d’approbation est requise pour les navires, barges ou autres unités flottantes listés en annexe 2. L’approbation est obtenue formellement avant tout engagement ou contrat.</a:t>
            </a:r>
            <a:endParaRPr lang="fr-FR" sz="1600" b="0">
              <a:solidFill>
                <a:schemeClr val="tx1"/>
              </a:solidFill>
              <a:cs typeface="Calibri"/>
            </a:endParaRPr>
          </a:p>
          <a:p>
            <a:pPr marL="0" indent="0" algn="just">
              <a:spcBef>
                <a:spcPts val="600"/>
              </a:spcBef>
              <a:spcAft>
                <a:spcPts val="600"/>
              </a:spcAft>
            </a:pPr>
            <a:r>
              <a:rPr lang="fr-FR" sz="1600" b="0">
                <a:solidFill>
                  <a:schemeClr val="tx1"/>
                </a:solidFill>
              </a:rPr>
              <a:t>Dans le cas d’un convoi, la demande est formulée pour la (les) unité(s) flottante(s) poussée(s)/remorquée(s), ainsi que pour le (les) pousseur(s)/remorqueur(s).</a:t>
            </a:r>
            <a:endParaRPr lang="fr-FR" sz="1600" b="0">
              <a:solidFill>
                <a:schemeClr val="tx1"/>
              </a:solidFill>
              <a:cs typeface="Calibri"/>
            </a:endParaRPr>
          </a:p>
          <a:p>
            <a:pPr marL="0" indent="0" algn="just">
              <a:spcBef>
                <a:spcPts val="600"/>
              </a:spcBef>
              <a:spcAft>
                <a:spcPts val="600"/>
              </a:spcAft>
            </a:pPr>
            <a:r>
              <a:rPr lang="fr-FR" sz="1600" b="0">
                <a:solidFill>
                  <a:schemeClr val="tx1"/>
                </a:solidFill>
              </a:rPr>
              <a:t>Une modification d’un ou plusieurs éléments caractérisant une demande d’approbation préalablement soumise impose une nouvelle demande ou qu’une mise à jour de la demande d’approbation préalablement soumise soit effectuée.</a:t>
            </a:r>
            <a:endParaRPr lang="fr-FR" sz="1600" b="0">
              <a:solidFill>
                <a:schemeClr val="tx1"/>
              </a:solidFill>
              <a:cs typeface="Calibri"/>
            </a:endParaRPr>
          </a:p>
          <a:p>
            <a:pPr marL="0" indent="0" algn="just">
              <a:spcBef>
                <a:spcPts val="600"/>
              </a:spcBef>
              <a:spcAft>
                <a:spcPts val="600"/>
              </a:spcAft>
            </a:pPr>
            <a:r>
              <a:rPr lang="fr-FR" sz="1600" b="0">
                <a:solidFill>
                  <a:schemeClr val="tx1"/>
                </a:solidFill>
              </a:rPr>
              <a:t>Une nouvelle demande est faite en cas de dépassement de la durée de validité de l’approbation mentionnée en annexe 3.</a:t>
            </a:r>
            <a:endParaRPr lang="fr-FR" sz="1600" b="0">
              <a:solidFill>
                <a:schemeClr val="tx1"/>
              </a:solidFill>
              <a:cs typeface="Calibri"/>
            </a:endParaRPr>
          </a:p>
          <a:p>
            <a:pPr marL="0" indent="0" algn="just">
              <a:spcBef>
                <a:spcPts val="600"/>
              </a:spcBef>
              <a:spcAft>
                <a:spcPts val="600"/>
              </a:spcAft>
            </a:pPr>
            <a:r>
              <a:rPr lang="fr-FR" sz="1400" b="0" u="sng">
                <a:solidFill>
                  <a:srgbClr val="FF0000"/>
                </a:solidFill>
              </a:rPr>
              <a:t>GRP et RC : Nouvelle exigence concernant les navires en propriété (GRP) ainsi que les navires de transports de colis lourds (RC (ex unité de distillation), GRP (ex éolienne))</a:t>
            </a:r>
            <a:endParaRPr lang="fr-FR" sz="1400" b="0" i="1">
              <a:solidFill>
                <a:schemeClr val="tx1"/>
              </a:solidFill>
            </a:endParaRPr>
          </a:p>
          <a:p>
            <a:pPr marL="0" indent="0" algn="just">
              <a:spcBef>
                <a:spcPts val="600"/>
              </a:spcBef>
              <a:spcAft>
                <a:spcPts val="600"/>
              </a:spcAft>
            </a:pPr>
            <a:r>
              <a:rPr lang="en-US" u="sng">
                <a:solidFill>
                  <a:schemeClr val="tx1"/>
                </a:solidFill>
              </a:rPr>
              <a:t>Demande </a:t>
            </a:r>
            <a:r>
              <a:rPr lang="en-US" u="sng" err="1">
                <a:solidFill>
                  <a:schemeClr val="tx1"/>
                </a:solidFill>
              </a:rPr>
              <a:t>d’approbation</a:t>
            </a:r>
            <a:r>
              <a:rPr lang="en-US" u="sng">
                <a:solidFill>
                  <a:schemeClr val="tx1"/>
                </a:solidFill>
              </a:rPr>
              <a:t> de </a:t>
            </a:r>
            <a:r>
              <a:rPr lang="en-US" u="sng" err="1">
                <a:solidFill>
                  <a:schemeClr val="tx1"/>
                </a:solidFill>
              </a:rPr>
              <a:t>transbordement</a:t>
            </a:r>
            <a:r>
              <a:rPr lang="en-US" u="sng">
                <a:solidFill>
                  <a:schemeClr val="tx1"/>
                </a:solidFill>
              </a:rPr>
              <a:t> </a:t>
            </a:r>
            <a:r>
              <a:rPr lang="fr-FR" u="sng">
                <a:solidFill>
                  <a:schemeClr val="tx1"/>
                </a:solidFill>
              </a:rPr>
              <a:t>(Exigence 3.2)</a:t>
            </a:r>
            <a:endParaRPr lang="fr-FR" u="sng">
              <a:solidFill>
                <a:schemeClr val="tx1"/>
              </a:solidFill>
              <a:cs typeface="Calibri"/>
            </a:endParaRPr>
          </a:p>
          <a:p>
            <a:pPr marL="0" indent="0" algn="just">
              <a:spcBef>
                <a:spcPts val="600"/>
              </a:spcBef>
              <a:spcAft>
                <a:spcPts val="600"/>
              </a:spcAft>
            </a:pPr>
            <a:r>
              <a:rPr lang="fr-FR" sz="1600" b="0">
                <a:solidFill>
                  <a:schemeClr val="tx1"/>
                </a:solidFill>
              </a:rPr>
              <a:t>Une demande d’approbation, désignant nommément les deux unités flottantes impliquées, est requise pour toute opération de transbordement de vrac liquide ou de vrac sec selon les cas listés en annexe 4. L’approbation est obtenue formellement avant l’opération.</a:t>
            </a:r>
            <a:endParaRPr lang="fr-FR" sz="1600" b="0">
              <a:solidFill>
                <a:schemeClr val="tx1"/>
              </a:solidFill>
              <a:cs typeface="Calibri"/>
            </a:endParaRPr>
          </a:p>
          <a:p>
            <a:pPr marL="0" indent="0" algn="just">
              <a:spcBef>
                <a:spcPts val="600"/>
              </a:spcBef>
              <a:spcAft>
                <a:spcPts val="600"/>
              </a:spcAft>
            </a:pPr>
            <a:r>
              <a:rPr lang="fr-FR" sz="1400" b="0" u="sng">
                <a:solidFill>
                  <a:srgbClr val="FF0000"/>
                </a:solidFill>
              </a:rPr>
              <a:t>GRP : Nouvelle exigence concernant les navires en propriété</a:t>
            </a:r>
            <a:endParaRPr lang="fr-FR" sz="1400" b="0" i="1">
              <a:solidFill>
                <a:schemeClr val="tx1"/>
              </a:solidFill>
            </a:endParaRPr>
          </a:p>
          <a:p>
            <a:pPr marL="0" indent="0" algn="l">
              <a:spcBef>
                <a:spcPts val="600"/>
              </a:spcBef>
              <a:spcAft>
                <a:spcPts val="600"/>
              </a:spcAft>
            </a:pPr>
            <a:endParaRPr lang="fr-FR" sz="1400" b="0" i="1">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a:solidFill>
                <a:schemeClr val="tx1"/>
              </a:solidFill>
            </a:endParaRPr>
          </a:p>
          <a:p>
            <a:pPr marL="0" indent="0" algn="l">
              <a:spcAft>
                <a:spcPts val="1200"/>
              </a:spcAft>
            </a:pPr>
            <a:r>
              <a:rPr lang="fr-FR">
                <a:solidFill>
                  <a:schemeClr val="tx1"/>
                </a:solidFill>
              </a:rPr>
              <a:t>Supervision des opérations de transbordement par une société prestataire approuvée</a:t>
            </a:r>
            <a:r>
              <a:rPr lang="fr-FR" u="sng">
                <a:solidFill>
                  <a:schemeClr val="tx1"/>
                </a:solidFill>
              </a:rPr>
              <a:t>(Exigence 3.3)</a:t>
            </a:r>
          </a:p>
          <a:p>
            <a:pPr marL="0" indent="0" algn="just">
              <a:spcBef>
                <a:spcPts val="600"/>
              </a:spcBef>
              <a:spcAft>
                <a:spcPts val="600"/>
              </a:spcAft>
            </a:pPr>
            <a:r>
              <a:rPr lang="fr-FR" sz="1600" b="0">
                <a:solidFill>
                  <a:schemeClr val="tx1"/>
                </a:solidFill>
              </a:rPr>
              <a:t>Toute opération de transbordement requérant une approbation est supervisée par un « </a:t>
            </a:r>
            <a:r>
              <a:rPr lang="fr-FR" sz="1600" b="0" err="1">
                <a:solidFill>
                  <a:schemeClr val="tx1"/>
                </a:solidFill>
              </a:rPr>
              <a:t>Ship</a:t>
            </a:r>
            <a:r>
              <a:rPr lang="fr-FR" sz="1600" b="0">
                <a:solidFill>
                  <a:schemeClr val="tx1"/>
                </a:solidFill>
              </a:rPr>
              <a:t>-to-</a:t>
            </a:r>
            <a:r>
              <a:rPr lang="fr-FR" sz="1600" b="0" err="1">
                <a:solidFill>
                  <a:schemeClr val="tx1"/>
                </a:solidFill>
              </a:rPr>
              <a:t>Ship</a:t>
            </a:r>
            <a:r>
              <a:rPr lang="fr-FR" sz="1600" b="0">
                <a:solidFill>
                  <a:schemeClr val="tx1"/>
                </a:solidFill>
              </a:rPr>
              <a:t> (STS) service provider » approuvé par le </a:t>
            </a:r>
            <a:r>
              <a:rPr lang="fr-FR" sz="1600" b="0" err="1">
                <a:solidFill>
                  <a:schemeClr val="tx1"/>
                </a:solidFill>
              </a:rPr>
              <a:t>Vetting</a:t>
            </a:r>
            <a:r>
              <a:rPr lang="fr-FR" sz="1600" b="0">
                <a:solidFill>
                  <a:schemeClr val="tx1"/>
                </a:solidFill>
              </a:rPr>
              <a:t> Transport Maritime et Fluvial.</a:t>
            </a:r>
          </a:p>
          <a:p>
            <a:pPr marL="0" indent="0" algn="just">
              <a:spcBef>
                <a:spcPts val="600"/>
              </a:spcBef>
              <a:spcAft>
                <a:spcPts val="600"/>
              </a:spcAft>
            </a:pPr>
            <a:r>
              <a:rPr lang="fr-FR" sz="1400" b="0" u="sng">
                <a:solidFill>
                  <a:srgbClr val="FF0000"/>
                </a:solidFill>
              </a:rPr>
              <a:t>MS, RC, GRP et TS : Nouvelle exigence pour l'utilisation formelle d'un STS service provider approuvé</a:t>
            </a:r>
            <a:endParaRPr lang="fr-FR" sz="1400" b="0" u="sng">
              <a:solidFill>
                <a:srgbClr val="FF0000"/>
              </a:solidFill>
              <a:cs typeface="Calibri"/>
            </a:endParaRPr>
          </a:p>
          <a:p>
            <a:pPr marL="0" indent="0" algn="just">
              <a:spcBef>
                <a:spcPts val="600"/>
              </a:spcBef>
              <a:spcAft>
                <a:spcPts val="600"/>
              </a:spcAft>
            </a:pPr>
            <a:endParaRPr lang="fr-FR" sz="1400" b="0" u="sng">
              <a:solidFill>
                <a:srgbClr val="FF0000"/>
              </a:solidFill>
            </a:endParaRPr>
          </a:p>
          <a:p>
            <a:pPr marL="0" indent="0" algn="just">
              <a:spcBef>
                <a:spcPts val="600"/>
              </a:spcBef>
              <a:spcAft>
                <a:spcPts val="600"/>
              </a:spcAft>
            </a:pPr>
            <a:endParaRPr lang="fr-FR" sz="1400" b="0" u="sng">
              <a:solidFill>
                <a:srgbClr val="FF0000"/>
              </a:solidFill>
            </a:endParaRPr>
          </a:p>
          <a:p>
            <a:pPr marL="0" indent="0" algn="l">
              <a:spcAft>
                <a:spcPts val="1200"/>
              </a:spcAft>
            </a:pPr>
            <a:r>
              <a:rPr lang="fr-FR">
                <a:solidFill>
                  <a:schemeClr val="tx1"/>
                </a:solidFill>
              </a:rPr>
              <a:t>Evaluation d’une unité flottante utilisée pour un évènement professionnel </a:t>
            </a:r>
            <a:r>
              <a:rPr lang="fr-FR" u="sng">
                <a:solidFill>
                  <a:schemeClr val="tx1"/>
                </a:solidFill>
              </a:rPr>
              <a:t>(Exigence 3.4)</a:t>
            </a:r>
            <a:endParaRPr lang="fr-FR" u="sng">
              <a:solidFill>
                <a:schemeClr val="tx1"/>
              </a:solidFill>
              <a:cs typeface="Calibri"/>
            </a:endParaRPr>
          </a:p>
          <a:p>
            <a:pPr marL="0" indent="0" algn="just">
              <a:spcBef>
                <a:spcPts val="600"/>
              </a:spcBef>
              <a:spcAft>
                <a:spcPts val="600"/>
              </a:spcAft>
            </a:pPr>
            <a:r>
              <a:rPr lang="fr-FR" sz="1600" b="0">
                <a:solidFill>
                  <a:schemeClr val="tx1"/>
                </a:solidFill>
              </a:rPr>
              <a:t>Une évaluation des risques est réalisée avant toute utilisation d’unité flottante pour un évènement professionnel.</a:t>
            </a:r>
          </a:p>
          <a:p>
            <a:pPr marL="0" indent="0" algn="just">
              <a:spcBef>
                <a:spcPts val="600"/>
              </a:spcBef>
              <a:spcAft>
                <a:spcPts val="600"/>
              </a:spcAft>
            </a:pPr>
            <a:r>
              <a:rPr lang="fr-FR" sz="1600" b="0">
                <a:solidFill>
                  <a:schemeClr val="tx1"/>
                </a:solidFill>
              </a:rPr>
              <a:t>Cette évaluation tient compte des critères listés en annexe 5. Le cas échéant, des mesures compensatoires sont définies et mises en œuvre avant l’évènement par l’opérateur de l’unité flottante ou par l’entité ou filiale concernée.</a:t>
            </a:r>
          </a:p>
          <a:p>
            <a:pPr marL="0" indent="0" algn="l">
              <a:spcBef>
                <a:spcPts val="600"/>
              </a:spcBef>
              <a:spcAft>
                <a:spcPts val="600"/>
              </a:spcAft>
            </a:pPr>
            <a:r>
              <a:rPr lang="fr-FR" sz="1400" b="0" u="sng">
                <a:solidFill>
                  <a:srgbClr val="FF0000"/>
                </a:solidFill>
              </a:rPr>
              <a:t>Nouvelle exigence pour toutes les branches </a:t>
            </a:r>
          </a:p>
          <a:p>
            <a:pPr marL="0" indent="0" algn="l">
              <a:spcBef>
                <a:spcPts val="600"/>
              </a:spcBef>
              <a:spcAft>
                <a:spcPts val="600"/>
              </a:spcAft>
            </a:pPr>
            <a:endParaRPr lang="fr-FR" sz="1400" b="0" i="1">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
        <p:nvSpPr>
          <p:cNvPr id="5" name="5-Point Star 7">
            <a:extLst>
              <a:ext uri="{FF2B5EF4-FFF2-40B4-BE49-F238E27FC236}">
                <a16:creationId xmlns:a16="http://schemas.microsoft.com/office/drawing/2014/main" id="{E024ECDA-A281-4991-9F4F-B114A77D4E17}"/>
              </a:ext>
            </a:extLst>
          </p:cNvPr>
          <p:cNvSpPr/>
          <p:nvPr/>
        </p:nvSpPr>
        <p:spPr>
          <a:xfrm>
            <a:off x="79268" y="4653136"/>
            <a:ext cx="380074"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554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a:solidFill>
                <a:schemeClr val="tx1"/>
              </a:solidFill>
            </a:endParaRPr>
          </a:p>
          <a:p>
            <a:pPr marL="0" indent="0" algn="l">
              <a:spcAft>
                <a:spcPts val="1200"/>
              </a:spcAft>
            </a:pPr>
            <a:r>
              <a:rPr lang="en-US" err="1">
                <a:solidFill>
                  <a:schemeClr val="tx1"/>
                </a:solidFill>
              </a:rPr>
              <a:t>Enregistrement</a:t>
            </a:r>
            <a:r>
              <a:rPr lang="en-US">
                <a:solidFill>
                  <a:schemeClr val="tx1"/>
                </a:solidFill>
              </a:rPr>
              <a:t> et </a:t>
            </a:r>
            <a:r>
              <a:rPr lang="en-US" err="1">
                <a:solidFill>
                  <a:schemeClr val="tx1"/>
                </a:solidFill>
              </a:rPr>
              <a:t>traçabilité</a:t>
            </a:r>
            <a:r>
              <a:rPr lang="en-US">
                <a:solidFill>
                  <a:schemeClr val="tx1"/>
                </a:solidFill>
              </a:rPr>
              <a:t> </a:t>
            </a:r>
            <a:r>
              <a:rPr lang="fr-FR" u="sng">
                <a:solidFill>
                  <a:schemeClr val="tx1"/>
                </a:solidFill>
              </a:rPr>
              <a:t>(Exigence 3.5)</a:t>
            </a:r>
          </a:p>
          <a:p>
            <a:pPr marL="0" indent="0" algn="just">
              <a:spcBef>
                <a:spcPts val="600"/>
              </a:spcBef>
              <a:spcAft>
                <a:spcPts val="600"/>
              </a:spcAft>
            </a:pPr>
            <a:r>
              <a:rPr lang="fr-FR" sz="1600" b="0">
                <a:solidFill>
                  <a:schemeClr val="tx1"/>
                </a:solidFill>
              </a:rPr>
              <a:t>Toute demande d’approbation d’unité flottante ou d’opération de transbordement, incluant sa réponse est documentée, enregistrée et traçable.</a:t>
            </a:r>
          </a:p>
          <a:p>
            <a:pPr marL="0" indent="0" algn="just">
              <a:spcBef>
                <a:spcPts val="600"/>
              </a:spcBef>
              <a:spcAft>
                <a:spcPts val="600"/>
              </a:spcAft>
            </a:pPr>
            <a:r>
              <a:rPr lang="fr-FR" sz="1600" b="0">
                <a:solidFill>
                  <a:schemeClr val="tx1"/>
                </a:solidFill>
              </a:rPr>
              <a:t>Ces documents sont disponibles dans l’entité ou filiale ayant effectué cette demande et dans l’entité approbatrice de l’unité flottante ou de l’opération.</a:t>
            </a:r>
          </a:p>
          <a:p>
            <a:pPr marL="0" indent="0" algn="just">
              <a:spcBef>
                <a:spcPts val="600"/>
              </a:spcBef>
              <a:spcAft>
                <a:spcPts val="600"/>
              </a:spcAft>
            </a:pPr>
            <a:r>
              <a:rPr lang="fr-FR" sz="1400" b="0" u="sng">
                <a:solidFill>
                  <a:srgbClr val="FF0000"/>
                </a:solidFill>
              </a:rPr>
              <a:t>Pas de changement</a:t>
            </a:r>
            <a:endParaRPr lang="fr-FR" sz="1400" b="0" i="1">
              <a:solidFill>
                <a:schemeClr val="tx1"/>
              </a:solidFill>
            </a:endParaRPr>
          </a:p>
          <a:p>
            <a:pPr marL="0" indent="0" algn="just">
              <a:spcBef>
                <a:spcPts val="600"/>
              </a:spcBef>
              <a:spcAft>
                <a:spcPts val="600"/>
              </a:spcAft>
            </a:pPr>
            <a:endParaRPr lang="fr-FR" sz="1400" b="0" u="sng">
              <a:solidFill>
                <a:srgbClr val="FF0000"/>
              </a:solidFill>
            </a:endParaRPr>
          </a:p>
          <a:p>
            <a:pPr marL="0" indent="0" algn="just">
              <a:spcBef>
                <a:spcPts val="600"/>
              </a:spcBef>
              <a:spcAft>
                <a:spcPts val="600"/>
              </a:spcAft>
            </a:pPr>
            <a:endParaRPr lang="fr-FR" sz="1400" b="0" u="sng">
              <a:solidFill>
                <a:srgbClr val="FF0000"/>
              </a:solidFill>
            </a:endParaRPr>
          </a:p>
          <a:p>
            <a:pPr marL="0" indent="0" algn="l">
              <a:spcAft>
                <a:spcPts val="1200"/>
              </a:spcAft>
            </a:pPr>
            <a:r>
              <a:rPr lang="en-US">
                <a:solidFill>
                  <a:schemeClr val="tx1"/>
                </a:solidFill>
              </a:rPr>
              <a:t>Retour </a:t>
            </a:r>
            <a:r>
              <a:rPr lang="en-US" err="1">
                <a:solidFill>
                  <a:schemeClr val="tx1"/>
                </a:solidFill>
              </a:rPr>
              <a:t>d’information</a:t>
            </a:r>
            <a:r>
              <a:rPr lang="en-US">
                <a:solidFill>
                  <a:schemeClr val="tx1"/>
                </a:solidFill>
              </a:rPr>
              <a:t> </a:t>
            </a:r>
            <a:r>
              <a:rPr lang="fr-FR" u="sng">
                <a:solidFill>
                  <a:schemeClr val="tx1"/>
                </a:solidFill>
              </a:rPr>
              <a:t>(Exigence 3.6)</a:t>
            </a:r>
            <a:endParaRPr lang="fr-FR" u="sng">
              <a:solidFill>
                <a:schemeClr val="tx1"/>
              </a:solidFill>
              <a:cs typeface="Calibri"/>
            </a:endParaRPr>
          </a:p>
          <a:p>
            <a:pPr marL="0" indent="0" algn="just">
              <a:spcBef>
                <a:spcPts val="600"/>
              </a:spcBef>
              <a:spcAft>
                <a:spcPts val="600"/>
              </a:spcAft>
            </a:pPr>
            <a:r>
              <a:rPr lang="fr-FR" sz="1600" b="0">
                <a:solidFill>
                  <a:schemeClr val="tx1"/>
                </a:solidFill>
              </a:rPr>
              <a:t>L’entité d’approbation (comme défini dans les annexes 2 et 4) est informée de tout incident concernant une unité flottante, survenu au cours de sa période d’approbation.</a:t>
            </a:r>
          </a:p>
          <a:p>
            <a:pPr marL="0" indent="0" algn="just">
              <a:spcBef>
                <a:spcPts val="600"/>
              </a:spcBef>
              <a:spcAft>
                <a:spcPts val="600"/>
              </a:spcAft>
            </a:pPr>
            <a:r>
              <a:rPr lang="fr-FR" sz="1400" b="0" u="sng">
                <a:solidFill>
                  <a:srgbClr val="FF0000"/>
                </a:solidFill>
              </a:rPr>
              <a:t>Pas de changement</a:t>
            </a:r>
            <a:endParaRPr lang="fr-FR" sz="1400" b="0" i="1">
              <a:solidFill>
                <a:schemeClr val="tx1"/>
              </a:solidFill>
            </a:endParaRPr>
          </a:p>
          <a:p>
            <a:pPr marL="0" indent="0" algn="l">
              <a:spcBef>
                <a:spcPts val="600"/>
              </a:spcBef>
              <a:spcAft>
                <a:spcPts val="600"/>
              </a:spcAft>
            </a:pPr>
            <a:endParaRPr lang="fr-FR" sz="1400" b="0" i="1">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121551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APPENDICES OVERVIEW</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err="1">
                <a:solidFill>
                  <a:schemeClr val="tx1"/>
                </a:solidFill>
              </a:rPr>
              <a:t>Liste</a:t>
            </a:r>
            <a:r>
              <a:rPr lang="en-US">
                <a:solidFill>
                  <a:schemeClr val="tx1"/>
                </a:solidFill>
              </a:rPr>
              <a:t> </a:t>
            </a:r>
            <a:r>
              <a:rPr lang="en-US" err="1">
                <a:solidFill>
                  <a:schemeClr val="tx1"/>
                </a:solidFill>
              </a:rPr>
              <a:t>d’acronymes</a:t>
            </a:r>
            <a:r>
              <a:rPr lang="en-US">
                <a:solidFill>
                  <a:schemeClr val="tx1"/>
                </a:solidFill>
              </a:rPr>
              <a:t> </a:t>
            </a:r>
            <a:r>
              <a:rPr lang="fr-FR" u="sng">
                <a:solidFill>
                  <a:schemeClr val="tx1"/>
                </a:solidFill>
              </a:rPr>
              <a:t>(Annexe 1)</a:t>
            </a:r>
          </a:p>
          <a:p>
            <a:pPr marL="0" indent="0" algn="l">
              <a:spcAft>
                <a:spcPts val="1200"/>
              </a:spcAft>
            </a:pPr>
            <a:endParaRPr lang="en-US">
              <a:solidFill>
                <a:schemeClr val="tx1"/>
              </a:solidFill>
            </a:endParaRPr>
          </a:p>
          <a:p>
            <a:pPr marL="0" indent="0" algn="l">
              <a:spcAft>
                <a:spcPts val="1200"/>
              </a:spcAft>
            </a:pPr>
            <a:r>
              <a:rPr lang="fr-FR">
                <a:solidFill>
                  <a:schemeClr val="tx1"/>
                </a:solidFill>
              </a:rPr>
              <a:t>Liste des cas requérant une demande d’approbation des unités flottantes. Identification et rôle des entités approbatrices </a:t>
            </a:r>
            <a:r>
              <a:rPr lang="fr-FR" u="sng">
                <a:solidFill>
                  <a:schemeClr val="tx1"/>
                </a:solidFill>
              </a:rPr>
              <a:t>(Annexe 2)</a:t>
            </a:r>
          </a:p>
          <a:p>
            <a:pPr marL="0" indent="0" algn="l">
              <a:spcAft>
                <a:spcPts val="1200"/>
              </a:spcAft>
            </a:pPr>
            <a:endParaRPr lang="fr-FR" u="sng">
              <a:solidFill>
                <a:schemeClr val="tx1"/>
              </a:solidFill>
              <a:cs typeface="Calibri"/>
            </a:endParaRPr>
          </a:p>
          <a:p>
            <a:pPr marL="0" indent="0" algn="l">
              <a:spcAft>
                <a:spcPts val="1200"/>
              </a:spcAft>
            </a:pPr>
            <a:r>
              <a:rPr lang="fr-FR">
                <a:solidFill>
                  <a:schemeClr val="tx1"/>
                </a:solidFill>
                <a:cs typeface="Calibri"/>
              </a:rPr>
              <a:t>Durées de validité des approbations d’unités flottantes </a:t>
            </a:r>
            <a:r>
              <a:rPr lang="fr-FR" u="sng">
                <a:solidFill>
                  <a:schemeClr val="tx1"/>
                </a:solidFill>
              </a:rPr>
              <a:t>(Annexe 3)</a:t>
            </a:r>
          </a:p>
          <a:p>
            <a:pPr marL="0" indent="0" algn="l">
              <a:spcAft>
                <a:spcPts val="1200"/>
              </a:spcAft>
            </a:pPr>
            <a:endParaRPr lang="en-US">
              <a:solidFill>
                <a:schemeClr val="tx1"/>
              </a:solidFill>
              <a:cs typeface="Calibri"/>
            </a:endParaRPr>
          </a:p>
          <a:p>
            <a:pPr marL="0" indent="0" algn="l">
              <a:spcAft>
                <a:spcPts val="1200"/>
              </a:spcAft>
            </a:pPr>
            <a:r>
              <a:rPr lang="fr-FR">
                <a:solidFill>
                  <a:schemeClr val="tx1"/>
                </a:solidFill>
              </a:rPr>
              <a:t>Liste des cas requérant une demande d’approbation des opérations de transbordement. Identification et rôle des entités approbatrices </a:t>
            </a:r>
            <a:r>
              <a:rPr lang="fr-FR" u="sng">
                <a:solidFill>
                  <a:schemeClr val="tx1"/>
                </a:solidFill>
              </a:rPr>
              <a:t>(Annexe 4)</a:t>
            </a:r>
          </a:p>
          <a:p>
            <a:pPr marL="0" indent="0" algn="l">
              <a:spcAft>
                <a:spcPts val="1200"/>
              </a:spcAft>
            </a:pPr>
            <a:endParaRPr lang="fr-FR">
              <a:solidFill>
                <a:schemeClr val="tx1"/>
              </a:solidFill>
              <a:cs typeface="Calibri"/>
            </a:endParaRPr>
          </a:p>
          <a:p>
            <a:pPr marL="0" indent="0" algn="l">
              <a:spcAft>
                <a:spcPts val="1200"/>
              </a:spcAft>
            </a:pPr>
            <a:r>
              <a:rPr lang="fr-FR">
                <a:solidFill>
                  <a:schemeClr val="tx1"/>
                </a:solidFill>
                <a:cs typeface="Calibri"/>
              </a:rPr>
              <a:t>Critères d’évaluation des risques d’une unité flottante dans un contexte d’événements professionnels </a:t>
            </a:r>
            <a:r>
              <a:rPr lang="fr-FR" u="sng">
                <a:solidFill>
                  <a:schemeClr val="tx1"/>
                </a:solidFill>
              </a:rPr>
              <a:t>(Annexe 5)</a:t>
            </a:r>
          </a:p>
          <a:p>
            <a:pPr marL="0" indent="0" algn="l">
              <a:spcAft>
                <a:spcPts val="1200"/>
              </a:spcAft>
            </a:pPr>
            <a:endParaRPr lang="fr-FR" u="sng">
              <a:solidFill>
                <a:schemeClr val="tx1"/>
              </a:solidFill>
            </a:endParaRPr>
          </a:p>
          <a:p>
            <a:pPr marL="0" indent="0" algn="l">
              <a:spcAft>
                <a:spcPts val="1200"/>
              </a:spcAft>
            </a:pPr>
            <a:r>
              <a:rPr lang="fr-FR">
                <a:solidFill>
                  <a:schemeClr val="tx1"/>
                </a:solidFill>
                <a:cs typeface="Calibri"/>
              </a:rPr>
              <a:t>Scénarios à considérer dans l’analyse de risques de l’opération maritime</a:t>
            </a:r>
            <a:r>
              <a:rPr lang="fr-FR" u="sng">
                <a:solidFill>
                  <a:schemeClr val="tx1"/>
                </a:solidFill>
              </a:rPr>
              <a:t>(Annexe 6)</a:t>
            </a:r>
          </a:p>
          <a:p>
            <a:pPr marL="0" indent="0" algn="l">
              <a:spcAft>
                <a:spcPts val="1200"/>
              </a:spcAft>
            </a:pPr>
            <a:endParaRPr lang="fr-FR">
              <a:solidFill>
                <a:schemeClr val="tx1"/>
              </a:solidFill>
              <a:cs typeface="Calibri"/>
            </a:endParaRPr>
          </a:p>
          <a:p>
            <a:pPr marL="0" indent="0" algn="l">
              <a:spcBef>
                <a:spcPts val="600"/>
              </a:spcBef>
              <a:spcAft>
                <a:spcPts val="600"/>
              </a:spcAft>
            </a:pPr>
            <a:endParaRPr lang="fr-FR" sz="1400" b="0" i="1">
              <a:solidFill>
                <a:schemeClr val="tx1"/>
              </a:solidFill>
            </a:endParaRPr>
          </a:p>
          <a:p>
            <a:pPr marL="0" indent="0" algn="l">
              <a:spcBef>
                <a:spcPts val="600"/>
              </a:spcBef>
              <a:spcAft>
                <a:spcPts val="600"/>
              </a:spcAft>
            </a:pPr>
            <a:endParaRPr lang="fr-FR" sz="1400" b="0" i="1">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1122787003"/>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6" ma:contentTypeDescription="Crée un document." ma:contentTypeScope="" ma:versionID="ec53d225e463ae41cf26e3885372c36a">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965c4a813544da05d279c142f4041175"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26BA1-78A3-453B-9FBD-D496DF888812}">
  <ds:schemaRefs>
    <ds:schemaRef ds:uri="7d60829d-ccbb-4dad-8e53-10e030528fe5"/>
    <ds:schemaRef ds:uri="c622b210-d154-486c-a873-7c9148167113"/>
    <ds:schemaRef ds:uri="cfb3695c-df4a-4ba3-8ebb-9bb61180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A15BA1-968F-4F1D-A8BD-3ABF7E16D8CF}"/>
</file>

<file path=customXml/itemProps3.xml><?xml version="1.0" encoding="utf-8"?>
<ds:datastoreItem xmlns:ds="http://schemas.openxmlformats.org/officeDocument/2006/customXml" ds:itemID="{61F270F0-EC24-4674-9301-5B01982C7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
      <vt:lpstr>Gestion de demande d’approbation des unités flottantes et des opérations de transbordement REGLE HSE GROUPE (CR-GR-HSE-416)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Cyril CHAMPIGNY</dc:creator>
  <cp:revision>1</cp:revision>
  <cp:lastPrinted>2019-06-19T09:21:13Z</cp:lastPrinted>
  <dcterms:modified xsi:type="dcterms:W3CDTF">2020-02-05T13:06:48Z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