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1836" y="84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3028952"/>
            <a:ext cx="3673041" cy="115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Gestire i rischi tecnologici delle nostre attività industriali vuol dire proteggere le persone, l’ambiente </a:t>
            </a:r>
            <a:br>
              <a:rPr lang="it-IT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e il patrimonio.</a:t>
            </a:r>
            <a:endParaRPr lang="fr-FR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Giornata</a:t>
            </a:r>
            <a:r>
              <a:rPr lang="fr-FR" sz="32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Mondiale </a:t>
            </a:r>
            <a:r>
              <a:rPr lang="fr-FR" sz="32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della</a:t>
            </a:r>
            <a:r>
              <a:rPr lang="fr-FR" sz="32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Sicurezza</a:t>
            </a:r>
            <a:endParaRPr lang="fr-FR" sz="32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2290593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</a:t>
            </a:r>
            <a:r>
              <a:rPr lang="fr-FR" sz="2800" dirty="0" err="1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aprile</a:t>
            </a: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4413719"/>
            <a:ext cx="3685387" cy="6370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Diamo prova tutti insieme di serietà e di attenzione!</a:t>
            </a:r>
            <a:endParaRPr lang="fr-FR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C3DD6332-06AD-53CA-D3F0-1E612CE3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00" y="0"/>
            <a:ext cx="10079198" cy="106918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A640F8-D0ED-AE03-89AD-7CCA7819D3F1}"/>
              </a:ext>
            </a:extLst>
          </p:cNvPr>
          <p:cNvSpPr/>
          <p:nvPr/>
        </p:nvSpPr>
        <p:spPr>
          <a:xfrm>
            <a:off x="-17999" y="0"/>
            <a:ext cx="1007919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05E99-BE62-9664-8BD2-CCC77723D99F}"/>
              </a:ext>
            </a:extLst>
          </p:cNvPr>
          <p:cNvSpPr txBox="1"/>
          <p:nvPr/>
        </p:nvSpPr>
        <p:spPr>
          <a:xfrm>
            <a:off x="668941" y="571506"/>
            <a:ext cx="93762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Rischi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tecnologici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riguardano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tutti, </a:t>
            </a: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agiamo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tutti!</a:t>
            </a: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FFE43C3A-B79A-16D1-8C21-E7BDCA083888}"/>
              </a:ext>
            </a:extLst>
          </p:cNvPr>
          <p:cNvSpPr/>
          <p:nvPr/>
        </p:nvSpPr>
        <p:spPr>
          <a:xfrm>
            <a:off x="-17999" y="9297372"/>
            <a:ext cx="1007919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4E6D24D0-A61D-9A23-4ED6-496BFD891802}"/>
              </a:ext>
            </a:extLst>
          </p:cNvPr>
          <p:cNvSpPr/>
          <p:nvPr/>
        </p:nvSpPr>
        <p:spPr>
          <a:xfrm>
            <a:off x="-18000" y="9293181"/>
            <a:ext cx="3771602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dirty="0"/>
              <a:t> </a:t>
            </a: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79A0086A-80E5-7BB7-B0F2-B3F2EA8B8B00}"/>
              </a:ext>
            </a:extLst>
          </p:cNvPr>
          <p:cNvSpPr/>
          <p:nvPr/>
        </p:nvSpPr>
        <p:spPr>
          <a:xfrm>
            <a:off x="3346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5AD794A8-961E-0B0F-D013-7503841A1908}"/>
              </a:ext>
            </a:extLst>
          </p:cNvPr>
          <p:cNvSpPr/>
          <p:nvPr/>
        </p:nvSpPr>
        <p:spPr>
          <a:xfrm>
            <a:off x="6695434" y="9293181"/>
            <a:ext cx="3365764" cy="45719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3C9FCD-AFB4-8774-00D1-95D7FA22DFA1}"/>
              </a:ext>
            </a:extLst>
          </p:cNvPr>
          <p:cNvSpPr/>
          <p:nvPr/>
        </p:nvSpPr>
        <p:spPr>
          <a:xfrm>
            <a:off x="691922" y="9337313"/>
            <a:ext cx="2552969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IDENTIFICO </a:t>
            </a:r>
          </a:p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pericoli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22B25-A12E-1766-2385-14DF549DF526}"/>
              </a:ext>
            </a:extLst>
          </p:cNvPr>
          <p:cNvSpPr/>
          <p:nvPr/>
        </p:nvSpPr>
        <p:spPr>
          <a:xfrm>
            <a:off x="4074968" y="9327693"/>
            <a:ext cx="2763256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VALUTO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rischi e </a:t>
            </a:r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STABILISCO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barriere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458BF-E0EE-30F3-6812-1D167244F22E}"/>
              </a:ext>
            </a:extLst>
          </p:cNvPr>
          <p:cNvSpPr/>
          <p:nvPr/>
        </p:nvSpPr>
        <p:spPr>
          <a:xfrm>
            <a:off x="7374373" y="9311445"/>
            <a:ext cx="255692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GARANTISCO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l’efficacia delle barriere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61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24</cp:revision>
  <dcterms:created xsi:type="dcterms:W3CDTF">2022-03-15T11:40:48Z</dcterms:created>
  <dcterms:modified xsi:type="dcterms:W3CDTF">2023-03-21T17:40:08Z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