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494C"/>
    <a:srgbClr val="E84D0E"/>
    <a:srgbClr val="E05329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 varScale="1">
        <p:scale>
          <a:sx n="19" d="100"/>
          <a:sy n="19" d="100"/>
        </p:scale>
        <p:origin x="381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12/07/2022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C0B2956-45C0-5B46-868B-0E93726C2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Golden </a:t>
            </a:r>
            <a:r>
              <a:rPr lang="fr-FR" sz="6800" b="1" spc="-240" dirty="0" err="1">
                <a:solidFill>
                  <a:srgbClr val="35494C"/>
                </a:solidFill>
                <a:latin typeface="Gotham Rounded Bold" pitchFamily="2" charset="77"/>
              </a:rPr>
              <a:t>Rule</a:t>
            </a:r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 11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E84D0E"/>
                </a:solidFill>
                <a:latin typeface="Gotham Rounded Bold" pitchFamily="2" charset="77"/>
              </a:rPr>
              <a:t>Hot </a:t>
            </a:r>
            <a:r>
              <a:rPr lang="fr-FR" sz="20400" b="1" spc="-700" dirty="0" err="1">
                <a:solidFill>
                  <a:srgbClr val="E84D0E"/>
                </a:solidFill>
                <a:latin typeface="Gotham Rounded Bold" pitchFamily="2" charset="77"/>
              </a:rPr>
              <a:t>Work</a:t>
            </a:r>
            <a:endParaRPr lang="fr-FR" sz="20400" b="1" spc="-700" dirty="0">
              <a:solidFill>
                <a:srgbClr val="E84D0E"/>
              </a:solidFill>
              <a:latin typeface="Gotham Rounded Bold" pitchFamily="2" charset="77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27861580"/>
            <a:ext cx="1545509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Before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starting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any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hot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work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, </a:t>
            </a:r>
            <a:b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</a:b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I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ensure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the absence of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flammable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substances or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their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isolation.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23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21</cp:revision>
  <dcterms:created xsi:type="dcterms:W3CDTF">2022-01-17T11:44:19Z</dcterms:created>
  <dcterms:modified xsi:type="dcterms:W3CDTF">2022-07-12T10:26:32Z</dcterms:modified>
</cp:coreProperties>
</file>