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8A30"/>
    <a:srgbClr val="172982"/>
    <a:srgbClr val="E65113"/>
    <a:srgbClr val="E1001A"/>
    <a:srgbClr val="374649"/>
    <a:srgbClr val="F7941D"/>
    <a:srgbClr val="FFC800"/>
    <a:srgbClr val="285AFF"/>
    <a:srgbClr val="5079FF"/>
    <a:srgbClr val="009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396" y="144"/>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yton FERIAUX" userId="9c5c5508-a7dc-4b9b-82fc-6eb9dc922111" providerId="ADAL" clId="{DFCF1471-CF03-4112-A171-D914A7B10EAD}"/>
    <pc:docChg chg="undo custSel modSld">
      <pc:chgData name="Clayton FERIAUX" userId="9c5c5508-a7dc-4b9b-82fc-6eb9dc922111" providerId="ADAL" clId="{DFCF1471-CF03-4112-A171-D914A7B10EAD}" dt="2022-11-29T10:15:51.540" v="167" actId="208"/>
      <pc:docMkLst>
        <pc:docMk/>
      </pc:docMkLst>
      <pc:sldChg chg="modSp mod">
        <pc:chgData name="Clayton FERIAUX" userId="9c5c5508-a7dc-4b9b-82fc-6eb9dc922111" providerId="ADAL" clId="{DFCF1471-CF03-4112-A171-D914A7B10EAD}" dt="2022-11-28T13:40:40.129" v="165" actId="12"/>
        <pc:sldMkLst>
          <pc:docMk/>
          <pc:sldMk cId="3920847002" sldId="272"/>
        </pc:sldMkLst>
        <pc:spChg chg="mod">
          <ac:chgData name="Clayton FERIAUX" userId="9c5c5508-a7dc-4b9b-82fc-6eb9dc922111" providerId="ADAL" clId="{DFCF1471-CF03-4112-A171-D914A7B10EAD}" dt="2022-11-28T12:49:23.794" v="55" actId="207"/>
          <ac:spMkLst>
            <pc:docMk/>
            <pc:sldMk cId="3920847002" sldId="272"/>
            <ac:spMk id="2" creationId="{00000000-0000-0000-0000-000000000000}"/>
          </ac:spMkLst>
        </pc:spChg>
        <pc:spChg chg="mod">
          <ac:chgData name="Clayton FERIAUX" userId="9c5c5508-a7dc-4b9b-82fc-6eb9dc922111" providerId="ADAL" clId="{DFCF1471-CF03-4112-A171-D914A7B10EAD}" dt="2022-11-28T12:54:19.895" v="94" actId="20577"/>
          <ac:spMkLst>
            <pc:docMk/>
            <pc:sldMk cId="3920847002" sldId="272"/>
            <ac:spMk id="5" creationId="{8DABA0B8-3B25-CA91-F869-0D86C7928514}"/>
          </ac:spMkLst>
        </pc:spChg>
        <pc:spChg chg="mod">
          <ac:chgData name="Clayton FERIAUX" userId="9c5c5508-a7dc-4b9b-82fc-6eb9dc922111" providerId="ADAL" clId="{DFCF1471-CF03-4112-A171-D914A7B10EAD}" dt="2022-11-28T12:50:36.531" v="58" actId="208"/>
          <ac:spMkLst>
            <pc:docMk/>
            <pc:sldMk cId="3920847002" sldId="272"/>
            <ac:spMk id="8" creationId="{AA64CC0C-5E58-4D61-8A27-4BE577F259EB}"/>
          </ac:spMkLst>
        </pc:spChg>
        <pc:spChg chg="mod">
          <ac:chgData name="Clayton FERIAUX" userId="9c5c5508-a7dc-4b9b-82fc-6eb9dc922111" providerId="ADAL" clId="{DFCF1471-CF03-4112-A171-D914A7B10EAD}" dt="2022-11-28T12:51:35.736" v="77" actId="20577"/>
          <ac:spMkLst>
            <pc:docMk/>
            <pc:sldMk cId="3920847002" sldId="272"/>
            <ac:spMk id="12" creationId="{81CE6414-97A0-4E9C-AB09-828EF951187B}"/>
          </ac:spMkLst>
        </pc:spChg>
        <pc:spChg chg="mod">
          <ac:chgData name="Clayton FERIAUX" userId="9c5c5508-a7dc-4b9b-82fc-6eb9dc922111" providerId="ADAL" clId="{DFCF1471-CF03-4112-A171-D914A7B10EAD}" dt="2022-11-28T12:52:01.829" v="80" actId="208"/>
          <ac:spMkLst>
            <pc:docMk/>
            <pc:sldMk cId="3920847002" sldId="272"/>
            <ac:spMk id="13" creationId="{D81B700D-AFEB-4659-9278-F75980FDC78D}"/>
          </ac:spMkLst>
        </pc:spChg>
        <pc:spChg chg="mod">
          <ac:chgData name="Clayton FERIAUX" userId="9c5c5508-a7dc-4b9b-82fc-6eb9dc922111" providerId="ADAL" clId="{DFCF1471-CF03-4112-A171-D914A7B10EAD}" dt="2022-11-28T12:51:55.932" v="78" actId="12"/>
          <ac:spMkLst>
            <pc:docMk/>
            <pc:sldMk cId="3920847002" sldId="272"/>
            <ac:spMk id="14" creationId="{B186940C-3617-4A62-BC5C-3F07F0187F03}"/>
          </ac:spMkLst>
        </pc:spChg>
        <pc:spChg chg="mod">
          <ac:chgData name="Clayton FERIAUX" userId="9c5c5508-a7dc-4b9b-82fc-6eb9dc922111" providerId="ADAL" clId="{DFCF1471-CF03-4112-A171-D914A7B10EAD}" dt="2022-11-28T12:50:44.360" v="62" actId="207"/>
          <ac:spMkLst>
            <pc:docMk/>
            <pc:sldMk cId="3920847002" sldId="272"/>
            <ac:spMk id="15" creationId="{6AAD629B-D0DF-435F-A137-D1466C359F81}"/>
          </ac:spMkLst>
        </pc:spChg>
        <pc:spChg chg="mod">
          <ac:chgData name="Clayton FERIAUX" userId="9c5c5508-a7dc-4b9b-82fc-6eb9dc922111" providerId="ADAL" clId="{DFCF1471-CF03-4112-A171-D914A7B10EAD}" dt="2022-11-28T13:40:40.129" v="165" actId="12"/>
          <ac:spMkLst>
            <pc:docMk/>
            <pc:sldMk cId="3920847002" sldId="272"/>
            <ac:spMk id="26" creationId="{86D83647-D2F5-45E7-9102-A36BE5B37D24}"/>
          </ac:spMkLst>
        </pc:spChg>
        <pc:spChg chg="mod">
          <ac:chgData name="Clayton FERIAUX" userId="9c5c5508-a7dc-4b9b-82fc-6eb9dc922111" providerId="ADAL" clId="{DFCF1471-CF03-4112-A171-D914A7B10EAD}" dt="2022-11-28T12:52:56.591" v="86" actId="12"/>
          <ac:spMkLst>
            <pc:docMk/>
            <pc:sldMk cId="3920847002" sldId="272"/>
            <ac:spMk id="56" creationId="{C5A31F5B-A8C4-4A5B-9C6B-647843CC4FA3}"/>
          </ac:spMkLst>
        </pc:spChg>
        <pc:picChg chg="mod">
          <ac:chgData name="Clayton FERIAUX" userId="9c5c5508-a7dc-4b9b-82fc-6eb9dc922111" providerId="ADAL" clId="{DFCF1471-CF03-4112-A171-D914A7B10EAD}" dt="2022-11-28T12:53:54.715" v="90" actId="14100"/>
          <ac:picMkLst>
            <pc:docMk/>
            <pc:sldMk cId="3920847002" sldId="272"/>
            <ac:picMk id="9" creationId="{B634C78F-80A0-4AF8-8FE5-08AE5A26A4D3}"/>
          </ac:picMkLst>
        </pc:picChg>
      </pc:sldChg>
      <pc:sldChg chg="modSp mod">
        <pc:chgData name="Clayton FERIAUX" userId="9c5c5508-a7dc-4b9b-82fc-6eb9dc922111" providerId="ADAL" clId="{DFCF1471-CF03-4112-A171-D914A7B10EAD}" dt="2022-11-28T12:59:33.603" v="136" actId="12"/>
        <pc:sldMkLst>
          <pc:docMk/>
          <pc:sldMk cId="1092025909" sldId="285"/>
        </pc:sldMkLst>
        <pc:spChg chg="mod">
          <ac:chgData name="Clayton FERIAUX" userId="9c5c5508-a7dc-4b9b-82fc-6eb9dc922111" providerId="ADAL" clId="{DFCF1471-CF03-4112-A171-D914A7B10EAD}" dt="2022-11-28T12:55:24.526" v="97" actId="20577"/>
          <ac:spMkLst>
            <pc:docMk/>
            <pc:sldMk cId="1092025909" sldId="285"/>
            <ac:spMk id="2" creationId="{00000000-0000-0000-0000-000000000000}"/>
          </ac:spMkLst>
        </pc:spChg>
        <pc:spChg chg="mod">
          <ac:chgData name="Clayton FERIAUX" userId="9c5c5508-a7dc-4b9b-82fc-6eb9dc922111" providerId="ADAL" clId="{DFCF1471-CF03-4112-A171-D914A7B10EAD}" dt="2022-11-28T12:57:18.026" v="127" actId="208"/>
          <ac:spMkLst>
            <pc:docMk/>
            <pc:sldMk cId="1092025909" sldId="285"/>
            <ac:spMk id="7" creationId="{A304F54B-97C3-4E13-8E1C-90D615BD7F02}"/>
          </ac:spMkLst>
        </pc:spChg>
        <pc:spChg chg="mod">
          <ac:chgData name="Clayton FERIAUX" userId="9c5c5508-a7dc-4b9b-82fc-6eb9dc922111" providerId="ADAL" clId="{DFCF1471-CF03-4112-A171-D914A7B10EAD}" dt="2022-11-28T12:55:36.955" v="105" actId="207"/>
          <ac:spMkLst>
            <pc:docMk/>
            <pc:sldMk cId="1092025909" sldId="285"/>
            <ac:spMk id="17" creationId="{23F0CF50-2ADC-4EA6-88DF-8F37825CA125}"/>
          </ac:spMkLst>
        </pc:spChg>
        <pc:spChg chg="mod">
          <ac:chgData name="Clayton FERIAUX" userId="9c5c5508-a7dc-4b9b-82fc-6eb9dc922111" providerId="ADAL" clId="{DFCF1471-CF03-4112-A171-D914A7B10EAD}" dt="2022-11-28T12:59:33.603" v="136" actId="12"/>
          <ac:spMkLst>
            <pc:docMk/>
            <pc:sldMk cId="1092025909" sldId="285"/>
            <ac:spMk id="18" creationId="{F44AEE55-6713-40B8-BEBB-5FF28295E249}"/>
          </ac:spMkLst>
        </pc:spChg>
        <pc:spChg chg="mod">
          <ac:chgData name="Clayton FERIAUX" userId="9c5c5508-a7dc-4b9b-82fc-6eb9dc922111" providerId="ADAL" clId="{DFCF1471-CF03-4112-A171-D914A7B10EAD}" dt="2022-11-28T12:56:49.601" v="119" actId="208"/>
          <ac:spMkLst>
            <pc:docMk/>
            <pc:sldMk cId="1092025909" sldId="285"/>
            <ac:spMk id="19" creationId="{B363004E-D9F5-4451-969E-1A58456FA79F}"/>
          </ac:spMkLst>
        </pc:spChg>
        <pc:spChg chg="mod">
          <ac:chgData name="Clayton FERIAUX" userId="9c5c5508-a7dc-4b9b-82fc-6eb9dc922111" providerId="ADAL" clId="{DFCF1471-CF03-4112-A171-D914A7B10EAD}" dt="2022-11-28T12:57:30.242" v="128" actId="207"/>
          <ac:spMkLst>
            <pc:docMk/>
            <pc:sldMk cId="1092025909" sldId="285"/>
            <ac:spMk id="26" creationId="{7D294FCF-63BA-4BC8-A08E-45DEA043F1E8}"/>
          </ac:spMkLst>
        </pc:spChg>
        <pc:spChg chg="mod">
          <ac:chgData name="Clayton FERIAUX" userId="9c5c5508-a7dc-4b9b-82fc-6eb9dc922111" providerId="ADAL" clId="{DFCF1471-CF03-4112-A171-D914A7B10EAD}" dt="2022-11-28T12:57:30.242" v="128" actId="207"/>
          <ac:spMkLst>
            <pc:docMk/>
            <pc:sldMk cId="1092025909" sldId="285"/>
            <ac:spMk id="31" creationId="{046F1B10-6B15-4FF8-BAE3-D179A12B74EB}"/>
          </ac:spMkLst>
        </pc:spChg>
        <pc:spChg chg="mod">
          <ac:chgData name="Clayton FERIAUX" userId="9c5c5508-a7dc-4b9b-82fc-6eb9dc922111" providerId="ADAL" clId="{DFCF1471-CF03-4112-A171-D914A7B10EAD}" dt="2022-11-28T12:55:26.530" v="98" actId="207"/>
          <ac:spMkLst>
            <pc:docMk/>
            <pc:sldMk cId="1092025909" sldId="285"/>
            <ac:spMk id="32" creationId="{CA625D36-0596-8341-85F6-494301E0B39F}"/>
          </ac:spMkLst>
        </pc:spChg>
        <pc:spChg chg="mod">
          <ac:chgData name="Clayton FERIAUX" userId="9c5c5508-a7dc-4b9b-82fc-6eb9dc922111" providerId="ADAL" clId="{DFCF1471-CF03-4112-A171-D914A7B10EAD}" dt="2022-11-28T12:57:30.242" v="128" actId="207"/>
          <ac:spMkLst>
            <pc:docMk/>
            <pc:sldMk cId="1092025909" sldId="285"/>
            <ac:spMk id="34" creationId="{0A040165-86A0-4AEA-9D3A-4E09B4E30707}"/>
          </ac:spMkLst>
        </pc:spChg>
        <pc:spChg chg="mod">
          <ac:chgData name="Clayton FERIAUX" userId="9c5c5508-a7dc-4b9b-82fc-6eb9dc922111" providerId="ADAL" clId="{DFCF1471-CF03-4112-A171-D914A7B10EAD}" dt="2022-11-28T12:57:30.242" v="128" actId="207"/>
          <ac:spMkLst>
            <pc:docMk/>
            <pc:sldMk cId="1092025909" sldId="285"/>
            <ac:spMk id="35" creationId="{6CBD728C-42A9-4218-9915-C5F0D444973C}"/>
          </ac:spMkLst>
        </pc:spChg>
        <pc:spChg chg="mod">
          <ac:chgData name="Clayton FERIAUX" userId="9c5c5508-a7dc-4b9b-82fc-6eb9dc922111" providerId="ADAL" clId="{DFCF1471-CF03-4112-A171-D914A7B10EAD}" dt="2022-11-28T12:58:33.876" v="131" actId="12"/>
          <ac:spMkLst>
            <pc:docMk/>
            <pc:sldMk cId="1092025909" sldId="285"/>
            <ac:spMk id="36" creationId="{156FA4AE-A3E8-47D3-8189-E6501F99B5D2}"/>
          </ac:spMkLst>
        </pc:spChg>
        <pc:spChg chg="mod">
          <ac:chgData name="Clayton FERIAUX" userId="9c5c5508-a7dc-4b9b-82fc-6eb9dc922111" providerId="ADAL" clId="{DFCF1471-CF03-4112-A171-D914A7B10EAD}" dt="2022-11-28T12:55:35.115" v="104" actId="207"/>
          <ac:spMkLst>
            <pc:docMk/>
            <pc:sldMk cId="1092025909" sldId="285"/>
            <ac:spMk id="59" creationId="{16CCC2B1-F243-42E3-8953-977DF626816B}"/>
          </ac:spMkLst>
        </pc:spChg>
        <pc:spChg chg="mod">
          <ac:chgData name="Clayton FERIAUX" userId="9c5c5508-a7dc-4b9b-82fc-6eb9dc922111" providerId="ADAL" clId="{DFCF1471-CF03-4112-A171-D914A7B10EAD}" dt="2022-11-28T12:56:25.662" v="115" actId="208"/>
          <ac:spMkLst>
            <pc:docMk/>
            <pc:sldMk cId="1092025909" sldId="285"/>
            <ac:spMk id="60" creationId="{1E61AA3D-F34D-4980-A6D2-7ABC90C58239}"/>
          </ac:spMkLst>
        </pc:spChg>
        <pc:spChg chg="mod">
          <ac:chgData name="Clayton FERIAUX" userId="9c5c5508-a7dc-4b9b-82fc-6eb9dc922111" providerId="ADAL" clId="{DFCF1471-CF03-4112-A171-D914A7B10EAD}" dt="2022-11-28T12:56:03.519" v="110" actId="14100"/>
          <ac:spMkLst>
            <pc:docMk/>
            <pc:sldMk cId="1092025909" sldId="285"/>
            <ac:spMk id="61" creationId="{A9616E41-8FA2-4105-A36D-CF7327A04A0D}"/>
          </ac:spMkLst>
        </pc:spChg>
        <pc:spChg chg="mod">
          <ac:chgData name="Clayton FERIAUX" userId="9c5c5508-a7dc-4b9b-82fc-6eb9dc922111" providerId="ADAL" clId="{DFCF1471-CF03-4112-A171-D914A7B10EAD}" dt="2022-11-28T12:56:32.307" v="117" actId="20577"/>
          <ac:spMkLst>
            <pc:docMk/>
            <pc:sldMk cId="1092025909" sldId="285"/>
            <ac:spMk id="68" creationId="{14E3B7A5-3478-4FFE-8A55-D41E9EBDE3DB}"/>
          </ac:spMkLst>
        </pc:spChg>
        <pc:spChg chg="mod">
          <ac:chgData name="Clayton FERIAUX" userId="9c5c5508-a7dc-4b9b-82fc-6eb9dc922111" providerId="ADAL" clId="{DFCF1471-CF03-4112-A171-D914A7B10EAD}" dt="2022-11-28T12:57:30.242" v="128" actId="207"/>
          <ac:spMkLst>
            <pc:docMk/>
            <pc:sldMk cId="1092025909" sldId="285"/>
            <ac:spMk id="70" creationId="{85668F7F-7477-4D12-BA8E-EEC1828FAB5C}"/>
          </ac:spMkLst>
        </pc:spChg>
        <pc:spChg chg="mod">
          <ac:chgData name="Clayton FERIAUX" userId="9c5c5508-a7dc-4b9b-82fc-6eb9dc922111" providerId="ADAL" clId="{DFCF1471-CF03-4112-A171-D914A7B10EAD}" dt="2022-11-28T12:55:28.754" v="100" actId="207"/>
          <ac:spMkLst>
            <pc:docMk/>
            <pc:sldMk cId="1092025909" sldId="285"/>
            <ac:spMk id="83" creationId="{89657512-2182-4DF7-ADF4-3A73E52B061F}"/>
          </ac:spMkLst>
        </pc:spChg>
        <pc:spChg chg="mod">
          <ac:chgData name="Clayton FERIAUX" userId="9c5c5508-a7dc-4b9b-82fc-6eb9dc922111" providerId="ADAL" clId="{DFCF1471-CF03-4112-A171-D914A7B10EAD}" dt="2022-11-28T12:58:01.137" v="130" actId="12"/>
          <ac:spMkLst>
            <pc:docMk/>
            <pc:sldMk cId="1092025909" sldId="285"/>
            <ac:spMk id="84" creationId="{B946E0C4-6593-48DC-88B4-40289605EA64}"/>
          </ac:spMkLst>
        </pc:spChg>
        <pc:cxnChg chg="mod">
          <ac:chgData name="Clayton FERIAUX" userId="9c5c5508-a7dc-4b9b-82fc-6eb9dc922111" providerId="ADAL" clId="{DFCF1471-CF03-4112-A171-D914A7B10EAD}" dt="2022-11-28T12:57:38.174" v="129" actId="208"/>
          <ac:cxnSpMkLst>
            <pc:docMk/>
            <pc:sldMk cId="1092025909" sldId="285"/>
            <ac:cxnSpMk id="25" creationId="{F0740F23-7E9B-4E78-9283-8693C38C5597}"/>
          </ac:cxnSpMkLst>
        </pc:cxnChg>
        <pc:cxnChg chg="mod">
          <ac:chgData name="Clayton FERIAUX" userId="9c5c5508-a7dc-4b9b-82fc-6eb9dc922111" providerId="ADAL" clId="{DFCF1471-CF03-4112-A171-D914A7B10EAD}" dt="2022-11-28T12:57:38.174" v="129" actId="208"/>
          <ac:cxnSpMkLst>
            <pc:docMk/>
            <pc:sldMk cId="1092025909" sldId="285"/>
            <ac:cxnSpMk id="27" creationId="{74344904-6423-4553-9A76-8DE7FD1073EA}"/>
          </ac:cxnSpMkLst>
        </pc:cxnChg>
        <pc:cxnChg chg="mod">
          <ac:chgData name="Clayton FERIAUX" userId="9c5c5508-a7dc-4b9b-82fc-6eb9dc922111" providerId="ADAL" clId="{DFCF1471-CF03-4112-A171-D914A7B10EAD}" dt="2022-11-28T12:57:38.174" v="129" actId="208"/>
          <ac:cxnSpMkLst>
            <pc:docMk/>
            <pc:sldMk cId="1092025909" sldId="285"/>
            <ac:cxnSpMk id="29" creationId="{71A298E8-D11E-4017-BFB7-0F0101402FC0}"/>
          </ac:cxnSpMkLst>
        </pc:cxnChg>
        <pc:cxnChg chg="mod">
          <ac:chgData name="Clayton FERIAUX" userId="9c5c5508-a7dc-4b9b-82fc-6eb9dc922111" providerId="ADAL" clId="{DFCF1471-CF03-4112-A171-D914A7B10EAD}" dt="2022-11-28T12:57:38.174" v="129" actId="208"/>
          <ac:cxnSpMkLst>
            <pc:docMk/>
            <pc:sldMk cId="1092025909" sldId="285"/>
            <ac:cxnSpMk id="62" creationId="{EFC030D0-63CE-40F4-8DDF-685D7E71660F}"/>
          </ac:cxnSpMkLst>
        </pc:cxnChg>
      </pc:sldChg>
      <pc:sldChg chg="modSp mod">
        <pc:chgData name="Clayton FERIAUX" userId="9c5c5508-a7dc-4b9b-82fc-6eb9dc922111" providerId="ADAL" clId="{DFCF1471-CF03-4112-A171-D914A7B10EAD}" dt="2022-11-29T10:15:51.540" v="167" actId="208"/>
        <pc:sldMkLst>
          <pc:docMk/>
          <pc:sldMk cId="3254035797" sldId="286"/>
        </pc:sldMkLst>
        <pc:spChg chg="mod">
          <ac:chgData name="Clayton FERIAUX" userId="9c5c5508-a7dc-4b9b-82fc-6eb9dc922111" providerId="ADAL" clId="{DFCF1471-CF03-4112-A171-D914A7B10EAD}" dt="2022-11-29T10:15:37.229" v="166" actId="207"/>
          <ac:spMkLst>
            <pc:docMk/>
            <pc:sldMk cId="3254035797" sldId="286"/>
            <ac:spMk id="2" creationId="{00000000-0000-0000-0000-000000000000}"/>
          </ac:spMkLst>
        </pc:spChg>
        <pc:spChg chg="mod">
          <ac:chgData name="Clayton FERIAUX" userId="9c5c5508-a7dc-4b9b-82fc-6eb9dc922111" providerId="ADAL" clId="{DFCF1471-CF03-4112-A171-D914A7B10EAD}" dt="2022-11-28T13:21:49.628" v="160" actId="207"/>
          <ac:spMkLst>
            <pc:docMk/>
            <pc:sldMk cId="3254035797" sldId="286"/>
            <ac:spMk id="5" creationId="{ED1DDB19-EEEC-49FF-904B-7E0F1F126E68}"/>
          </ac:spMkLst>
        </pc:spChg>
        <pc:spChg chg="mod">
          <ac:chgData name="Clayton FERIAUX" userId="9c5c5508-a7dc-4b9b-82fc-6eb9dc922111" providerId="ADAL" clId="{DFCF1471-CF03-4112-A171-D914A7B10EAD}" dt="2022-11-28T13:22:05.410" v="164" actId="12"/>
          <ac:spMkLst>
            <pc:docMk/>
            <pc:sldMk cId="3254035797" sldId="286"/>
            <ac:spMk id="7" creationId="{4A1A07A7-4039-4CDF-8B90-76E046401985}"/>
          </ac:spMkLst>
        </pc:spChg>
        <pc:spChg chg="mod">
          <ac:chgData name="Clayton FERIAUX" userId="9c5c5508-a7dc-4b9b-82fc-6eb9dc922111" providerId="ADAL" clId="{DFCF1471-CF03-4112-A171-D914A7B10EAD}" dt="2022-11-28T13:19:49.974" v="154" actId="207"/>
          <ac:spMkLst>
            <pc:docMk/>
            <pc:sldMk cId="3254035797" sldId="286"/>
            <ac:spMk id="18" creationId="{A1B8A6BF-3C1D-4719-A0C1-63F89F1FCA37}"/>
          </ac:spMkLst>
        </pc:spChg>
        <pc:spChg chg="mod">
          <ac:chgData name="Clayton FERIAUX" userId="9c5c5508-a7dc-4b9b-82fc-6eb9dc922111" providerId="ADAL" clId="{DFCF1471-CF03-4112-A171-D914A7B10EAD}" dt="2022-11-28T13:20:04.374" v="157" actId="207"/>
          <ac:spMkLst>
            <pc:docMk/>
            <pc:sldMk cId="3254035797" sldId="286"/>
            <ac:spMk id="26" creationId="{1B6A7301-6F8A-4A9A-BB15-9CFFF3E4DD05}"/>
          </ac:spMkLst>
        </pc:spChg>
        <pc:spChg chg="mod">
          <ac:chgData name="Clayton FERIAUX" userId="9c5c5508-a7dc-4b9b-82fc-6eb9dc922111" providerId="ADAL" clId="{DFCF1471-CF03-4112-A171-D914A7B10EAD}" dt="2022-11-28T13:19:38.708" v="152" actId="20577"/>
          <ac:spMkLst>
            <pc:docMk/>
            <pc:sldMk cId="3254035797" sldId="286"/>
            <ac:spMk id="30" creationId="{6487F39D-A535-41A5-88E7-F475BC3D7BFD}"/>
          </ac:spMkLst>
        </pc:spChg>
        <pc:spChg chg="mod">
          <ac:chgData name="Clayton FERIAUX" userId="9c5c5508-a7dc-4b9b-82fc-6eb9dc922111" providerId="ADAL" clId="{DFCF1471-CF03-4112-A171-D914A7B10EAD}" dt="2022-11-28T13:19:59.624" v="156" actId="207"/>
          <ac:spMkLst>
            <pc:docMk/>
            <pc:sldMk cId="3254035797" sldId="286"/>
            <ac:spMk id="33" creationId="{04E2CD8D-A7BA-4E6C-BEEF-3B9A621AD4EE}"/>
          </ac:spMkLst>
        </pc:spChg>
        <pc:spChg chg="mod">
          <ac:chgData name="Clayton FERIAUX" userId="9c5c5508-a7dc-4b9b-82fc-6eb9dc922111" providerId="ADAL" clId="{DFCF1471-CF03-4112-A171-D914A7B10EAD}" dt="2022-11-29T10:15:51.540" v="167" actId="208"/>
          <ac:spMkLst>
            <pc:docMk/>
            <pc:sldMk cId="3254035797" sldId="286"/>
            <ac:spMk id="34" creationId="{A3B38FB1-B1D2-454F-B0AE-D4488C03A279}"/>
          </ac:spMkLst>
        </pc:spChg>
        <pc:spChg chg="mod">
          <ac:chgData name="Clayton FERIAUX" userId="9c5c5508-a7dc-4b9b-82fc-6eb9dc922111" providerId="ADAL" clId="{DFCF1471-CF03-4112-A171-D914A7B10EAD}" dt="2022-11-28T13:21:30.373" v="158" actId="208"/>
          <ac:spMkLst>
            <pc:docMk/>
            <pc:sldMk cId="3254035797" sldId="286"/>
            <ac:spMk id="40" creationId="{253F895C-B6EB-4515-8619-7FFBBB86557A}"/>
          </ac:spMkLst>
        </pc:spChg>
        <pc:spChg chg="mod">
          <ac:chgData name="Clayton FERIAUX" userId="9c5c5508-a7dc-4b9b-82fc-6eb9dc922111" providerId="ADAL" clId="{DFCF1471-CF03-4112-A171-D914A7B10EAD}" dt="2022-11-28T13:21:55.283" v="162" actId="208"/>
          <ac:spMkLst>
            <pc:docMk/>
            <pc:sldMk cId="3254035797" sldId="286"/>
            <ac:spMk id="47" creationId="{73ED01A3-F7DC-491D-94D0-1D4138422593}"/>
          </ac:spMkLst>
        </pc:spChg>
        <pc:spChg chg="mod">
          <ac:chgData name="Clayton FERIAUX" userId="9c5c5508-a7dc-4b9b-82fc-6eb9dc922111" providerId="ADAL" clId="{DFCF1471-CF03-4112-A171-D914A7B10EAD}" dt="2022-11-28T13:21:52.875" v="161" actId="207"/>
          <ac:spMkLst>
            <pc:docMk/>
            <pc:sldMk cId="3254035797" sldId="286"/>
            <ac:spMk id="62" creationId="{3E7C8226-DC59-40B4-9E80-1E19F655D195}"/>
          </ac:spMkLst>
        </pc:spChg>
      </pc:sldChg>
      <pc:sldChg chg="modSp mod">
        <pc:chgData name="Clayton FERIAUX" userId="9c5c5508-a7dc-4b9b-82fc-6eb9dc922111" providerId="ADAL" clId="{DFCF1471-CF03-4112-A171-D914A7B10EAD}" dt="2022-11-28T13:19:14.171" v="150" actId="14826"/>
        <pc:sldMkLst>
          <pc:docMk/>
          <pc:sldMk cId="2152224845" sldId="287"/>
        </pc:sldMkLst>
        <pc:spChg chg="mod">
          <ac:chgData name="Clayton FERIAUX" userId="9c5c5508-a7dc-4b9b-82fc-6eb9dc922111" providerId="ADAL" clId="{DFCF1471-CF03-4112-A171-D914A7B10EAD}" dt="2022-11-28T13:14:37.888" v="149" actId="207"/>
          <ac:spMkLst>
            <pc:docMk/>
            <pc:sldMk cId="2152224845" sldId="287"/>
            <ac:spMk id="2" creationId="{74900BB5-3D46-4932-87F4-17D2E6DE0C10}"/>
          </ac:spMkLst>
        </pc:spChg>
        <pc:spChg chg="mod">
          <ac:chgData name="Clayton FERIAUX" userId="9c5c5508-a7dc-4b9b-82fc-6eb9dc922111" providerId="ADAL" clId="{DFCF1471-CF03-4112-A171-D914A7B10EAD}" dt="2022-11-28T13:14:34.292" v="148" actId="20577"/>
          <ac:spMkLst>
            <pc:docMk/>
            <pc:sldMk cId="2152224845" sldId="287"/>
            <ac:spMk id="15" creationId="{E8AA07E6-5E8A-49D7-8828-2BED23B84C4B}"/>
          </ac:spMkLst>
        </pc:spChg>
        <pc:spChg chg="mod">
          <ac:chgData name="Clayton FERIAUX" userId="9c5c5508-a7dc-4b9b-82fc-6eb9dc922111" providerId="ADAL" clId="{DFCF1471-CF03-4112-A171-D914A7B10EAD}" dt="2022-11-28T13:14:25.099" v="145" actId="20577"/>
          <ac:spMkLst>
            <pc:docMk/>
            <pc:sldMk cId="2152224845" sldId="287"/>
            <ac:spMk id="17" creationId="{B3AF608D-3970-44D4-9288-F14901321A9F}"/>
          </ac:spMkLst>
        </pc:spChg>
        <pc:spChg chg="mod">
          <ac:chgData name="Clayton FERIAUX" userId="9c5c5508-a7dc-4b9b-82fc-6eb9dc922111" providerId="ADAL" clId="{DFCF1471-CF03-4112-A171-D914A7B10EAD}" dt="2022-11-28T13:14:09.211" v="138" actId="20577"/>
          <ac:spMkLst>
            <pc:docMk/>
            <pc:sldMk cId="2152224845" sldId="287"/>
            <ac:spMk id="27" creationId="{55AC0581-57AB-4F7D-9336-79D82604A6C4}"/>
          </ac:spMkLst>
        </pc:spChg>
        <pc:spChg chg="mod">
          <ac:chgData name="Clayton FERIAUX" userId="9c5c5508-a7dc-4b9b-82fc-6eb9dc922111" providerId="ADAL" clId="{DFCF1471-CF03-4112-A171-D914A7B10EAD}" dt="2022-11-28T13:14:17.517" v="142" actId="207"/>
          <ac:spMkLst>
            <pc:docMk/>
            <pc:sldMk cId="2152224845" sldId="287"/>
            <ac:spMk id="40" creationId="{49E8F843-9F18-4246-9474-5C20DE4F5F1E}"/>
          </ac:spMkLst>
        </pc:spChg>
        <pc:spChg chg="mod">
          <ac:chgData name="Clayton FERIAUX" userId="9c5c5508-a7dc-4b9b-82fc-6eb9dc922111" providerId="ADAL" clId="{DFCF1471-CF03-4112-A171-D914A7B10EAD}" dt="2022-11-28T13:14:14.171" v="140" actId="208"/>
          <ac:spMkLst>
            <pc:docMk/>
            <pc:sldMk cId="2152224845" sldId="287"/>
            <ac:spMk id="41" creationId="{0ECB284E-4263-4EE8-8F24-0C804B6F78E2}"/>
          </ac:spMkLst>
        </pc:spChg>
        <pc:picChg chg="mod">
          <ac:chgData name="Clayton FERIAUX" userId="9c5c5508-a7dc-4b9b-82fc-6eb9dc922111" providerId="ADAL" clId="{DFCF1471-CF03-4112-A171-D914A7B10EAD}" dt="2022-11-28T13:19:14.171" v="150" actId="14826"/>
          <ac:picMkLst>
            <pc:docMk/>
            <pc:sldMk cId="2152224845" sldId="287"/>
            <ac:picMk id="4" creationId="{4E7A3384-30B6-4F9C-AA83-F4B7501040E2}"/>
          </ac:picMkLst>
        </pc:picChg>
      </pc:sldChg>
    </pc:docChg>
  </pc:docChgLst>
  <pc:docChgLst>
    <pc:chgData name="Claire MAIRET" userId="b91d9db2-e41b-4c98-9525-27312980cc2f" providerId="ADAL" clId="{771C5225-5E25-46AB-BB65-DC5E93CC4572}"/>
    <pc:docChg chg="custSel modSld">
      <pc:chgData name="Claire MAIRET" userId="b91d9db2-e41b-4c98-9525-27312980cc2f" providerId="ADAL" clId="{771C5225-5E25-46AB-BB65-DC5E93CC4572}" dt="2022-11-30T13:04:39.524" v="86" actId="1035"/>
      <pc:docMkLst>
        <pc:docMk/>
      </pc:docMkLst>
      <pc:sldChg chg="addSp delSp modSp mod">
        <pc:chgData name="Claire MAIRET" userId="b91d9db2-e41b-4c98-9525-27312980cc2f" providerId="ADAL" clId="{771C5225-5E25-46AB-BB65-DC5E93CC4572}" dt="2022-11-30T13:02:22.665" v="58" actId="20577"/>
        <pc:sldMkLst>
          <pc:docMk/>
          <pc:sldMk cId="3920847002" sldId="272"/>
        </pc:sldMkLst>
        <pc:spChg chg="mod">
          <ac:chgData name="Claire MAIRET" userId="b91d9db2-e41b-4c98-9525-27312980cc2f" providerId="ADAL" clId="{771C5225-5E25-46AB-BB65-DC5E93CC4572}" dt="2022-11-30T13:01:49.416" v="55" actId="20577"/>
          <ac:spMkLst>
            <pc:docMk/>
            <pc:sldMk cId="3920847002" sldId="272"/>
            <ac:spMk id="2" creationId="{00000000-0000-0000-0000-000000000000}"/>
          </ac:spMkLst>
        </pc:spChg>
        <pc:spChg chg="mod">
          <ac:chgData name="Claire MAIRET" userId="b91d9db2-e41b-4c98-9525-27312980cc2f" providerId="ADAL" clId="{771C5225-5E25-46AB-BB65-DC5E93CC4572}" dt="2022-11-30T13:02:22.665" v="58" actId="20577"/>
          <ac:spMkLst>
            <pc:docMk/>
            <pc:sldMk cId="3920847002" sldId="272"/>
            <ac:spMk id="5" creationId="{8DABA0B8-3B25-CA91-F869-0D86C7928514}"/>
          </ac:spMkLst>
        </pc:spChg>
        <pc:spChg chg="mod">
          <ac:chgData name="Claire MAIRET" userId="b91d9db2-e41b-4c98-9525-27312980cc2f" providerId="ADAL" clId="{771C5225-5E25-46AB-BB65-DC5E93CC4572}" dt="2022-11-30T13:02:05.234" v="56" actId="20577"/>
          <ac:spMkLst>
            <pc:docMk/>
            <pc:sldMk cId="3920847002" sldId="272"/>
            <ac:spMk id="12" creationId="{81CE6414-97A0-4E9C-AB09-828EF951187B}"/>
          </ac:spMkLst>
        </pc:spChg>
        <pc:spChg chg="mod">
          <ac:chgData name="Claire MAIRET" userId="b91d9db2-e41b-4c98-9525-27312980cc2f" providerId="ADAL" clId="{771C5225-5E25-46AB-BB65-DC5E93CC4572}" dt="2022-11-30T13:02:09.006" v="57" actId="20577"/>
          <ac:spMkLst>
            <pc:docMk/>
            <pc:sldMk cId="3920847002" sldId="272"/>
            <ac:spMk id="14" creationId="{B186940C-3617-4A62-BC5C-3F07F0187F03}"/>
          </ac:spMkLst>
        </pc:spChg>
        <pc:spChg chg="mod">
          <ac:chgData name="Claire MAIRET" userId="b91d9db2-e41b-4c98-9525-27312980cc2f" providerId="ADAL" clId="{771C5225-5E25-46AB-BB65-DC5E93CC4572}" dt="2022-11-30T13:01:38.022" v="53" actId="20577"/>
          <ac:spMkLst>
            <pc:docMk/>
            <pc:sldMk cId="3920847002" sldId="272"/>
            <ac:spMk id="26" creationId="{86D83647-D2F5-45E7-9102-A36BE5B37D24}"/>
          </ac:spMkLst>
        </pc:spChg>
        <pc:spChg chg="mod">
          <ac:chgData name="Claire MAIRET" userId="b91d9db2-e41b-4c98-9525-27312980cc2f" providerId="ADAL" clId="{771C5225-5E25-46AB-BB65-DC5E93CC4572}" dt="2022-11-30T13:01:35.480" v="52" actId="14100"/>
          <ac:spMkLst>
            <pc:docMk/>
            <pc:sldMk cId="3920847002" sldId="272"/>
            <ac:spMk id="56" creationId="{C5A31F5B-A8C4-4A5B-9C6B-647843CC4FA3}"/>
          </ac:spMkLst>
        </pc:spChg>
        <pc:picChg chg="add mod">
          <ac:chgData name="Claire MAIRET" userId="b91d9db2-e41b-4c98-9525-27312980cc2f" providerId="ADAL" clId="{771C5225-5E25-46AB-BB65-DC5E93CC4572}" dt="2022-11-30T13:01:04.838" v="49" actId="1035"/>
          <ac:picMkLst>
            <pc:docMk/>
            <pc:sldMk cId="3920847002" sldId="272"/>
            <ac:picMk id="4" creationId="{9404D425-F132-43FC-B961-307562738B55}"/>
          </ac:picMkLst>
        </pc:picChg>
        <pc:picChg chg="del">
          <ac:chgData name="Claire MAIRET" userId="b91d9db2-e41b-4c98-9525-27312980cc2f" providerId="ADAL" clId="{771C5225-5E25-46AB-BB65-DC5E93CC4572}" dt="2022-11-30T12:55:34.329" v="0" actId="478"/>
          <ac:picMkLst>
            <pc:docMk/>
            <pc:sldMk cId="3920847002" sldId="272"/>
            <ac:picMk id="9" creationId="{B634C78F-80A0-4AF8-8FE5-08AE5A26A4D3}"/>
          </ac:picMkLst>
        </pc:picChg>
      </pc:sldChg>
      <pc:sldChg chg="modSp mod">
        <pc:chgData name="Claire MAIRET" userId="b91d9db2-e41b-4c98-9525-27312980cc2f" providerId="ADAL" clId="{771C5225-5E25-46AB-BB65-DC5E93CC4572}" dt="2022-11-30T13:03:01.041" v="63" actId="20577"/>
        <pc:sldMkLst>
          <pc:docMk/>
          <pc:sldMk cId="1092025909" sldId="285"/>
        </pc:sldMkLst>
        <pc:spChg chg="mod">
          <ac:chgData name="Claire MAIRET" userId="b91d9db2-e41b-4c98-9525-27312980cc2f" providerId="ADAL" clId="{771C5225-5E25-46AB-BB65-DC5E93CC4572}" dt="2022-11-30T13:02:29.523" v="60" actId="20577"/>
          <ac:spMkLst>
            <pc:docMk/>
            <pc:sldMk cId="1092025909" sldId="285"/>
            <ac:spMk id="2" creationId="{00000000-0000-0000-0000-000000000000}"/>
          </ac:spMkLst>
        </pc:spChg>
        <pc:spChg chg="mod">
          <ac:chgData name="Claire MAIRET" userId="b91d9db2-e41b-4c98-9525-27312980cc2f" providerId="ADAL" clId="{771C5225-5E25-46AB-BB65-DC5E93CC4572}" dt="2022-11-30T13:02:49.931" v="62" actId="20577"/>
          <ac:spMkLst>
            <pc:docMk/>
            <pc:sldMk cId="1092025909" sldId="285"/>
            <ac:spMk id="18" creationId="{F44AEE55-6713-40B8-BEBB-5FF28295E249}"/>
          </ac:spMkLst>
        </pc:spChg>
        <pc:spChg chg="mod">
          <ac:chgData name="Claire MAIRET" userId="b91d9db2-e41b-4c98-9525-27312980cc2f" providerId="ADAL" clId="{771C5225-5E25-46AB-BB65-DC5E93CC4572}" dt="2022-11-30T13:02:42.499" v="61" actId="1038"/>
          <ac:spMkLst>
            <pc:docMk/>
            <pc:sldMk cId="1092025909" sldId="285"/>
            <ac:spMk id="61" creationId="{A9616E41-8FA2-4105-A36D-CF7327A04A0D}"/>
          </ac:spMkLst>
        </pc:spChg>
        <pc:spChg chg="mod">
          <ac:chgData name="Claire MAIRET" userId="b91d9db2-e41b-4c98-9525-27312980cc2f" providerId="ADAL" clId="{771C5225-5E25-46AB-BB65-DC5E93CC4572}" dt="2022-11-30T13:03:01.041" v="63" actId="20577"/>
          <ac:spMkLst>
            <pc:docMk/>
            <pc:sldMk cId="1092025909" sldId="285"/>
            <ac:spMk id="68" creationId="{14E3B7A5-3478-4FFE-8A55-D41E9EBDE3DB}"/>
          </ac:spMkLst>
        </pc:spChg>
        <pc:spChg chg="mod">
          <ac:chgData name="Claire MAIRET" userId="b91d9db2-e41b-4c98-9525-27312980cc2f" providerId="ADAL" clId="{771C5225-5E25-46AB-BB65-DC5E93CC4572}" dt="2022-11-30T13:02:26.748" v="59" actId="20577"/>
          <ac:spMkLst>
            <pc:docMk/>
            <pc:sldMk cId="1092025909" sldId="285"/>
            <ac:spMk id="84" creationId="{B946E0C4-6593-48DC-88B4-40289605EA64}"/>
          </ac:spMkLst>
        </pc:spChg>
      </pc:sldChg>
      <pc:sldChg chg="modSp mod">
        <pc:chgData name="Claire MAIRET" userId="b91d9db2-e41b-4c98-9525-27312980cc2f" providerId="ADAL" clId="{771C5225-5E25-46AB-BB65-DC5E93CC4572}" dt="2022-11-30T13:04:39.524" v="86" actId="1035"/>
        <pc:sldMkLst>
          <pc:docMk/>
          <pc:sldMk cId="3254035797" sldId="286"/>
        </pc:sldMkLst>
        <pc:spChg chg="mod">
          <ac:chgData name="Claire MAIRET" userId="b91d9db2-e41b-4c98-9525-27312980cc2f" providerId="ADAL" clId="{771C5225-5E25-46AB-BB65-DC5E93CC4572}" dt="2022-11-30T13:04:37.288" v="81" actId="14100"/>
          <ac:spMkLst>
            <pc:docMk/>
            <pc:sldMk cId="3254035797" sldId="286"/>
            <ac:spMk id="5" creationId="{ED1DDB19-EEEC-49FF-904B-7E0F1F126E68}"/>
          </ac:spMkLst>
        </pc:spChg>
        <pc:spChg chg="mod">
          <ac:chgData name="Claire MAIRET" userId="b91d9db2-e41b-4c98-9525-27312980cc2f" providerId="ADAL" clId="{771C5225-5E25-46AB-BB65-DC5E93CC4572}" dt="2022-11-30T13:04:39.524" v="86" actId="1035"/>
          <ac:spMkLst>
            <pc:docMk/>
            <pc:sldMk cId="3254035797" sldId="286"/>
            <ac:spMk id="26" creationId="{1B6A7301-6F8A-4A9A-BB15-9CFFF3E4DD05}"/>
          </ac:spMkLst>
        </pc:spChg>
        <pc:spChg chg="mod">
          <ac:chgData name="Claire MAIRET" userId="b91d9db2-e41b-4c98-9525-27312980cc2f" providerId="ADAL" clId="{771C5225-5E25-46AB-BB65-DC5E93CC4572}" dt="2022-11-30T13:04:15.479" v="80" actId="20577"/>
          <ac:spMkLst>
            <pc:docMk/>
            <pc:sldMk cId="3254035797" sldId="286"/>
            <ac:spMk id="30" creationId="{6487F39D-A535-41A5-88E7-F475BC3D7BFD}"/>
          </ac:spMkLst>
        </pc:spChg>
      </pc:sldChg>
      <pc:sldChg chg="modSp mod">
        <pc:chgData name="Claire MAIRET" userId="b91d9db2-e41b-4c98-9525-27312980cc2f" providerId="ADAL" clId="{771C5225-5E25-46AB-BB65-DC5E93CC4572}" dt="2022-11-30T13:03:48.298" v="74" actId="20577"/>
        <pc:sldMkLst>
          <pc:docMk/>
          <pc:sldMk cId="2152224845" sldId="287"/>
        </pc:sldMkLst>
        <pc:spChg chg="mod">
          <ac:chgData name="Claire MAIRET" userId="b91d9db2-e41b-4c98-9525-27312980cc2f" providerId="ADAL" clId="{771C5225-5E25-46AB-BB65-DC5E93CC4572}" dt="2022-11-30T13:03:10.962" v="64" actId="20577"/>
          <ac:spMkLst>
            <pc:docMk/>
            <pc:sldMk cId="2152224845" sldId="287"/>
            <ac:spMk id="15" creationId="{E8AA07E6-5E8A-49D7-8828-2BED23B84C4B}"/>
          </ac:spMkLst>
        </pc:spChg>
        <pc:spChg chg="mod">
          <ac:chgData name="Claire MAIRET" userId="b91d9db2-e41b-4c98-9525-27312980cc2f" providerId="ADAL" clId="{771C5225-5E25-46AB-BB65-DC5E93CC4572}" dt="2022-11-30T13:03:20.683" v="65" actId="20577"/>
          <ac:spMkLst>
            <pc:docMk/>
            <pc:sldMk cId="2152224845" sldId="287"/>
            <ac:spMk id="17" creationId="{B3AF608D-3970-44D4-9288-F14901321A9F}"/>
          </ac:spMkLst>
        </pc:spChg>
        <pc:spChg chg="mod">
          <ac:chgData name="Claire MAIRET" userId="b91d9db2-e41b-4c98-9525-27312980cc2f" providerId="ADAL" clId="{771C5225-5E25-46AB-BB65-DC5E93CC4572}" dt="2022-11-30T13:03:48.298" v="74" actId="20577"/>
          <ac:spMkLst>
            <pc:docMk/>
            <pc:sldMk cId="2152224845" sldId="287"/>
            <ac:spMk id="27" creationId="{55AC0581-57AB-4F7D-9336-79D82604A6C4}"/>
          </ac:spMkLst>
        </pc:spChg>
        <pc:spChg chg="mod">
          <ac:chgData name="Claire MAIRET" userId="b91d9db2-e41b-4c98-9525-27312980cc2f" providerId="ADAL" clId="{771C5225-5E25-46AB-BB65-DC5E93CC4572}" dt="2022-11-30T13:03:33.113" v="67" actId="14100"/>
          <ac:spMkLst>
            <pc:docMk/>
            <pc:sldMk cId="2152224845" sldId="287"/>
            <ac:spMk id="42" creationId="{52201A59-73B0-4FE6-AA27-D5ACAF66FE1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78087" y="5600588"/>
            <a:ext cx="3017975" cy="3733361"/>
          </a:xfrm>
          <a:ln w="12700">
            <a:solidFill>
              <a:srgbClr val="088A30"/>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088A30"/>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088A30"/>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088A30"/>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088A30"/>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088A30"/>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088A30"/>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4 - ‘’Equipements De protection individuelle (</a:t>
            </a:r>
            <a:r>
              <a:rPr lang="fr-FR" sz="1600" dirty="0" err="1">
                <a:solidFill>
                  <a:srgbClr val="374649"/>
                </a:solidFill>
                <a:latin typeface="Roboto" panose="02000000000000000000" pitchFamily="2" charset="0"/>
                <a:ea typeface="Roboto" panose="02000000000000000000" pitchFamily="2" charset="0"/>
              </a:rPr>
              <a:t>epi</a:t>
            </a:r>
            <a:r>
              <a:rPr lang="fr-FR" sz="1600" dirty="0">
                <a:solidFill>
                  <a:srgbClr val="374649"/>
                </a:solidFill>
                <a:latin typeface="Roboto" panose="02000000000000000000" pitchFamily="2" charset="0"/>
                <a:ea typeface="Roboto" panose="02000000000000000000" pitchFamily="2" charset="0"/>
              </a:rPr>
              <a:t>)’’</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088A30"/>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088A30"/>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4,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088A30"/>
          </a:solidFill>
          <a:ln w="19050">
            <a:solidFill>
              <a:srgbClr val="088A30"/>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4</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1400" y="3000641"/>
            <a:ext cx="3021012" cy="2116131"/>
          </a:xfrm>
          <a:prstGeom prst="rect">
            <a:avLst/>
          </a:prstGeom>
          <a:noFill/>
          <a:ln w="12700">
            <a:solidFill>
              <a:srgbClr val="088A30"/>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088A30"/>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4 et le kit de déploiement associé ;</a:t>
            </a:r>
          </a:p>
          <a:p>
            <a:pPr marL="182245" lvl="1" indent="-82550" defTabSz="300042">
              <a:spcBef>
                <a:spcPts val="600"/>
              </a:spcBef>
              <a:spcAft>
                <a:spcPts val="600"/>
              </a:spcAft>
              <a:buClr>
                <a:srgbClr val="088A30"/>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088A30"/>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088A30"/>
          </a:solidFill>
          <a:ln w="19050">
            <a:solidFill>
              <a:srgbClr val="088A30"/>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88A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088A30"/>
          </a:solidFill>
          <a:ln w="19050">
            <a:solidFill>
              <a:srgbClr val="088A30"/>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dirty="0">
                <a:solidFill>
                  <a:schemeClr val="bg1"/>
                </a:solidFill>
              </a:rPr>
              <a:t>Organiser</a:t>
            </a:r>
            <a:r>
              <a:rPr lang="fr-FR" dirty="0"/>
              <a:t> </a:t>
            </a:r>
            <a:r>
              <a:rPr lang="fr-FR" dirty="0">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4</a:t>
            </a:r>
          </a:p>
        </p:txBody>
      </p:sp>
      <p:pic>
        <p:nvPicPr>
          <p:cNvPr id="4" name="Image 3">
            <a:extLst>
              <a:ext uri="{FF2B5EF4-FFF2-40B4-BE49-F238E27FC236}">
                <a16:creationId xmlns:a16="http://schemas.microsoft.com/office/drawing/2014/main" id="{9404D425-F132-43FC-B961-307562738B55}"/>
              </a:ext>
            </a:extLst>
          </p:cNvPr>
          <p:cNvPicPr>
            <a:picLocks noChangeAspect="1"/>
          </p:cNvPicPr>
          <p:nvPr/>
        </p:nvPicPr>
        <p:blipFill>
          <a:blip r:embed="rId10"/>
          <a:stretch>
            <a:fillRect/>
          </a:stretch>
        </p:blipFill>
        <p:spPr>
          <a:xfrm>
            <a:off x="351473" y="5146770"/>
            <a:ext cx="2984644" cy="4192224"/>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88A30"/>
                </a:solidFill>
                <a:latin typeface="Roboto"/>
                <a:ea typeface="Roboto"/>
              </a:rPr>
              <a:t>PRÉPARER</a:t>
            </a:r>
            <a:r>
              <a:rPr lang="fr-FR" sz="1800" dirty="0">
                <a:solidFill>
                  <a:srgbClr val="172982"/>
                </a:solidFill>
                <a:latin typeface="Roboto"/>
                <a:ea typeface="Roboto"/>
              </a:rPr>
              <a:t>  </a:t>
            </a:r>
            <a:endParaRPr lang="fr-FR" sz="1600" dirty="0">
              <a:solidFill>
                <a:srgbClr val="172982"/>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088A30"/>
                </a:solidFill>
                <a:latin typeface="Roboto" panose="02000000000000000000" pitchFamily="2" charset="0"/>
                <a:ea typeface="Roboto" panose="02000000000000000000" pitchFamily="2" charset="0"/>
              </a:rPr>
              <a:t>Guide atelier de déploiement – RO 4</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088A30"/>
          </a:solidFill>
          <a:ln>
            <a:solidFill>
              <a:srgbClr val="088A3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088A3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088A30"/>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4</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088A3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88A30"/>
                </a:solidFill>
                <a:latin typeface="Roboto"/>
                <a:ea typeface="Roboto"/>
              </a:rPr>
              <a:t>ANIMER</a:t>
            </a:r>
            <a:endParaRPr lang="fr-FR" sz="1600" dirty="0">
              <a:solidFill>
                <a:srgbClr val="088A30"/>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088A30"/>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088A30"/>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088A30"/>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088A30"/>
                </a:solidFill>
                <a:latin typeface="Roboto"/>
                <a:ea typeface="Roboto"/>
              </a:rPr>
              <a:t>Présentez le kit de déploiement RO 4…</a:t>
            </a:r>
          </a:p>
          <a:p>
            <a:pPr marL="358775" lvl="1" indent="-82550">
              <a:buClr>
                <a:srgbClr val="088A30"/>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088A30"/>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088A30"/>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088A30"/>
                </a:solidFill>
                <a:latin typeface="Roboto"/>
                <a:ea typeface="Roboto"/>
              </a:rPr>
            </a:br>
            <a:r>
              <a:rPr lang="fr-FR" sz="950" b="1" dirty="0">
                <a:solidFill>
                  <a:srgbClr val="088A30"/>
                </a:solidFill>
                <a:latin typeface="Roboto"/>
                <a:ea typeface="Roboto"/>
              </a:rPr>
              <a:t>Synthétisez les échanges…</a:t>
            </a:r>
          </a:p>
          <a:p>
            <a:pPr marL="358775" lvl="2" indent="-80645">
              <a:buClr>
                <a:srgbClr val="088A30"/>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088A3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088A3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088A30"/>
                </a:solidFill>
                <a:latin typeface="Roboto"/>
                <a:ea typeface="Roboto"/>
              </a:rPr>
              <a:t>Consolidez les échanges</a:t>
            </a:r>
          </a:p>
          <a:p>
            <a:pPr marL="358775" lvl="1" indent="-80645">
              <a:buClr>
                <a:srgbClr val="088A30"/>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088A30"/>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088A30"/>
          </a:solidFill>
          <a:ln>
            <a:solidFill>
              <a:srgbClr val="088A3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088A30"/>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088A3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088A30"/>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088A30"/>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088A3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088A3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088A3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088A3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088A3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088A3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088A30"/>
                </a:solidFill>
                <a:latin typeface="Roboto"/>
                <a:ea typeface="Roboto"/>
              </a:rPr>
              <a:t>Suivez ces quelques conseils d’animation</a:t>
            </a:r>
          </a:p>
          <a:p>
            <a:pPr marL="171450" lvl="1" indent="-85725" algn="just">
              <a:spcBef>
                <a:spcPts val="600"/>
              </a:spcBef>
              <a:spcAft>
                <a:spcPts val="600"/>
              </a:spcAft>
              <a:buClr>
                <a:srgbClr val="088A3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088A3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088A3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088A30"/>
          </a:solidFill>
          <a:ln>
            <a:solidFill>
              <a:srgbClr val="088A3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088A30"/>
            </a:solidFill>
            <a:ln>
              <a:solidFill>
                <a:srgbClr val="088A3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620" y="3378335"/>
            <a:ext cx="2989692" cy="1268982"/>
          </a:xfrm>
          <a:prstGeom prst="rect">
            <a:avLst/>
          </a:prstGeom>
          <a:noFill/>
          <a:ln>
            <a:solidFill>
              <a:srgbClr val="088A3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4</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088A3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088A3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088A30"/>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677815" y="976998"/>
            <a:ext cx="5319226" cy="2783408"/>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088A30"/>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4</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088A30"/>
          </a:solidFill>
          <a:ln>
            <a:solidFill>
              <a:srgbClr val="088A3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088A30"/>
          </a:solidFill>
          <a:ln>
            <a:solidFill>
              <a:srgbClr val="088A3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088A30"/>
                </a:solidFill>
                <a:latin typeface="Roboto"/>
                <a:ea typeface="Roboto"/>
              </a:rPr>
              <a:t>Et vous, comment faites-vous… ? </a:t>
            </a:r>
            <a:endParaRPr lang="fr-FR" sz="1400" b="1" dirty="0">
              <a:solidFill>
                <a:srgbClr val="088A30"/>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4.</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61949" y="4905546"/>
            <a:ext cx="6265407" cy="4457980"/>
          </a:xfrm>
          <a:prstGeom prst="roundRect">
            <a:avLst>
              <a:gd name="adj" fmla="val 1717"/>
            </a:avLst>
          </a:prstGeom>
          <a:noFill/>
          <a:ln w="6350">
            <a:solidFill>
              <a:srgbClr val="088A3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088A30"/>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4</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088A30"/>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88A30"/>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88A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4</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24508"/>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088A30"/>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88A30"/>
                </a:solidFill>
                <a:latin typeface="Roboto"/>
                <a:ea typeface="Roboto"/>
                <a:cs typeface="Arial"/>
              </a:rPr>
              <a:t>Remonter une difficulté sur le Yammer dédié </a:t>
            </a:r>
            <a:br>
              <a:rPr lang="fr-FR" sz="1400" b="1" dirty="0">
                <a:solidFill>
                  <a:srgbClr val="088A30"/>
                </a:solidFill>
                <a:latin typeface="Roboto" panose="02000000000000000000" pitchFamily="2" charset="0"/>
                <a:ea typeface="Roboto" panose="02000000000000000000" pitchFamily="2" charset="0"/>
                <a:cs typeface="Arial"/>
              </a:rPr>
            </a:br>
            <a:r>
              <a:rPr lang="fr-FR" sz="1400" b="1" dirty="0">
                <a:solidFill>
                  <a:srgbClr val="088A30"/>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88A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1"/>
            <a:ext cx="2184469" cy="2858748"/>
          </a:xfrm>
          <a:prstGeom prst="rect">
            <a:avLst/>
          </a:prstGeom>
          <a:noFill/>
          <a:ln w="12700">
            <a:solidFill>
              <a:srgbClr val="088A30"/>
            </a:solidFill>
          </a:ln>
        </p:spPr>
        <p:txBody>
          <a:bodyPr wrap="square" lIns="91440" tIns="45720" rIns="91440" bIns="45720" rtlCol="0" anchor="t">
            <a:noAutofit/>
          </a:bodyPr>
          <a:lstStyle/>
          <a:p>
            <a:r>
              <a:rPr lang="fr-FR" sz="1200" b="1" dirty="0">
                <a:solidFill>
                  <a:srgbClr val="088A30"/>
                </a:solidFill>
                <a:latin typeface="Roboto"/>
                <a:ea typeface="Roboto"/>
              </a:rPr>
              <a:t>A quoi cela sert de partager une bonne pratique ?</a:t>
            </a:r>
            <a:endParaRPr lang="fr-FR" sz="1200" b="1" dirty="0">
              <a:solidFill>
                <a:srgbClr val="088A30"/>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088A30"/>
            </a:solidFill>
          </a:ln>
        </p:spPr>
        <p:txBody>
          <a:bodyPr wrap="square" lIns="91440" tIns="45720" rIns="91440" bIns="45720" rtlCol="0" anchor="t">
            <a:noAutofit/>
          </a:bodyPr>
          <a:lstStyle>
            <a:defPPr>
              <a:defRPr lang="fr-FR"/>
            </a:defPPr>
            <a:lvl1pPr>
              <a:defRPr sz="1200" b="1"/>
            </a:lvl1pPr>
          </a:lstStyle>
          <a:p>
            <a:r>
              <a:rPr lang="fr-FR" dirty="0">
                <a:solidFill>
                  <a:srgbClr val="088A30"/>
                </a:solidFill>
                <a:latin typeface="Roboto"/>
                <a:ea typeface="Roboto"/>
              </a:rPr>
              <a:t>A quoi cela sert de remonter une difficulté ?</a:t>
            </a:r>
            <a:endParaRPr lang="fr-FR" dirty="0">
              <a:solidFill>
                <a:srgbClr val="088A30"/>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088A30"/>
                </a:solidFill>
                <a:latin typeface="Roboto"/>
                <a:ea typeface="Roboto"/>
              </a:rPr>
              <a:t>Comment faire ?</a:t>
            </a:r>
            <a:br>
              <a:rPr lang="fr-FR" sz="1400" b="1" dirty="0">
                <a:solidFill>
                  <a:srgbClr val="088A30"/>
                </a:solidFill>
                <a:latin typeface="Roboto"/>
                <a:ea typeface="Roboto"/>
              </a:rPr>
            </a:br>
            <a:endParaRPr lang="fr-FR" sz="1400" b="1" dirty="0">
              <a:solidFill>
                <a:srgbClr val="088A30"/>
              </a:solidFill>
              <a:latin typeface="Roboto"/>
              <a:ea typeface="Roboto"/>
              <a:cs typeface="Arial"/>
            </a:endParaRPr>
          </a:p>
          <a:p>
            <a:pPr marL="171450" indent="-171450">
              <a:spcBef>
                <a:spcPts val="300"/>
              </a:spcBef>
              <a:spcAft>
                <a:spcPts val="300"/>
              </a:spcAft>
              <a:buClr>
                <a:srgbClr val="088A30"/>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088A30"/>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088A30"/>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088A30"/>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088A30"/>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088A30"/>
                </a:solidFill>
                <a:latin typeface="Roboto"/>
                <a:ea typeface="Roboto"/>
              </a:rPr>
              <a:t>Comment faire ?</a:t>
            </a:r>
            <a:br>
              <a:rPr lang="fr-FR" dirty="0">
                <a:solidFill>
                  <a:srgbClr val="088A30"/>
                </a:solidFill>
                <a:latin typeface="Roboto"/>
                <a:ea typeface="Roboto"/>
              </a:rPr>
            </a:br>
            <a:endParaRPr lang="fr-FR" dirty="0">
              <a:solidFill>
                <a:srgbClr val="088A30"/>
              </a:solidFill>
              <a:latin typeface="Roboto"/>
              <a:ea typeface="Roboto"/>
              <a:cs typeface="Arial"/>
            </a:endParaRPr>
          </a:p>
          <a:p>
            <a:pPr marL="171450" indent="-171450">
              <a:spcBef>
                <a:spcPts val="300"/>
              </a:spcBef>
              <a:spcAft>
                <a:spcPts val="300"/>
              </a:spcAft>
              <a:buClr>
                <a:srgbClr val="088A30"/>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088A30"/>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088A30"/>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customXml/itemProps2.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2983EB-130C-4079-8101-6343AB16E1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310</TotalTime>
  <Words>1209</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4 - ‘’Equipements De protection individuelle (epi)’’</vt:lpstr>
      <vt:lpstr>Guide atelier de déploiement – RO 4</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13</cp:revision>
  <cp:lastPrinted>2021-02-17T08:07:55Z</cp:lastPrinted>
  <dcterms:created xsi:type="dcterms:W3CDTF">2019-03-06T16:25:49Z</dcterms:created>
  <dcterms:modified xsi:type="dcterms:W3CDTF">2022-11-30T13:04:46Z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