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2783"/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9" d="100"/>
          <a:sy n="19" d="100"/>
        </p:scale>
        <p:origin x="38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22/07/2022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41F45C8-CA4B-8443-9640-2366C8306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8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312783"/>
                </a:solidFill>
                <a:latin typeface="Gotham Rounded Bold" pitchFamily="2" charset="77"/>
              </a:rPr>
              <a:t>Espaces confinés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363381"/>
            <a:ext cx="15455099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J’obtiens l’autorisation avant d’entrer dans un espace confiné.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14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22</cp:revision>
  <dcterms:created xsi:type="dcterms:W3CDTF">2022-01-17T11:44:19Z</dcterms:created>
  <dcterms:modified xsi:type="dcterms:W3CDTF">2022-07-22T16:19:32Z</dcterms:modified>
</cp:coreProperties>
</file>