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30275213" cy="42803763"/>
  <p:notesSz cx="6858000" cy="9144000"/>
  <p:defaultTextStyle>
    <a:defPPr>
      <a:defRPr lang="fr-FR"/>
    </a:defPPr>
    <a:lvl1pPr marL="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1pPr>
    <a:lvl2pPr marL="175386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2pPr>
    <a:lvl3pPr marL="350773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3pPr>
    <a:lvl4pPr marL="526159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4pPr>
    <a:lvl5pPr marL="701546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5pPr>
    <a:lvl6pPr marL="876932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6pPr>
    <a:lvl7pPr marL="1052319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7pPr>
    <a:lvl8pPr marL="12277054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8pPr>
    <a:lvl9pPr marL="14030919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2783"/>
    <a:srgbClr val="35494C"/>
    <a:srgbClr val="E84D0E"/>
    <a:srgbClr val="E05329"/>
    <a:srgbClr val="E1001A"/>
    <a:srgbClr val="F39200"/>
    <a:srgbClr val="2C3E3E"/>
    <a:srgbClr val="FCD0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57"/>
    <p:restoredTop sz="97814"/>
  </p:normalViewPr>
  <p:slideViewPr>
    <p:cSldViewPr snapToGrid="0" snapToObjects="1">
      <p:cViewPr varScale="1">
        <p:scale>
          <a:sx n="19" d="100"/>
          <a:sy n="19" d="100"/>
        </p:scale>
        <p:origin x="3816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7005156"/>
            <a:ext cx="25733931" cy="14902051"/>
          </a:xfrm>
        </p:spPr>
        <p:txBody>
          <a:bodyPr anchor="b"/>
          <a:lstStyle>
            <a:lvl1pPr algn="ctr">
              <a:defRPr sz="1986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402" y="22481887"/>
            <a:ext cx="22706410" cy="10334331"/>
          </a:xfrm>
        </p:spPr>
        <p:txBody>
          <a:bodyPr/>
          <a:lstStyle>
            <a:lvl1pPr marL="0" indent="0" algn="ctr">
              <a:buNone/>
              <a:defRPr sz="7946"/>
            </a:lvl1pPr>
            <a:lvl2pPr marL="1513743" indent="0" algn="ctr">
              <a:buNone/>
              <a:defRPr sz="6622"/>
            </a:lvl2pPr>
            <a:lvl3pPr marL="3027487" indent="0" algn="ctr">
              <a:buNone/>
              <a:defRPr sz="5960"/>
            </a:lvl3pPr>
            <a:lvl4pPr marL="4541230" indent="0" algn="ctr">
              <a:buNone/>
              <a:defRPr sz="5297"/>
            </a:lvl4pPr>
            <a:lvl5pPr marL="6054974" indent="0" algn="ctr">
              <a:buNone/>
              <a:defRPr sz="5297"/>
            </a:lvl5pPr>
            <a:lvl6pPr marL="7568717" indent="0" algn="ctr">
              <a:buNone/>
              <a:defRPr sz="5297"/>
            </a:lvl6pPr>
            <a:lvl7pPr marL="9082461" indent="0" algn="ctr">
              <a:buNone/>
              <a:defRPr sz="5297"/>
            </a:lvl7pPr>
            <a:lvl8pPr marL="10596204" indent="0" algn="ctr">
              <a:buNone/>
              <a:defRPr sz="5297"/>
            </a:lvl8pPr>
            <a:lvl9pPr marL="12109948" indent="0" algn="ctr">
              <a:buNone/>
              <a:defRPr sz="5297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22/07/2022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0391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22/07/2022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6285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5701" y="2278904"/>
            <a:ext cx="6528093" cy="36274211"/>
          </a:xfrm>
        </p:spPr>
        <p:txBody>
          <a:bodyPr vert="eaVert"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1423" y="2278904"/>
            <a:ext cx="19205838" cy="36274211"/>
          </a:xfrm>
        </p:spPr>
        <p:txBody>
          <a:bodyPr vert="eaVert"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22/07/2022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4689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22/07/2022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8245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54" y="10671229"/>
            <a:ext cx="26112371" cy="17805173"/>
          </a:xfrm>
        </p:spPr>
        <p:txBody>
          <a:bodyPr anchor="b"/>
          <a:lstStyle>
            <a:lvl1pPr>
              <a:defRPr sz="1986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654" y="28644846"/>
            <a:ext cx="26112371" cy="9363320"/>
          </a:xfrm>
        </p:spPr>
        <p:txBody>
          <a:bodyPr/>
          <a:lstStyle>
            <a:lvl1pPr marL="0" indent="0">
              <a:buNone/>
              <a:defRPr sz="7946">
                <a:solidFill>
                  <a:schemeClr val="tx1"/>
                </a:solidFill>
              </a:defRPr>
            </a:lvl1pPr>
            <a:lvl2pPr marL="1513743" indent="0">
              <a:buNone/>
              <a:defRPr sz="6622">
                <a:solidFill>
                  <a:schemeClr val="tx1">
                    <a:tint val="75000"/>
                  </a:schemeClr>
                </a:solidFill>
              </a:defRPr>
            </a:lvl2pPr>
            <a:lvl3pPr marL="3027487" indent="0">
              <a:buNone/>
              <a:defRPr sz="5960">
                <a:solidFill>
                  <a:schemeClr val="tx1">
                    <a:tint val="75000"/>
                  </a:schemeClr>
                </a:solidFill>
              </a:defRPr>
            </a:lvl3pPr>
            <a:lvl4pPr marL="4541230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4pPr>
            <a:lvl5pPr marL="605497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5pPr>
            <a:lvl6pPr marL="7568717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6pPr>
            <a:lvl7pPr marL="9082461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7pPr>
            <a:lvl8pPr marL="1059620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8pPr>
            <a:lvl9pPr marL="12109948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22/07/2022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7553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1421" y="11394520"/>
            <a:ext cx="12866966" cy="27158594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6826" y="11394520"/>
            <a:ext cx="12866966" cy="27158594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22/07/2022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2720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278913"/>
            <a:ext cx="26112371" cy="8273416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368" y="10492870"/>
            <a:ext cx="12807832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368" y="15635264"/>
            <a:ext cx="12807832" cy="22997117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6828" y="10492870"/>
            <a:ext cx="12870909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6828" y="15635264"/>
            <a:ext cx="12870909" cy="22997117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22/07/2022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334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22/07/2022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2411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22/07/2022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5138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909" y="6162959"/>
            <a:ext cx="15326827" cy="30418415"/>
          </a:xfrm>
        </p:spPr>
        <p:txBody>
          <a:bodyPr/>
          <a:lstStyle>
            <a:lvl1pPr>
              <a:defRPr sz="10595"/>
            </a:lvl1pPr>
            <a:lvl2pPr>
              <a:defRPr sz="9271"/>
            </a:lvl2pPr>
            <a:lvl3pPr>
              <a:defRPr sz="7946"/>
            </a:lvl3pPr>
            <a:lvl4pPr>
              <a:defRPr sz="6622"/>
            </a:lvl4pPr>
            <a:lvl5pPr>
              <a:defRPr sz="6622"/>
            </a:lvl5pPr>
            <a:lvl6pPr>
              <a:defRPr sz="6622"/>
            </a:lvl6pPr>
            <a:lvl7pPr>
              <a:defRPr sz="6622"/>
            </a:lvl7pPr>
            <a:lvl8pPr>
              <a:defRPr sz="6622"/>
            </a:lvl8pPr>
            <a:lvl9pPr>
              <a:defRPr sz="6622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22/07/2022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2745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70909" y="6162959"/>
            <a:ext cx="15326827" cy="30418415"/>
          </a:xfrm>
        </p:spPr>
        <p:txBody>
          <a:bodyPr anchor="t"/>
          <a:lstStyle>
            <a:lvl1pPr marL="0" indent="0">
              <a:buNone/>
              <a:defRPr sz="10595"/>
            </a:lvl1pPr>
            <a:lvl2pPr marL="1513743" indent="0">
              <a:buNone/>
              <a:defRPr sz="9271"/>
            </a:lvl2pPr>
            <a:lvl3pPr marL="3027487" indent="0">
              <a:buNone/>
              <a:defRPr sz="7946"/>
            </a:lvl3pPr>
            <a:lvl4pPr marL="4541230" indent="0">
              <a:buNone/>
              <a:defRPr sz="6622"/>
            </a:lvl4pPr>
            <a:lvl5pPr marL="6054974" indent="0">
              <a:buNone/>
              <a:defRPr sz="6622"/>
            </a:lvl5pPr>
            <a:lvl6pPr marL="7568717" indent="0">
              <a:buNone/>
              <a:defRPr sz="6622"/>
            </a:lvl6pPr>
            <a:lvl7pPr marL="9082461" indent="0">
              <a:buNone/>
              <a:defRPr sz="6622"/>
            </a:lvl7pPr>
            <a:lvl8pPr marL="10596204" indent="0">
              <a:buNone/>
              <a:defRPr sz="6622"/>
            </a:lvl8pPr>
            <a:lvl9pPr marL="12109948" indent="0">
              <a:buNone/>
              <a:defRPr sz="6622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22/07/2022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0275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2278913"/>
            <a:ext cx="26112371" cy="827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11394520"/>
            <a:ext cx="26112371" cy="2715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9ED7C-9849-EE41-B1F0-6BEFEEAA1F5F}" type="datetimeFigureOut">
              <a:t>22/07/2022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39672756"/>
            <a:ext cx="10217884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402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027487" rtl="0" eaLnBrk="1" latinLnBrk="0" hangingPunct="1">
        <a:lnSpc>
          <a:spcPct val="90000"/>
        </a:lnSpc>
        <a:spcBef>
          <a:spcPct val="0"/>
        </a:spcBef>
        <a:buNone/>
        <a:defRPr sz="145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872" indent="-756872" algn="l" defTabSz="3027487" rtl="0" eaLnBrk="1" latinLnBrk="0" hangingPunct="1">
        <a:lnSpc>
          <a:spcPct val="90000"/>
        </a:lnSpc>
        <a:spcBef>
          <a:spcPts val="3311"/>
        </a:spcBef>
        <a:buFont typeface="Arial" panose="020B0604020202020204" pitchFamily="34" charset="0"/>
        <a:buChar char="•"/>
        <a:defRPr sz="9271" kern="1200">
          <a:solidFill>
            <a:schemeClr val="tx1"/>
          </a:solidFill>
          <a:latin typeface="+mn-lt"/>
          <a:ea typeface="+mn-ea"/>
          <a:cs typeface="+mn-cs"/>
        </a:defRPr>
      </a:lvl1pPr>
      <a:lvl2pPr marL="2270615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378435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2" kern="1200">
          <a:solidFill>
            <a:schemeClr val="tx1"/>
          </a:solidFill>
          <a:latin typeface="+mn-lt"/>
          <a:ea typeface="+mn-ea"/>
          <a:cs typeface="+mn-cs"/>
        </a:defRPr>
      </a:lvl3pPr>
      <a:lvl4pPr marL="5298102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81184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832558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839333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135307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866820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1pPr>
      <a:lvl2pPr marL="1513743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302748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3pPr>
      <a:lvl4pPr marL="454123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05497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756871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082461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059620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109948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41F45C8-CA4B-8443-9640-2366C8306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2381"/>
            <a:ext cx="30264100" cy="42799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C9EEC23-319B-390D-4043-B4D75C7B2ED6}"/>
              </a:ext>
            </a:extLst>
          </p:cNvPr>
          <p:cNvSpPr txBox="1"/>
          <p:nvPr/>
        </p:nvSpPr>
        <p:spPr>
          <a:xfrm>
            <a:off x="12891301" y="23383020"/>
            <a:ext cx="10166390" cy="1154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800" b="1" spc="-240" dirty="0">
                <a:solidFill>
                  <a:srgbClr val="35494C"/>
                </a:solidFill>
                <a:latin typeface="Gotham Rounded Bold" pitchFamily="2" charset="77"/>
              </a:rPr>
              <a:t>Règle d’or 8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05333FA-BF24-FC89-BC20-DE42FE1AA668}"/>
              </a:ext>
            </a:extLst>
          </p:cNvPr>
          <p:cNvSpPr txBox="1"/>
          <p:nvPr/>
        </p:nvSpPr>
        <p:spPr>
          <a:xfrm>
            <a:off x="12755835" y="24788399"/>
            <a:ext cx="1653418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400"/>
              </a:lnSpc>
            </a:pPr>
            <a:r>
              <a:rPr lang="fr-FR" sz="20400" b="1" spc="-700" dirty="0">
                <a:solidFill>
                  <a:srgbClr val="312783"/>
                </a:solidFill>
                <a:latin typeface="Gotham Rounded Bold" pitchFamily="2" charset="77"/>
              </a:rPr>
              <a:t>Espaces confinés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786D738-9928-AD6A-C3E8-8AAE7243917A}"/>
              </a:ext>
            </a:extLst>
          </p:cNvPr>
          <p:cNvSpPr txBox="1"/>
          <p:nvPr/>
        </p:nvSpPr>
        <p:spPr>
          <a:xfrm>
            <a:off x="12874368" y="30363381"/>
            <a:ext cx="15455099" cy="18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800"/>
              </a:lnSpc>
            </a:pPr>
            <a:r>
              <a:rPr lang="fr-FR" sz="6800" dirty="0">
                <a:solidFill>
                  <a:srgbClr val="35494C"/>
                </a:solidFill>
                <a:latin typeface="Gotham Rounded Book" pitchFamily="2" charset="0"/>
              </a:rPr>
              <a:t>J’obtiens l’autorisation avant d’entrer dans un espace confiné.</a:t>
            </a:r>
            <a:endParaRPr lang="fr-FR" sz="6800" spc="-230" dirty="0">
              <a:solidFill>
                <a:srgbClr val="35494C"/>
              </a:solidFill>
              <a:latin typeface="Gotham Rounded Book" pitchFamily="2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E93E2C8-5C84-14AA-BEE9-6BF5805B419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1674" y="34490256"/>
            <a:ext cx="9186863" cy="669017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D27842F-50E1-BAD7-BBEB-A520EA02AC8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74400" y="36302634"/>
            <a:ext cx="4331017" cy="433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7892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118</TotalTime>
  <Words>14</Words>
  <Application>Microsoft Macintosh PowerPoint</Application>
  <PresentationFormat>Personnalisé</PresentationFormat>
  <Paragraphs>3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Gotham Rounded Bold</vt:lpstr>
      <vt:lpstr>Gotham Rounded Book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22</cp:revision>
  <dcterms:created xsi:type="dcterms:W3CDTF">2022-01-17T11:44:19Z</dcterms:created>
  <dcterms:modified xsi:type="dcterms:W3CDTF">2022-07-22T16:19:32Z</dcterms:modified>
</cp:coreProperties>
</file>