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handoutMasterIdLst>
    <p:handoutMasterId r:id="rId23"/>
  </p:handoutMasterIdLst>
  <p:sldIdLst>
    <p:sldId id="273" r:id="rId5"/>
    <p:sldId id="436" r:id="rId6"/>
    <p:sldId id="461" r:id="rId7"/>
    <p:sldId id="462" r:id="rId8"/>
    <p:sldId id="477" r:id="rId9"/>
    <p:sldId id="478" r:id="rId10"/>
    <p:sldId id="479" r:id="rId11"/>
    <p:sldId id="481" r:id="rId12"/>
    <p:sldId id="482" r:id="rId13"/>
    <p:sldId id="483" r:id="rId14"/>
    <p:sldId id="485" r:id="rId15"/>
    <p:sldId id="486" r:id="rId16"/>
    <p:sldId id="487" r:id="rId17"/>
    <p:sldId id="489" r:id="rId18"/>
    <p:sldId id="488" r:id="rId19"/>
    <p:sldId id="490" r:id="rId20"/>
    <p:sldId id="491" r:id="rId21"/>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F55F6A-780B-401E-9A06-8613632D698A}" v="1" dt="2019-09-26T12:49:32.39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405" autoAdjust="0"/>
  </p:normalViewPr>
  <p:slideViewPr>
    <p:cSldViewPr>
      <p:cViewPr varScale="1">
        <p:scale>
          <a:sx n="110" d="100"/>
          <a:sy n="110" d="100"/>
        </p:scale>
        <p:origin x="492" y="108"/>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eme SHARP" userId="S::graeme.sharp@total.com::6797b9a1-fd93-40e5-af49-78527b3d8e7d" providerId="AD" clId="Web-{4E5408E8-C1E7-F3BE-EA16-73F129BB7E8C}"/>
    <pc:docChg chg="modSld">
      <pc:chgData name="Graeme SHARP" userId="S::graeme.sharp@total.com::6797b9a1-fd93-40e5-af49-78527b3d8e7d" providerId="AD" clId="Web-{4E5408E8-C1E7-F3BE-EA16-73F129BB7E8C}" dt="2019-09-12T07:23:31.706" v="0" actId="20577"/>
      <pc:docMkLst>
        <pc:docMk/>
      </pc:docMkLst>
      <pc:sldChg chg="modSp">
        <pc:chgData name="Graeme SHARP" userId="S::graeme.sharp@total.com::6797b9a1-fd93-40e5-af49-78527b3d8e7d" providerId="AD" clId="Web-{4E5408E8-C1E7-F3BE-EA16-73F129BB7E8C}" dt="2019-09-12T07:23:31.706" v="0" actId="20577"/>
        <pc:sldMkLst>
          <pc:docMk/>
          <pc:sldMk cId="233606649" sldId="436"/>
        </pc:sldMkLst>
        <pc:spChg chg="mod">
          <ac:chgData name="Graeme SHARP" userId="S::graeme.sharp@total.com::6797b9a1-fd93-40e5-af49-78527b3d8e7d" providerId="AD" clId="Web-{4E5408E8-C1E7-F3BE-EA16-73F129BB7E8C}" dt="2019-09-12T07:23:31.706" v="0" actId="20577"/>
          <ac:spMkLst>
            <pc:docMk/>
            <pc:sldMk cId="233606649" sldId="436"/>
            <ac:spMk id="2" creationId="{00000000-0000-0000-0000-000000000000}"/>
          </ac:spMkLst>
        </pc:spChg>
      </pc:sldChg>
    </pc:docChg>
  </pc:docChgLst>
  <pc:docChgLst>
    <pc:chgData name="Graeme SHARP" userId="S::graeme.sharp@total.com::6797b9a1-fd93-40e5-af49-78527b3d8e7d" providerId="AD" clId="Web-{1536EFDE-4FBB-CD53-1C67-888F6EEFBADE}"/>
    <pc:docChg chg="modSld">
      <pc:chgData name="Graeme SHARP" userId="S::graeme.sharp@total.com::6797b9a1-fd93-40e5-af49-78527b3d8e7d" providerId="AD" clId="Web-{1536EFDE-4FBB-CD53-1C67-888F6EEFBADE}" dt="2019-09-06T09:16:53.204" v="45" actId="20577"/>
      <pc:docMkLst>
        <pc:docMk/>
      </pc:docMkLst>
      <pc:sldChg chg="modSp">
        <pc:chgData name="Graeme SHARP" userId="S::graeme.sharp@total.com::6797b9a1-fd93-40e5-af49-78527b3d8e7d" providerId="AD" clId="Web-{1536EFDE-4FBB-CD53-1C67-888F6EEFBADE}" dt="2019-09-06T09:16:53.204" v="45" actId="20577"/>
        <pc:sldMkLst>
          <pc:docMk/>
          <pc:sldMk cId="233606649" sldId="436"/>
        </pc:sldMkLst>
        <pc:spChg chg="mod">
          <ac:chgData name="Graeme SHARP" userId="S::graeme.sharp@total.com::6797b9a1-fd93-40e5-af49-78527b3d8e7d" providerId="AD" clId="Web-{1536EFDE-4FBB-CD53-1C67-888F6EEFBADE}" dt="2019-09-06T09:16:53.204" v="45" actId="20577"/>
          <ac:spMkLst>
            <pc:docMk/>
            <pc:sldMk cId="233606649" sldId="436"/>
            <ac:spMk id="2" creationId="{00000000-0000-0000-0000-000000000000}"/>
          </ac:spMkLst>
        </pc:spChg>
      </pc:sldChg>
    </pc:docChg>
  </pc:docChgLst>
  <pc:docChgLst>
    <pc:chgData name="Cyril CHAMPIGNY" userId="8331ef57-2eda-4549-a9c3-149072f322d1" providerId="ADAL" clId="{BFF55F6A-780B-401E-9A06-8613632D698A}"/>
    <pc:docChg chg="modSld">
      <pc:chgData name="Cyril CHAMPIGNY" userId="8331ef57-2eda-4549-a9c3-149072f322d1" providerId="ADAL" clId="{BFF55F6A-780B-401E-9A06-8613632D698A}" dt="2019-09-26T12:50:11.880" v="36" actId="20577"/>
      <pc:docMkLst>
        <pc:docMk/>
      </pc:docMkLst>
      <pc:sldChg chg="addSp modSp">
        <pc:chgData name="Cyril CHAMPIGNY" userId="8331ef57-2eda-4549-a9c3-149072f322d1" providerId="ADAL" clId="{BFF55F6A-780B-401E-9A06-8613632D698A}" dt="2019-09-26T12:50:11.880" v="36" actId="20577"/>
        <pc:sldMkLst>
          <pc:docMk/>
          <pc:sldMk cId="3802251508" sldId="477"/>
        </pc:sldMkLst>
        <pc:spChg chg="add mod">
          <ac:chgData name="Cyril CHAMPIGNY" userId="8331ef57-2eda-4549-a9c3-149072f322d1" providerId="ADAL" clId="{BFF55F6A-780B-401E-9A06-8613632D698A}" dt="2019-09-26T12:49:36.606" v="18" actId="1076"/>
          <ac:spMkLst>
            <pc:docMk/>
            <pc:sldMk cId="3802251508" sldId="477"/>
            <ac:spMk id="5" creationId="{A86B58E5-9C79-44A8-8A7A-69221037E621}"/>
          </ac:spMkLst>
        </pc:spChg>
        <pc:spChg chg="mod">
          <ac:chgData name="Cyril CHAMPIGNY" userId="8331ef57-2eda-4549-a9c3-149072f322d1" providerId="ADAL" clId="{BFF55F6A-780B-401E-9A06-8613632D698A}" dt="2019-09-26T12:50:11.880" v="36" actId="20577"/>
          <ac:spMkLst>
            <pc:docMk/>
            <pc:sldMk cId="3802251508" sldId="477"/>
            <ac:spMk id="7" creationId="{00000000-0000-0000-0000-000000000000}"/>
          </ac:spMkLst>
        </pc:spChg>
      </pc:sldChg>
      <pc:sldChg chg="modSp">
        <pc:chgData name="Cyril CHAMPIGNY" userId="8331ef57-2eda-4549-a9c3-149072f322d1" providerId="ADAL" clId="{BFF55F6A-780B-401E-9A06-8613632D698A}" dt="2019-09-24T08:06:07.910" v="16" actId="20577"/>
        <pc:sldMkLst>
          <pc:docMk/>
          <pc:sldMk cId="397064782" sldId="487"/>
        </pc:sldMkLst>
        <pc:spChg chg="mod">
          <ac:chgData name="Cyril CHAMPIGNY" userId="8331ef57-2eda-4549-a9c3-149072f322d1" providerId="ADAL" clId="{BFF55F6A-780B-401E-9A06-8613632D698A}" dt="2019-09-24T08:06:07.910" v="16" actId="20577"/>
          <ac:spMkLst>
            <pc:docMk/>
            <pc:sldMk cId="397064782" sldId="487"/>
            <ac:spMk id="7" creationId="{00000000-0000-0000-0000-000000000000}"/>
          </ac:spMkLst>
        </pc:spChg>
      </pc:sldChg>
    </pc:docChg>
  </pc:docChgLst>
  <pc:docChgLst>
    <pc:chgData name="Laurent BOURDEAUX" userId="S::laurent.bourdeaux@total.com::bda5758c-b560-4856-bd1d-e0e212483231" providerId="AD" clId="Web-{8552D7ED-5772-4E18-AEB5-B69AEA972C4C}"/>
    <pc:docChg chg="modSld">
      <pc:chgData name="Laurent BOURDEAUX" userId="S::laurent.bourdeaux@total.com::bda5758c-b560-4856-bd1d-e0e212483231" providerId="AD" clId="Web-{8552D7ED-5772-4E18-AEB5-B69AEA972C4C}" dt="2019-09-11T15:28:02.159" v="90" actId="20577"/>
      <pc:docMkLst>
        <pc:docMk/>
      </pc:docMkLst>
      <pc:sldChg chg="modSp">
        <pc:chgData name="Laurent BOURDEAUX" userId="S::laurent.bourdeaux@total.com::bda5758c-b560-4856-bd1d-e0e212483231" providerId="AD" clId="Web-{8552D7ED-5772-4E18-AEB5-B69AEA972C4C}" dt="2019-09-11T15:13:54.347" v="56" actId="20577"/>
        <pc:sldMkLst>
          <pc:docMk/>
          <pc:sldMk cId="233606649" sldId="436"/>
        </pc:sldMkLst>
        <pc:spChg chg="mod">
          <ac:chgData name="Laurent BOURDEAUX" userId="S::laurent.bourdeaux@total.com::bda5758c-b560-4856-bd1d-e0e212483231" providerId="AD" clId="Web-{8552D7ED-5772-4E18-AEB5-B69AEA972C4C}" dt="2019-09-11T15:13:54.347" v="56" actId="20577"/>
          <ac:spMkLst>
            <pc:docMk/>
            <pc:sldMk cId="233606649" sldId="436"/>
            <ac:spMk id="2" creationId="{00000000-0000-0000-0000-000000000000}"/>
          </ac:spMkLst>
        </pc:spChg>
      </pc:sldChg>
      <pc:sldChg chg="modSp">
        <pc:chgData name="Laurent BOURDEAUX" userId="S::laurent.bourdeaux@total.com::bda5758c-b560-4856-bd1d-e0e212483231" providerId="AD" clId="Web-{8552D7ED-5772-4E18-AEB5-B69AEA972C4C}" dt="2019-09-11T15:20:28.987" v="58" actId="20577"/>
        <pc:sldMkLst>
          <pc:docMk/>
          <pc:sldMk cId="2724786202" sldId="462"/>
        </pc:sldMkLst>
        <pc:spChg chg="mod">
          <ac:chgData name="Laurent BOURDEAUX" userId="S::laurent.bourdeaux@total.com::bda5758c-b560-4856-bd1d-e0e212483231" providerId="AD" clId="Web-{8552D7ED-5772-4E18-AEB5-B69AEA972C4C}" dt="2019-09-11T15:20:28.987" v="58" actId="20577"/>
          <ac:spMkLst>
            <pc:docMk/>
            <pc:sldMk cId="2724786202" sldId="462"/>
            <ac:spMk id="7" creationId="{00000000-0000-0000-0000-000000000000}"/>
          </ac:spMkLst>
        </pc:spChg>
      </pc:sldChg>
      <pc:sldChg chg="modSp">
        <pc:chgData name="Laurent BOURDEAUX" userId="S::laurent.bourdeaux@total.com::bda5758c-b560-4856-bd1d-e0e212483231" providerId="AD" clId="Web-{8552D7ED-5772-4E18-AEB5-B69AEA972C4C}" dt="2019-09-11T15:27:03.940" v="85" actId="20577"/>
        <pc:sldMkLst>
          <pc:docMk/>
          <pc:sldMk cId="3500892905" sldId="473"/>
        </pc:sldMkLst>
        <pc:spChg chg="mod">
          <ac:chgData name="Laurent BOURDEAUX" userId="S::laurent.bourdeaux@total.com::bda5758c-b560-4856-bd1d-e0e212483231" providerId="AD" clId="Web-{8552D7ED-5772-4E18-AEB5-B69AEA972C4C}" dt="2019-09-11T15:27:03.940" v="85" actId="20577"/>
          <ac:spMkLst>
            <pc:docMk/>
            <pc:sldMk cId="3500892905" sldId="473"/>
            <ac:spMk id="7" creationId="{00000000-0000-0000-0000-000000000000}"/>
          </ac:spMkLst>
        </pc:spChg>
      </pc:sldChg>
      <pc:sldChg chg="modSp">
        <pc:chgData name="Laurent BOURDEAUX" userId="S::laurent.bourdeaux@total.com::bda5758c-b560-4856-bd1d-e0e212483231" providerId="AD" clId="Web-{8552D7ED-5772-4E18-AEB5-B69AEA972C4C}" dt="2019-09-11T15:28:02.159" v="90" actId="20577"/>
        <pc:sldMkLst>
          <pc:docMk/>
          <pc:sldMk cId="3640554047" sldId="476"/>
        </pc:sldMkLst>
        <pc:spChg chg="mod">
          <ac:chgData name="Laurent BOURDEAUX" userId="S::laurent.bourdeaux@total.com::bda5758c-b560-4856-bd1d-e0e212483231" providerId="AD" clId="Web-{8552D7ED-5772-4E18-AEB5-B69AEA972C4C}" dt="2019-09-11T15:28:02.159" v="90" actId="20577"/>
          <ac:spMkLst>
            <pc:docMk/>
            <pc:sldMk cId="3640554047" sldId="476"/>
            <ac:spMk id="7" creationId="{00000000-0000-0000-0000-000000000000}"/>
          </ac:spMkLst>
        </pc:spChg>
      </pc:sldChg>
    </pc:docChg>
  </pc:docChgLst>
  <pc:docChgLst>
    <pc:chgData name="Laurent BOURDEAUX" userId="S::laurent.bourdeaux@total.com::bda5758c-b560-4856-bd1d-e0e212483231" providerId="AD" clId="Web-{249FF1BD-8B8C-CC71-6232-F316A88374C2}"/>
    <pc:docChg chg="modSld">
      <pc:chgData name="Laurent BOURDEAUX" userId="S::laurent.bourdeaux@total.com::bda5758c-b560-4856-bd1d-e0e212483231" providerId="AD" clId="Web-{249FF1BD-8B8C-CC71-6232-F316A88374C2}" dt="2019-09-11T15:30:13.777" v="14" actId="20577"/>
      <pc:docMkLst>
        <pc:docMk/>
      </pc:docMkLst>
      <pc:sldChg chg="modSp">
        <pc:chgData name="Laurent BOURDEAUX" userId="S::laurent.bourdeaux@total.com::bda5758c-b560-4856-bd1d-e0e212483231" providerId="AD" clId="Web-{249FF1BD-8B8C-CC71-6232-F316A88374C2}" dt="2019-09-11T15:30:13.777" v="14" actId="20577"/>
        <pc:sldMkLst>
          <pc:docMk/>
          <pc:sldMk cId="3640554047" sldId="476"/>
        </pc:sldMkLst>
        <pc:spChg chg="mod">
          <ac:chgData name="Laurent BOURDEAUX" userId="S::laurent.bourdeaux@total.com::bda5758c-b560-4856-bd1d-e0e212483231" providerId="AD" clId="Web-{249FF1BD-8B8C-CC71-6232-F316A88374C2}" dt="2019-09-11T15:30:13.777" v="14" actId="20577"/>
          <ac:spMkLst>
            <pc:docMk/>
            <pc:sldMk cId="3640554047" sldId="476"/>
            <ac:spMk id="7"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Preparation</a:t>
          </a:r>
        </a:p>
      </dgm:t>
    </dgm:pt>
    <dgm:pt modelId="{266249C2-4F36-414B-84BC-FA905A337B98}" type="parTrans" cxnId="{DA54652E-9392-4F7D-B5D1-46C4D9E41FB6}">
      <dgm:prSet/>
      <dgm:spPr/>
      <dgm:t>
        <a:bodyPr/>
        <a:lstStyle/>
        <a:p>
          <a:endParaRPr lang="en-US" sz="1600"/>
        </a:p>
      </dgm:t>
    </dgm:pt>
    <dgm:pt modelId="{190947D7-0928-49BD-A84B-A9ED991D0C1E}" type="sibTrans" cxnId="{DA54652E-9392-4F7D-B5D1-46C4D9E41FB6}">
      <dgm:prSet/>
      <dgm:spPr/>
      <dgm:t>
        <a:bodyPr/>
        <a:lstStyle/>
        <a:p>
          <a:endParaRPr lang="en-US" sz="1600"/>
        </a:p>
      </dgm:t>
    </dgm:pt>
    <dgm:pt modelId="{26D2370E-BDF9-426A-ACED-7A37E620D0FF}">
      <dgm:prSet phldrT="[Texte]" custT="1"/>
      <dgm:spPr>
        <a:xfrm>
          <a:off x="2453310"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Coordination</a:t>
          </a:r>
        </a:p>
      </dgm:t>
    </dgm:pt>
    <dgm:pt modelId="{7D2AABF3-F2F1-457B-86B8-10ABE89595BA}" type="parTrans" cxnId="{102FE037-613C-40A9-A7E4-21781A15C2E9}">
      <dgm:prSet/>
      <dgm:spPr/>
      <dgm:t>
        <a:bodyPr/>
        <a:lstStyle/>
        <a:p>
          <a:endParaRPr lang="en-US" sz="1600"/>
        </a:p>
      </dgm:t>
    </dgm:pt>
    <dgm:pt modelId="{0E438295-B8E9-4F19-8183-C7264DE4A33D}" type="sibTrans" cxnId="{102FE037-613C-40A9-A7E4-21781A15C2E9}">
      <dgm:prSet/>
      <dgm:spPr>
        <a:solidFill>
          <a:schemeClr val="bg1">
            <a:lumMod val="75000"/>
          </a:schemeClr>
        </a:solidFill>
      </dgm:spPr>
      <dgm:t>
        <a:bodyPr/>
        <a:lstStyle/>
        <a:p>
          <a:endParaRPr lang="en-US" sz="1600"/>
        </a:p>
      </dgm:t>
    </dgm:pt>
    <dgm:pt modelId="{6DCB0389-6EF7-475F-BFA8-ED472A5F2368}">
      <dgm:prSet phldrT="[Texte]" custT="1"/>
      <dgm:spPr>
        <a:xfrm>
          <a:off x="3679199"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Execution</a:t>
          </a:r>
        </a:p>
      </dgm:t>
    </dgm:pt>
    <dgm:pt modelId="{D7F27077-9A61-4A6A-A02C-DD011AD59837}" type="parTrans" cxnId="{E7CC9F42-F6AA-40C1-AE4B-21C69616D5FF}">
      <dgm:prSet/>
      <dgm:spPr/>
      <dgm:t>
        <a:bodyPr/>
        <a:lstStyle/>
        <a:p>
          <a:endParaRPr lang="en-US" sz="1600"/>
        </a:p>
      </dgm:t>
    </dgm:pt>
    <dgm:pt modelId="{4F5A4AB8-A5DC-4D84-AFF3-A82184981024}" type="sibTrans" cxnId="{E7CC9F42-F6AA-40C1-AE4B-21C69616D5FF}">
      <dgm:prSet/>
      <dgm:spPr>
        <a:solidFill>
          <a:schemeClr val="bg1">
            <a:lumMod val="75000"/>
          </a:schemeClr>
        </a:solidFill>
      </dgm:spPr>
      <dgm:t>
        <a:bodyPr/>
        <a:lstStyle/>
        <a:p>
          <a:endParaRPr lang="en-US" sz="1600"/>
        </a:p>
      </dgm:t>
    </dgm:pt>
    <dgm:pt modelId="{2AF8C171-67E9-442E-8484-7DE428244957}">
      <dgm:prSet phldrT="[Texte]" custT="1"/>
      <dgm:spPr>
        <a:xfrm>
          <a:off x="4905089"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End of work and permit closure</a:t>
          </a:r>
        </a:p>
      </dgm:t>
    </dgm:pt>
    <dgm:pt modelId="{0B1B74C3-A2C5-404D-A4CC-7577DA2C127E}" type="parTrans" cxnId="{46325EFA-959D-4E1B-B2FE-866F018D7FF1}">
      <dgm:prSet/>
      <dgm:spPr/>
      <dgm:t>
        <a:bodyPr/>
        <a:lstStyle/>
        <a:p>
          <a:endParaRPr lang="en-US" sz="1600"/>
        </a:p>
      </dgm:t>
    </dgm:pt>
    <dgm:pt modelId="{A05819F1-FDBD-434D-A79A-411524E0143F}" type="sibTrans" cxnId="{46325EFA-959D-4E1B-B2FE-866F018D7FF1}">
      <dgm:prSet/>
      <dgm:spPr/>
      <dgm:t>
        <a:bodyPr/>
        <a:lstStyle/>
        <a:p>
          <a:endParaRPr lang="en-US" sz="1600"/>
        </a:p>
      </dgm:t>
    </dgm:pt>
    <dgm:pt modelId="{AE10D5B8-5689-47B2-9DF2-6C66506AB393}">
      <dgm:prSet custT="1"/>
      <dgm:spPr>
        <a:xfrm>
          <a:off x="1227420"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Approval and acceptance</a:t>
          </a:r>
        </a:p>
      </dgm:t>
    </dgm:pt>
    <dgm:pt modelId="{DF3E69D2-BD90-4888-BB6F-DB89EEA21B7C}" type="parTrans" cxnId="{78721A01-8B1B-4381-BB66-D46C7674721D}">
      <dgm:prSet/>
      <dgm:spPr/>
      <dgm:t>
        <a:bodyPr/>
        <a:lstStyle/>
        <a:p>
          <a:endParaRPr lang="en-US" sz="1600"/>
        </a:p>
      </dgm:t>
    </dgm:pt>
    <dgm:pt modelId="{823EEF37-4406-43B5-AF3A-F2E847512320}" type="sibTrans" cxnId="{78721A01-8B1B-4381-BB66-D46C7674721D}">
      <dgm:prSet/>
      <dgm:spPr/>
      <dgm:t>
        <a:bodyPr/>
        <a:lstStyle/>
        <a:p>
          <a:endParaRPr lang="en-US" sz="16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19000">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dgm:pt>
  </dgm:ptLst>
  <dgm:cxnLst>
    <dgm:cxn modelId="{3728F900-316F-4AE9-8983-29A69D185264}" type="presOf" srcId="{6DCB0389-6EF7-475F-BFA8-ED472A5F2368}" destId="{D5A3DCAE-551C-48EA-865E-BB3C876AD5F4}" srcOrd="0" destOrd="0" presId="urn:microsoft.com/office/officeart/2005/8/layout/chevron1"/>
    <dgm:cxn modelId="{78721A01-8B1B-4381-BB66-D46C7674721D}" srcId="{6FB3D573-7A54-443C-8AF5-A48D17E9CE1D}" destId="{AE10D5B8-5689-47B2-9DF2-6C66506AB393}" srcOrd="1" destOrd="0" parTransId="{DF3E69D2-BD90-4888-BB6F-DB89EEA21B7C}" sibTransId="{823EEF37-4406-43B5-AF3A-F2E847512320}"/>
    <dgm:cxn modelId="{0776AA13-0FD9-40B3-BE08-904FE6B10D56}" type="presOf" srcId="{26D2370E-BDF9-426A-ACED-7A37E620D0FF}" destId="{AA047286-9132-41DD-938B-599CEA363C96}"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34BCE330-7EE6-4842-8CCC-45B71DBE5A20}" type="presOf" srcId="{6FB3D573-7A54-443C-8AF5-A48D17E9CE1D}" destId="{D73A7D1A-B38A-4B71-A361-EB296902EDCF}" srcOrd="0" destOrd="0" presId="urn:microsoft.com/office/officeart/2005/8/layout/chevron1"/>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BBBA6CB1-E9C0-4F6E-A47C-C10CBA802C6E}" type="presOf" srcId="{6CF6B9EE-D68A-4C4E-B456-3A4DEA2C04C2}" destId="{A497A90C-FFE7-40BB-9FDC-BA4CB2889924}" srcOrd="0" destOrd="0" presId="urn:microsoft.com/office/officeart/2005/8/layout/chevron1"/>
    <dgm:cxn modelId="{E40952B6-9A69-4927-8A79-945FBC784388}" type="presOf" srcId="{AE10D5B8-5689-47B2-9DF2-6C66506AB393}" destId="{00DCD85B-2232-463F-B59A-B6AA239B93A3}" srcOrd="0" destOrd="0" presId="urn:microsoft.com/office/officeart/2005/8/layout/chevron1"/>
    <dgm:cxn modelId="{AE22D9DB-4F0F-49D2-B0BB-4039A42F766F}" type="presOf" srcId="{2AF8C171-67E9-442E-8484-7DE428244957}" destId="{B84A618C-1396-4EF0-82CD-865883B935C2}"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8C867CFF-A7E7-4693-850E-0A0ED3F87F95}" type="presParOf" srcId="{D73A7D1A-B38A-4B71-A361-EB296902EDCF}" destId="{A497A90C-FFE7-40BB-9FDC-BA4CB2889924}" srcOrd="0" destOrd="0" presId="urn:microsoft.com/office/officeart/2005/8/layout/chevron1"/>
    <dgm:cxn modelId="{6BE36A80-C712-427F-81F5-AB25549977F7}" type="presParOf" srcId="{D73A7D1A-B38A-4B71-A361-EB296902EDCF}" destId="{120DFD39-5C39-4B35-BDB2-561B22C5DBCD}" srcOrd="1" destOrd="0" presId="urn:microsoft.com/office/officeart/2005/8/layout/chevron1"/>
    <dgm:cxn modelId="{91ABAA8C-A98B-4D0E-90D6-C15191050FC1}" type="presParOf" srcId="{D73A7D1A-B38A-4B71-A361-EB296902EDCF}" destId="{00DCD85B-2232-463F-B59A-B6AA239B93A3}" srcOrd="2" destOrd="0" presId="urn:microsoft.com/office/officeart/2005/8/layout/chevron1"/>
    <dgm:cxn modelId="{30932858-B15E-44D5-99D5-B10041C53A4B}" type="presParOf" srcId="{D73A7D1A-B38A-4B71-A361-EB296902EDCF}" destId="{22AA7E49-4F73-4EEE-A09A-B671C608988C}" srcOrd="3" destOrd="0" presId="urn:microsoft.com/office/officeart/2005/8/layout/chevron1"/>
    <dgm:cxn modelId="{ACD4FC7C-CA00-46E4-9FBF-F4571DE4FAEE}" type="presParOf" srcId="{D73A7D1A-B38A-4B71-A361-EB296902EDCF}" destId="{AA047286-9132-41DD-938B-599CEA363C96}" srcOrd="4" destOrd="0" presId="urn:microsoft.com/office/officeart/2005/8/layout/chevron1"/>
    <dgm:cxn modelId="{3EFFB64F-140F-4F1C-92C4-25DF2C00BB32}" type="presParOf" srcId="{D73A7D1A-B38A-4B71-A361-EB296902EDCF}" destId="{732C3DFE-8B66-46E8-A79B-F65E11BF8AD3}" srcOrd="5" destOrd="0" presId="urn:microsoft.com/office/officeart/2005/8/layout/chevron1"/>
    <dgm:cxn modelId="{41C89C6E-DF10-4D83-984C-283D63B0E8A4}" type="presParOf" srcId="{D73A7D1A-B38A-4B71-A361-EB296902EDCF}" destId="{D5A3DCAE-551C-48EA-865E-BB3C876AD5F4}" srcOrd="6" destOrd="0" presId="urn:microsoft.com/office/officeart/2005/8/layout/chevron1"/>
    <dgm:cxn modelId="{32006CC1-F8D9-4998-9A84-2AA6D100A444}" type="presParOf" srcId="{D73A7D1A-B38A-4B71-A361-EB296902EDCF}" destId="{318E3BA7-3283-4278-8062-8846730FE88B}" srcOrd="7" destOrd="0" presId="urn:microsoft.com/office/officeart/2005/8/layout/chevron1"/>
    <dgm:cxn modelId="{D2A94AEE-B896-4EDD-9B96-10AE15551F04}"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Preparation</a:t>
          </a:r>
        </a:p>
      </dgm:t>
    </dgm:pt>
    <dgm:pt modelId="{266249C2-4F36-414B-84BC-FA905A337B98}" type="parTrans" cxnId="{DA54652E-9392-4F7D-B5D1-46C4D9E41FB6}">
      <dgm:prSet/>
      <dgm:spPr/>
      <dgm:t>
        <a:bodyPr/>
        <a:lstStyle/>
        <a:p>
          <a:endParaRPr lang="en-US" sz="1600"/>
        </a:p>
      </dgm:t>
    </dgm:pt>
    <dgm:pt modelId="{190947D7-0928-49BD-A84B-A9ED991D0C1E}" type="sibTrans" cxnId="{DA54652E-9392-4F7D-B5D1-46C4D9E41FB6}">
      <dgm:prSet/>
      <dgm:spPr/>
      <dgm:t>
        <a:bodyPr/>
        <a:lstStyle/>
        <a:p>
          <a:endParaRPr lang="en-US" sz="1600"/>
        </a:p>
      </dgm:t>
    </dgm:pt>
    <dgm:pt modelId="{26D2370E-BDF9-426A-ACED-7A37E620D0FF}">
      <dgm:prSet phldrT="[Texte]" custT="1"/>
      <dgm:spPr>
        <a:xfrm>
          <a:off x="2453310" y="0"/>
          <a:ext cx="1362099" cy="415925"/>
        </a:xfrm>
        <a:solidFill>
          <a:schemeClr val="accent1"/>
        </a:solidFill>
        <a:ln w="25400" cap="flat" cmpd="sng" algn="ctr">
          <a:solidFill>
            <a:sysClr val="window" lastClr="FFFFFF">
              <a:hueOff val="0"/>
              <a:satOff val="0"/>
              <a:lumOff val="0"/>
              <a:alphaOff val="0"/>
            </a:sysClr>
          </a:solidFill>
          <a:prstDash val="solid"/>
        </a:ln>
        <a:effectLst/>
      </dgm:spPr>
      <dgm:t>
        <a:bodyPr/>
        <a:lstStyle/>
        <a:p>
          <a:r>
            <a:rPr lang="en-US" sz="1600" dirty="0">
              <a:solidFill>
                <a:schemeClr val="bg1"/>
              </a:solidFill>
              <a:latin typeface="Calibri"/>
              <a:ea typeface="+mn-ea"/>
              <a:cs typeface="+mn-cs"/>
            </a:rPr>
            <a:t>Coordination</a:t>
          </a:r>
        </a:p>
      </dgm:t>
    </dgm:pt>
    <dgm:pt modelId="{7D2AABF3-F2F1-457B-86B8-10ABE89595BA}" type="parTrans" cxnId="{102FE037-613C-40A9-A7E4-21781A15C2E9}">
      <dgm:prSet/>
      <dgm:spPr/>
      <dgm:t>
        <a:bodyPr/>
        <a:lstStyle/>
        <a:p>
          <a:endParaRPr lang="en-US" sz="1600"/>
        </a:p>
      </dgm:t>
    </dgm:pt>
    <dgm:pt modelId="{0E438295-B8E9-4F19-8183-C7264DE4A33D}" type="sibTrans" cxnId="{102FE037-613C-40A9-A7E4-21781A15C2E9}">
      <dgm:prSet/>
      <dgm:spPr>
        <a:solidFill>
          <a:schemeClr val="bg1">
            <a:lumMod val="75000"/>
          </a:schemeClr>
        </a:solidFill>
      </dgm:spPr>
      <dgm:t>
        <a:bodyPr/>
        <a:lstStyle/>
        <a:p>
          <a:endParaRPr lang="en-US" sz="1600"/>
        </a:p>
      </dgm:t>
    </dgm:pt>
    <dgm:pt modelId="{6DCB0389-6EF7-475F-BFA8-ED472A5F2368}">
      <dgm:prSet phldrT="[Texte]" custT="1"/>
      <dgm:spPr>
        <a:xfrm>
          <a:off x="367919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Execution</a:t>
          </a:r>
        </a:p>
      </dgm:t>
    </dgm:pt>
    <dgm:pt modelId="{D7F27077-9A61-4A6A-A02C-DD011AD59837}" type="parTrans" cxnId="{E7CC9F42-F6AA-40C1-AE4B-21C69616D5FF}">
      <dgm:prSet/>
      <dgm:spPr/>
      <dgm:t>
        <a:bodyPr/>
        <a:lstStyle/>
        <a:p>
          <a:endParaRPr lang="en-US" sz="1600"/>
        </a:p>
      </dgm:t>
    </dgm:pt>
    <dgm:pt modelId="{4F5A4AB8-A5DC-4D84-AFF3-A82184981024}" type="sibTrans" cxnId="{E7CC9F42-F6AA-40C1-AE4B-21C69616D5FF}">
      <dgm:prSet/>
      <dgm:spPr>
        <a:solidFill>
          <a:schemeClr val="bg1">
            <a:lumMod val="75000"/>
          </a:schemeClr>
        </a:solidFill>
      </dgm:spPr>
      <dgm:t>
        <a:bodyPr/>
        <a:lstStyle/>
        <a:p>
          <a:endParaRPr lang="en-US" sz="1600"/>
        </a:p>
      </dgm:t>
    </dgm:pt>
    <dgm:pt modelId="{2AF8C171-67E9-442E-8484-7DE428244957}">
      <dgm:prSet phldrT="[Texte]" custT="1"/>
      <dgm:spPr>
        <a:xfrm>
          <a:off x="490508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End of work and permit closure</a:t>
          </a:r>
        </a:p>
      </dgm:t>
    </dgm:pt>
    <dgm:pt modelId="{0B1B74C3-A2C5-404D-A4CC-7577DA2C127E}" type="parTrans" cxnId="{46325EFA-959D-4E1B-B2FE-866F018D7FF1}">
      <dgm:prSet/>
      <dgm:spPr/>
      <dgm:t>
        <a:bodyPr/>
        <a:lstStyle/>
        <a:p>
          <a:endParaRPr lang="en-US" sz="1600"/>
        </a:p>
      </dgm:t>
    </dgm:pt>
    <dgm:pt modelId="{A05819F1-FDBD-434D-A79A-411524E0143F}" type="sibTrans" cxnId="{46325EFA-959D-4E1B-B2FE-866F018D7FF1}">
      <dgm:prSet/>
      <dgm:spPr/>
      <dgm:t>
        <a:bodyPr/>
        <a:lstStyle/>
        <a:p>
          <a:endParaRPr lang="en-US" sz="1600"/>
        </a:p>
      </dgm:t>
    </dgm:pt>
    <dgm:pt modelId="{AE10D5B8-5689-47B2-9DF2-6C66506AB393}">
      <dgm:prSet custT="1"/>
      <dgm:spPr>
        <a:xfrm>
          <a:off x="122742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Approval and acceptance</a:t>
          </a:r>
        </a:p>
      </dgm:t>
    </dgm:pt>
    <dgm:pt modelId="{DF3E69D2-BD90-4888-BB6F-DB89EEA21B7C}" type="parTrans" cxnId="{78721A01-8B1B-4381-BB66-D46C7674721D}">
      <dgm:prSet/>
      <dgm:spPr/>
      <dgm:t>
        <a:bodyPr/>
        <a:lstStyle/>
        <a:p>
          <a:endParaRPr lang="en-US" sz="1600"/>
        </a:p>
      </dgm:t>
    </dgm:pt>
    <dgm:pt modelId="{823EEF37-4406-43B5-AF3A-F2E847512320}" type="sibTrans" cxnId="{78721A01-8B1B-4381-BB66-D46C7674721D}">
      <dgm:prSet/>
      <dgm:spPr/>
      <dgm:t>
        <a:bodyPr/>
        <a:lstStyle/>
        <a:p>
          <a:endParaRPr lang="en-US" sz="16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a:prstGeom prst="chevron">
          <a:avLst/>
        </a:prstGeom>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a:prstGeom prst="chevron">
          <a:avLst/>
        </a:prstGeom>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19000">
        <dgm:presLayoutVars>
          <dgm:chMax val="0"/>
          <dgm:chPref val="0"/>
          <dgm:bulletEnabled val="1"/>
        </dgm:presLayoutVars>
      </dgm:prSet>
      <dgm:spPr>
        <a:prstGeom prst="chevron">
          <a:avLst/>
        </a:prstGeom>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a:prstGeom prst="chevron">
          <a:avLst/>
        </a:prstGeom>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a:prstGeom prst="chevron">
          <a:avLst/>
        </a:prstGeom>
      </dgm:spPr>
    </dgm:pt>
  </dgm:ptLst>
  <dgm:cxnLst>
    <dgm:cxn modelId="{A228D800-9A67-4D99-9193-8FDB8865C207}" type="presOf" srcId="{6FB3D573-7A54-443C-8AF5-A48D17E9CE1D}" destId="{D73A7D1A-B38A-4B71-A361-EB296902EDCF}" srcOrd="0" destOrd="0" presId="urn:microsoft.com/office/officeart/2005/8/layout/chevron1"/>
    <dgm:cxn modelId="{78721A01-8B1B-4381-BB66-D46C7674721D}" srcId="{6FB3D573-7A54-443C-8AF5-A48D17E9CE1D}" destId="{AE10D5B8-5689-47B2-9DF2-6C66506AB393}" srcOrd="1" destOrd="0" parTransId="{DF3E69D2-BD90-4888-BB6F-DB89EEA21B7C}" sibTransId="{823EEF37-4406-43B5-AF3A-F2E847512320}"/>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8453F188-8CC8-479A-9BCD-FA7230C31E15}" type="presOf" srcId="{AE10D5B8-5689-47B2-9DF2-6C66506AB393}" destId="{00DCD85B-2232-463F-B59A-B6AA239B93A3}" srcOrd="0" destOrd="0" presId="urn:microsoft.com/office/officeart/2005/8/layout/chevron1"/>
    <dgm:cxn modelId="{A20AF8B1-5521-4955-AC91-867E53BE2EBE}" type="presOf" srcId="{6CF6B9EE-D68A-4C4E-B456-3A4DEA2C04C2}" destId="{A497A90C-FFE7-40BB-9FDC-BA4CB2889924}" srcOrd="0" destOrd="0" presId="urn:microsoft.com/office/officeart/2005/8/layout/chevron1"/>
    <dgm:cxn modelId="{F3E825B6-8108-4473-82B8-FD13DD0F8CB3}" type="presOf" srcId="{6DCB0389-6EF7-475F-BFA8-ED472A5F2368}" destId="{D5A3DCAE-551C-48EA-865E-BB3C876AD5F4}" srcOrd="0" destOrd="0" presId="urn:microsoft.com/office/officeart/2005/8/layout/chevron1"/>
    <dgm:cxn modelId="{183C61D3-8EFB-4B3A-B399-1993511322BB}" type="presOf" srcId="{26D2370E-BDF9-426A-ACED-7A37E620D0FF}" destId="{AA047286-9132-41DD-938B-599CEA363C96}" srcOrd="0" destOrd="0" presId="urn:microsoft.com/office/officeart/2005/8/layout/chevron1"/>
    <dgm:cxn modelId="{B197ECF4-5355-45DA-9DDE-4F4FF92CC5AE}" type="presOf" srcId="{2AF8C171-67E9-442E-8484-7DE428244957}" destId="{B84A618C-1396-4EF0-82CD-865883B935C2}"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D2ABA981-2712-4C57-B724-6920929BB7A4}" type="presParOf" srcId="{D73A7D1A-B38A-4B71-A361-EB296902EDCF}" destId="{A497A90C-FFE7-40BB-9FDC-BA4CB2889924}" srcOrd="0" destOrd="0" presId="urn:microsoft.com/office/officeart/2005/8/layout/chevron1"/>
    <dgm:cxn modelId="{D1E04818-F727-4201-9676-84578FD38472}" type="presParOf" srcId="{D73A7D1A-B38A-4B71-A361-EB296902EDCF}" destId="{120DFD39-5C39-4B35-BDB2-561B22C5DBCD}" srcOrd="1" destOrd="0" presId="urn:microsoft.com/office/officeart/2005/8/layout/chevron1"/>
    <dgm:cxn modelId="{2CEF1450-4A60-485C-A075-C4592F93344E}" type="presParOf" srcId="{D73A7D1A-B38A-4B71-A361-EB296902EDCF}" destId="{00DCD85B-2232-463F-B59A-B6AA239B93A3}" srcOrd="2" destOrd="0" presId="urn:microsoft.com/office/officeart/2005/8/layout/chevron1"/>
    <dgm:cxn modelId="{0C692DDB-48FC-4046-9CBF-118C24836DAB}" type="presParOf" srcId="{D73A7D1A-B38A-4B71-A361-EB296902EDCF}" destId="{22AA7E49-4F73-4EEE-A09A-B671C608988C}" srcOrd="3" destOrd="0" presId="urn:microsoft.com/office/officeart/2005/8/layout/chevron1"/>
    <dgm:cxn modelId="{BD8855A7-CC07-4EC3-B62C-E3135618B77E}" type="presParOf" srcId="{D73A7D1A-B38A-4B71-A361-EB296902EDCF}" destId="{AA047286-9132-41DD-938B-599CEA363C96}" srcOrd="4" destOrd="0" presId="urn:microsoft.com/office/officeart/2005/8/layout/chevron1"/>
    <dgm:cxn modelId="{DA189FB8-DAB0-4753-AB2D-D6DCA4AA49CE}" type="presParOf" srcId="{D73A7D1A-B38A-4B71-A361-EB296902EDCF}" destId="{732C3DFE-8B66-46E8-A79B-F65E11BF8AD3}" srcOrd="5" destOrd="0" presId="urn:microsoft.com/office/officeart/2005/8/layout/chevron1"/>
    <dgm:cxn modelId="{D03535ED-4A97-4606-9B3A-7C78AD17E640}" type="presParOf" srcId="{D73A7D1A-B38A-4B71-A361-EB296902EDCF}" destId="{D5A3DCAE-551C-48EA-865E-BB3C876AD5F4}" srcOrd="6" destOrd="0" presId="urn:microsoft.com/office/officeart/2005/8/layout/chevron1"/>
    <dgm:cxn modelId="{E61C16D5-EDBB-456D-BEB6-445875472F6B}" type="presParOf" srcId="{D73A7D1A-B38A-4B71-A361-EB296902EDCF}" destId="{318E3BA7-3283-4278-8062-8846730FE88B}" srcOrd="7" destOrd="0" presId="urn:microsoft.com/office/officeart/2005/8/layout/chevron1"/>
    <dgm:cxn modelId="{DCB884A7-AE79-4648-86CD-BFEEC9BD736E}"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800" b="0" dirty="0">
              <a:solidFill>
                <a:sysClr val="windowText" lastClr="000000"/>
              </a:solidFill>
              <a:latin typeface="Calibri"/>
              <a:ea typeface="+mn-ea"/>
              <a:cs typeface="+mn-cs"/>
            </a:rPr>
            <a:t>Audits and performance improvement</a:t>
          </a: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6133" custLinFactNeighborY="19815">
        <dgm:presLayoutVars>
          <dgm:bulletEnabled val="1"/>
        </dgm:presLayoutVars>
      </dgm:prSet>
      <dgm:spPr>
        <a:prstGeom prst="roundRect">
          <a:avLst/>
        </a:prstGeom>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B3B4928F-2F72-4F5E-8B40-2D266BD82B7B}" type="presOf" srcId="{6FB3D573-7A54-443C-8AF5-A48D17E9CE1D}" destId="{94BDDABB-C475-46E0-AC65-CCB7F9258CC0}" srcOrd="0" destOrd="0" presId="urn:microsoft.com/office/officeart/2005/8/layout/vList6"/>
    <dgm:cxn modelId="{35889BF7-B713-4A4B-9A35-5EA8B604AD5A}" type="presOf" srcId="{2AF8C171-67E9-442E-8484-7DE428244957}" destId="{F47FB9EC-D0DA-4022-9663-F2EDB33CC49A}"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D3429CD1-74B7-497B-BBE3-4C1104E8C45C}" type="presParOf" srcId="{94BDDABB-C475-46E0-AC65-CCB7F9258CC0}" destId="{027EC872-F1D0-4444-9D7D-AF1CEF896C28}" srcOrd="0" destOrd="0" presId="urn:microsoft.com/office/officeart/2005/8/layout/vList6"/>
    <dgm:cxn modelId="{7247CE85-62B9-4823-A8A9-8F8FE33E7081}" type="presParOf" srcId="{027EC872-F1D0-4444-9D7D-AF1CEF896C28}" destId="{F47FB9EC-D0DA-4022-9663-F2EDB33CC49A}" srcOrd="0" destOrd="0" presId="urn:microsoft.com/office/officeart/2005/8/layout/vList6"/>
    <dgm:cxn modelId="{5FE4E24F-8F70-4BED-9218-57AACAD32FEA}"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Lst>
  <dgm:cxnLst>
    <dgm:cxn modelId="{8EC84AEF-359A-4556-82F3-BD4322ABA4E8}" type="presOf" srcId="{6FB3D573-7A54-443C-8AF5-A48D17E9CE1D}" destId="{94BDDABB-C475-46E0-AC65-CCB7F9258CC0}" srcOrd="0"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Preparation</a:t>
          </a:r>
        </a:p>
      </dgm:t>
    </dgm:pt>
    <dgm:pt modelId="{266249C2-4F36-414B-84BC-FA905A337B98}" type="parTrans" cxnId="{DA54652E-9392-4F7D-B5D1-46C4D9E41FB6}">
      <dgm:prSet/>
      <dgm:spPr/>
      <dgm:t>
        <a:bodyPr/>
        <a:lstStyle/>
        <a:p>
          <a:endParaRPr lang="en-US" sz="1600"/>
        </a:p>
      </dgm:t>
    </dgm:pt>
    <dgm:pt modelId="{190947D7-0928-49BD-A84B-A9ED991D0C1E}" type="sibTrans" cxnId="{DA54652E-9392-4F7D-B5D1-46C4D9E41FB6}">
      <dgm:prSet/>
      <dgm:spPr/>
      <dgm:t>
        <a:bodyPr/>
        <a:lstStyle/>
        <a:p>
          <a:endParaRPr lang="en-US" sz="1600"/>
        </a:p>
      </dgm:t>
    </dgm:pt>
    <dgm:pt modelId="{26D2370E-BDF9-426A-ACED-7A37E620D0FF}">
      <dgm:prSet phldrT="[Texte]" custT="1"/>
      <dgm:spPr>
        <a:xfrm>
          <a:off x="245331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Coordination</a:t>
          </a:r>
        </a:p>
      </dgm:t>
    </dgm:pt>
    <dgm:pt modelId="{7D2AABF3-F2F1-457B-86B8-10ABE89595BA}" type="parTrans" cxnId="{102FE037-613C-40A9-A7E4-21781A15C2E9}">
      <dgm:prSet/>
      <dgm:spPr/>
      <dgm:t>
        <a:bodyPr/>
        <a:lstStyle/>
        <a:p>
          <a:endParaRPr lang="en-US" sz="1600"/>
        </a:p>
      </dgm:t>
    </dgm:pt>
    <dgm:pt modelId="{0E438295-B8E9-4F19-8183-C7264DE4A33D}" type="sibTrans" cxnId="{102FE037-613C-40A9-A7E4-21781A15C2E9}">
      <dgm:prSet/>
      <dgm:spPr>
        <a:solidFill>
          <a:schemeClr val="bg1">
            <a:lumMod val="75000"/>
          </a:schemeClr>
        </a:solidFill>
      </dgm:spPr>
      <dgm:t>
        <a:bodyPr/>
        <a:lstStyle/>
        <a:p>
          <a:endParaRPr lang="en-US" sz="1600"/>
        </a:p>
      </dgm:t>
    </dgm:pt>
    <dgm:pt modelId="{6DCB0389-6EF7-475F-BFA8-ED472A5F2368}">
      <dgm:prSet phldrT="[Texte]" custT="1"/>
      <dgm:spPr>
        <a:xfrm>
          <a:off x="3679199" y="0"/>
          <a:ext cx="1362099" cy="415925"/>
        </a:xfrm>
        <a:solidFill>
          <a:schemeClr val="accent1"/>
        </a:solidFill>
        <a:ln w="25400" cap="flat" cmpd="sng" algn="ctr">
          <a:solidFill>
            <a:sysClr val="window" lastClr="FFFFFF">
              <a:hueOff val="0"/>
              <a:satOff val="0"/>
              <a:lumOff val="0"/>
              <a:alphaOff val="0"/>
            </a:sysClr>
          </a:solidFill>
          <a:prstDash val="solid"/>
        </a:ln>
        <a:effectLst/>
      </dgm:spPr>
      <dgm:t>
        <a:bodyPr/>
        <a:lstStyle/>
        <a:p>
          <a:r>
            <a:rPr lang="en-US" sz="1600" dirty="0">
              <a:solidFill>
                <a:schemeClr val="bg1"/>
              </a:solidFill>
              <a:latin typeface="Calibri"/>
              <a:ea typeface="+mn-ea"/>
              <a:cs typeface="+mn-cs"/>
            </a:rPr>
            <a:t>Execution</a:t>
          </a:r>
        </a:p>
      </dgm:t>
    </dgm:pt>
    <dgm:pt modelId="{D7F27077-9A61-4A6A-A02C-DD011AD59837}" type="parTrans" cxnId="{E7CC9F42-F6AA-40C1-AE4B-21C69616D5FF}">
      <dgm:prSet/>
      <dgm:spPr/>
      <dgm:t>
        <a:bodyPr/>
        <a:lstStyle/>
        <a:p>
          <a:endParaRPr lang="en-US" sz="1600"/>
        </a:p>
      </dgm:t>
    </dgm:pt>
    <dgm:pt modelId="{4F5A4AB8-A5DC-4D84-AFF3-A82184981024}" type="sibTrans" cxnId="{E7CC9F42-F6AA-40C1-AE4B-21C69616D5FF}">
      <dgm:prSet/>
      <dgm:spPr>
        <a:solidFill>
          <a:schemeClr val="bg1">
            <a:lumMod val="75000"/>
          </a:schemeClr>
        </a:solidFill>
      </dgm:spPr>
      <dgm:t>
        <a:bodyPr/>
        <a:lstStyle/>
        <a:p>
          <a:endParaRPr lang="en-US" sz="1600"/>
        </a:p>
      </dgm:t>
    </dgm:pt>
    <dgm:pt modelId="{2AF8C171-67E9-442E-8484-7DE428244957}">
      <dgm:prSet phldrT="[Texte]" custT="1"/>
      <dgm:spPr>
        <a:xfrm>
          <a:off x="490508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End of work and permit closure</a:t>
          </a:r>
        </a:p>
      </dgm:t>
    </dgm:pt>
    <dgm:pt modelId="{0B1B74C3-A2C5-404D-A4CC-7577DA2C127E}" type="parTrans" cxnId="{46325EFA-959D-4E1B-B2FE-866F018D7FF1}">
      <dgm:prSet/>
      <dgm:spPr/>
      <dgm:t>
        <a:bodyPr/>
        <a:lstStyle/>
        <a:p>
          <a:endParaRPr lang="en-US" sz="1600"/>
        </a:p>
      </dgm:t>
    </dgm:pt>
    <dgm:pt modelId="{A05819F1-FDBD-434D-A79A-411524E0143F}" type="sibTrans" cxnId="{46325EFA-959D-4E1B-B2FE-866F018D7FF1}">
      <dgm:prSet/>
      <dgm:spPr/>
      <dgm:t>
        <a:bodyPr/>
        <a:lstStyle/>
        <a:p>
          <a:endParaRPr lang="en-US" sz="1600"/>
        </a:p>
      </dgm:t>
    </dgm:pt>
    <dgm:pt modelId="{AE10D5B8-5689-47B2-9DF2-6C66506AB393}">
      <dgm:prSet custT="1"/>
      <dgm:spPr>
        <a:xfrm>
          <a:off x="122742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Approval and acceptance</a:t>
          </a:r>
        </a:p>
      </dgm:t>
    </dgm:pt>
    <dgm:pt modelId="{DF3E69D2-BD90-4888-BB6F-DB89EEA21B7C}" type="parTrans" cxnId="{78721A01-8B1B-4381-BB66-D46C7674721D}">
      <dgm:prSet/>
      <dgm:spPr/>
      <dgm:t>
        <a:bodyPr/>
        <a:lstStyle/>
        <a:p>
          <a:endParaRPr lang="en-US" sz="1600"/>
        </a:p>
      </dgm:t>
    </dgm:pt>
    <dgm:pt modelId="{823EEF37-4406-43B5-AF3A-F2E847512320}" type="sibTrans" cxnId="{78721A01-8B1B-4381-BB66-D46C7674721D}">
      <dgm:prSet/>
      <dgm:spPr/>
      <dgm:t>
        <a:bodyPr/>
        <a:lstStyle/>
        <a:p>
          <a:endParaRPr lang="en-US" sz="16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a:prstGeom prst="chevron">
          <a:avLst/>
        </a:prstGeom>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a:prstGeom prst="chevron">
          <a:avLst/>
        </a:prstGeom>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19000">
        <dgm:presLayoutVars>
          <dgm:chMax val="0"/>
          <dgm:chPref val="0"/>
          <dgm:bulletEnabled val="1"/>
        </dgm:presLayoutVars>
      </dgm:prSet>
      <dgm:spPr>
        <a:prstGeom prst="chevron">
          <a:avLst/>
        </a:prstGeom>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a:prstGeom prst="chevron">
          <a:avLst/>
        </a:prstGeom>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a:prstGeom prst="chevron">
          <a:avLst/>
        </a:prstGeom>
      </dgm:spPr>
    </dgm:pt>
  </dgm:ptLst>
  <dgm:cxnLst>
    <dgm:cxn modelId="{079BCA00-C992-4EED-8244-5CB26C4AC8DB}" type="presOf" srcId="{26D2370E-BDF9-426A-ACED-7A37E620D0FF}" destId="{AA047286-9132-41DD-938B-599CEA363C96}" srcOrd="0" destOrd="0" presId="urn:microsoft.com/office/officeart/2005/8/layout/chevron1"/>
    <dgm:cxn modelId="{78721A01-8B1B-4381-BB66-D46C7674721D}" srcId="{6FB3D573-7A54-443C-8AF5-A48D17E9CE1D}" destId="{AE10D5B8-5689-47B2-9DF2-6C66506AB393}" srcOrd="1" destOrd="0" parTransId="{DF3E69D2-BD90-4888-BB6F-DB89EEA21B7C}" sibTransId="{823EEF37-4406-43B5-AF3A-F2E847512320}"/>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DDE82562-521F-4DCF-8B67-10EDB310B200}" type="presOf" srcId="{6CF6B9EE-D68A-4C4E-B456-3A4DEA2C04C2}" destId="{A497A90C-FFE7-40BB-9FDC-BA4CB2889924}" srcOrd="0" destOrd="0" presId="urn:microsoft.com/office/officeart/2005/8/layout/chevron1"/>
    <dgm:cxn modelId="{E7CC9F42-F6AA-40C1-AE4B-21C69616D5FF}" srcId="{6FB3D573-7A54-443C-8AF5-A48D17E9CE1D}" destId="{6DCB0389-6EF7-475F-BFA8-ED472A5F2368}" srcOrd="3" destOrd="0" parTransId="{D7F27077-9A61-4A6A-A02C-DD011AD59837}" sibTransId="{4F5A4AB8-A5DC-4D84-AFF3-A82184981024}"/>
    <dgm:cxn modelId="{8ADE1246-7E6F-4AC4-B065-96BD03C61CC0}" type="presOf" srcId="{AE10D5B8-5689-47B2-9DF2-6C66506AB393}" destId="{00DCD85B-2232-463F-B59A-B6AA239B93A3}" srcOrd="0" destOrd="0" presId="urn:microsoft.com/office/officeart/2005/8/layout/chevron1"/>
    <dgm:cxn modelId="{0CE26450-489E-441C-A216-FCF1153D726E}" type="presOf" srcId="{6DCB0389-6EF7-475F-BFA8-ED472A5F2368}" destId="{D5A3DCAE-551C-48EA-865E-BB3C876AD5F4}" srcOrd="0" destOrd="0" presId="urn:microsoft.com/office/officeart/2005/8/layout/chevron1"/>
    <dgm:cxn modelId="{7BC9887C-E102-442E-A9BF-743BA8F7BA5E}" type="presOf" srcId="{6FB3D573-7A54-443C-8AF5-A48D17E9CE1D}" destId="{D73A7D1A-B38A-4B71-A361-EB296902EDCF}" srcOrd="0" destOrd="0" presId="urn:microsoft.com/office/officeart/2005/8/layout/chevron1"/>
    <dgm:cxn modelId="{766909E6-D235-418F-BB69-303E92F55595}" type="presOf" srcId="{2AF8C171-67E9-442E-8484-7DE428244957}" destId="{B84A618C-1396-4EF0-82CD-865883B935C2}"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82AB2F38-2261-43B2-9241-2D8C6999DCA1}" type="presParOf" srcId="{D73A7D1A-B38A-4B71-A361-EB296902EDCF}" destId="{A497A90C-FFE7-40BB-9FDC-BA4CB2889924}" srcOrd="0" destOrd="0" presId="urn:microsoft.com/office/officeart/2005/8/layout/chevron1"/>
    <dgm:cxn modelId="{211FFCE2-56CB-493B-A81A-19B7FBE88766}" type="presParOf" srcId="{D73A7D1A-B38A-4B71-A361-EB296902EDCF}" destId="{120DFD39-5C39-4B35-BDB2-561B22C5DBCD}" srcOrd="1" destOrd="0" presId="urn:microsoft.com/office/officeart/2005/8/layout/chevron1"/>
    <dgm:cxn modelId="{6ADDF93E-B932-4CB2-85E7-3CE382D39329}" type="presParOf" srcId="{D73A7D1A-B38A-4B71-A361-EB296902EDCF}" destId="{00DCD85B-2232-463F-B59A-B6AA239B93A3}" srcOrd="2" destOrd="0" presId="urn:microsoft.com/office/officeart/2005/8/layout/chevron1"/>
    <dgm:cxn modelId="{076ED4C3-1DB7-41A0-933F-129EE98FB3C4}" type="presParOf" srcId="{D73A7D1A-B38A-4B71-A361-EB296902EDCF}" destId="{22AA7E49-4F73-4EEE-A09A-B671C608988C}" srcOrd="3" destOrd="0" presId="urn:microsoft.com/office/officeart/2005/8/layout/chevron1"/>
    <dgm:cxn modelId="{ECE73ECE-C47B-4CB7-96EE-220BAC253F73}" type="presParOf" srcId="{D73A7D1A-B38A-4B71-A361-EB296902EDCF}" destId="{AA047286-9132-41DD-938B-599CEA363C96}" srcOrd="4" destOrd="0" presId="urn:microsoft.com/office/officeart/2005/8/layout/chevron1"/>
    <dgm:cxn modelId="{E24FA7E4-3B56-46F9-83BE-81F051CAD923}" type="presParOf" srcId="{D73A7D1A-B38A-4B71-A361-EB296902EDCF}" destId="{732C3DFE-8B66-46E8-A79B-F65E11BF8AD3}" srcOrd="5" destOrd="0" presId="urn:microsoft.com/office/officeart/2005/8/layout/chevron1"/>
    <dgm:cxn modelId="{3FAAE363-F1E5-419B-B15E-C186BA41B556}" type="presParOf" srcId="{D73A7D1A-B38A-4B71-A361-EB296902EDCF}" destId="{D5A3DCAE-551C-48EA-865E-BB3C876AD5F4}" srcOrd="6" destOrd="0" presId="urn:microsoft.com/office/officeart/2005/8/layout/chevron1"/>
    <dgm:cxn modelId="{03CDD994-22C9-46B2-AC17-53B91837897D}" type="presParOf" srcId="{D73A7D1A-B38A-4B71-A361-EB296902EDCF}" destId="{318E3BA7-3283-4278-8062-8846730FE88B}" srcOrd="7" destOrd="0" presId="urn:microsoft.com/office/officeart/2005/8/layout/chevron1"/>
    <dgm:cxn modelId="{7CB0CAB7-6A22-4600-B5FE-1DB35E7D8301}"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800" b="0" dirty="0">
              <a:solidFill>
                <a:sysClr val="windowText" lastClr="000000"/>
              </a:solidFill>
              <a:latin typeface="Calibri"/>
              <a:ea typeface="+mn-ea"/>
              <a:cs typeface="+mn-cs"/>
            </a:rPr>
            <a:t>Audits and performance improvement</a:t>
          </a: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6133" custLinFactNeighborY="19815">
        <dgm:presLayoutVars>
          <dgm:bulletEnabled val="1"/>
        </dgm:presLayoutVars>
      </dgm:prSet>
      <dgm:spPr>
        <a:prstGeom prst="roundRect">
          <a:avLst/>
        </a:prstGeom>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7DEE22C3-282F-4355-B713-3ECA54EF0DDA}"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71EF62FE-0F2E-44D1-BAC9-22F3A20B1712}" type="presOf" srcId="{2AF8C171-67E9-442E-8484-7DE428244957}" destId="{F47FB9EC-D0DA-4022-9663-F2EDB33CC49A}" srcOrd="0" destOrd="0" presId="urn:microsoft.com/office/officeart/2005/8/layout/vList6"/>
    <dgm:cxn modelId="{77617F18-1663-4729-8BA5-243F9780E144}" type="presParOf" srcId="{94BDDABB-C475-46E0-AC65-CCB7F9258CC0}" destId="{027EC872-F1D0-4444-9D7D-AF1CEF896C28}" srcOrd="0" destOrd="0" presId="urn:microsoft.com/office/officeart/2005/8/layout/vList6"/>
    <dgm:cxn modelId="{EFF366A7-BE45-44EB-B428-65465F322D20}" type="presParOf" srcId="{027EC872-F1D0-4444-9D7D-AF1CEF896C28}" destId="{F47FB9EC-D0DA-4022-9663-F2EDB33CC49A}" srcOrd="0" destOrd="0" presId="urn:microsoft.com/office/officeart/2005/8/layout/vList6"/>
    <dgm:cxn modelId="{7BD266F4-276E-41CB-A03F-FA80B8DE2458}"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Preparation</a:t>
          </a:r>
        </a:p>
      </dgm:t>
    </dgm:pt>
    <dgm:pt modelId="{266249C2-4F36-414B-84BC-FA905A337B98}" type="parTrans" cxnId="{DA54652E-9392-4F7D-B5D1-46C4D9E41FB6}">
      <dgm:prSet/>
      <dgm:spPr/>
      <dgm:t>
        <a:bodyPr/>
        <a:lstStyle/>
        <a:p>
          <a:endParaRPr lang="en-US" sz="1600"/>
        </a:p>
      </dgm:t>
    </dgm:pt>
    <dgm:pt modelId="{190947D7-0928-49BD-A84B-A9ED991D0C1E}" type="sibTrans" cxnId="{DA54652E-9392-4F7D-B5D1-46C4D9E41FB6}">
      <dgm:prSet/>
      <dgm:spPr/>
      <dgm:t>
        <a:bodyPr/>
        <a:lstStyle/>
        <a:p>
          <a:endParaRPr lang="en-US" sz="1600"/>
        </a:p>
      </dgm:t>
    </dgm:pt>
    <dgm:pt modelId="{26D2370E-BDF9-426A-ACED-7A37E620D0FF}">
      <dgm:prSet phldrT="[Texte]" custT="1"/>
      <dgm:spPr>
        <a:xfrm>
          <a:off x="245331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Coordination</a:t>
          </a:r>
        </a:p>
      </dgm:t>
    </dgm:pt>
    <dgm:pt modelId="{7D2AABF3-F2F1-457B-86B8-10ABE89595BA}" type="parTrans" cxnId="{102FE037-613C-40A9-A7E4-21781A15C2E9}">
      <dgm:prSet/>
      <dgm:spPr/>
      <dgm:t>
        <a:bodyPr/>
        <a:lstStyle/>
        <a:p>
          <a:endParaRPr lang="en-US" sz="1600"/>
        </a:p>
      </dgm:t>
    </dgm:pt>
    <dgm:pt modelId="{0E438295-B8E9-4F19-8183-C7264DE4A33D}" type="sibTrans" cxnId="{102FE037-613C-40A9-A7E4-21781A15C2E9}">
      <dgm:prSet/>
      <dgm:spPr>
        <a:solidFill>
          <a:schemeClr val="bg1">
            <a:lumMod val="75000"/>
          </a:schemeClr>
        </a:solidFill>
      </dgm:spPr>
      <dgm:t>
        <a:bodyPr/>
        <a:lstStyle/>
        <a:p>
          <a:endParaRPr lang="en-US" sz="1600"/>
        </a:p>
      </dgm:t>
    </dgm:pt>
    <dgm:pt modelId="{6DCB0389-6EF7-475F-BFA8-ED472A5F2368}">
      <dgm:prSet phldrT="[Texte]" custT="1"/>
      <dgm:spPr>
        <a:xfrm>
          <a:off x="367919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Execution</a:t>
          </a:r>
        </a:p>
      </dgm:t>
    </dgm:pt>
    <dgm:pt modelId="{D7F27077-9A61-4A6A-A02C-DD011AD59837}" type="parTrans" cxnId="{E7CC9F42-F6AA-40C1-AE4B-21C69616D5FF}">
      <dgm:prSet/>
      <dgm:spPr/>
      <dgm:t>
        <a:bodyPr/>
        <a:lstStyle/>
        <a:p>
          <a:endParaRPr lang="en-US" sz="1600"/>
        </a:p>
      </dgm:t>
    </dgm:pt>
    <dgm:pt modelId="{4F5A4AB8-A5DC-4D84-AFF3-A82184981024}" type="sibTrans" cxnId="{E7CC9F42-F6AA-40C1-AE4B-21C69616D5FF}">
      <dgm:prSet/>
      <dgm:spPr>
        <a:solidFill>
          <a:schemeClr val="bg1">
            <a:lumMod val="75000"/>
          </a:schemeClr>
        </a:solidFill>
      </dgm:spPr>
      <dgm:t>
        <a:bodyPr/>
        <a:lstStyle/>
        <a:p>
          <a:endParaRPr lang="en-US" sz="1600"/>
        </a:p>
      </dgm:t>
    </dgm:pt>
    <dgm:pt modelId="{2AF8C171-67E9-442E-8484-7DE428244957}">
      <dgm:prSet phldrT="[Texte]" custT="1"/>
      <dgm:spPr>
        <a:xfrm>
          <a:off x="4905089" y="0"/>
          <a:ext cx="1362099" cy="415925"/>
        </a:xfrm>
        <a:solidFill>
          <a:schemeClr val="accent1"/>
        </a:solidFill>
        <a:ln w="25400" cap="flat" cmpd="sng" algn="ctr">
          <a:solidFill>
            <a:sysClr val="window" lastClr="FFFFFF">
              <a:hueOff val="0"/>
              <a:satOff val="0"/>
              <a:lumOff val="0"/>
              <a:alphaOff val="0"/>
            </a:sysClr>
          </a:solidFill>
          <a:prstDash val="solid"/>
        </a:ln>
        <a:effectLst/>
      </dgm:spPr>
      <dgm:t>
        <a:bodyPr/>
        <a:lstStyle/>
        <a:p>
          <a:r>
            <a:rPr lang="en-US" sz="1600" dirty="0">
              <a:solidFill>
                <a:schemeClr val="bg1"/>
              </a:solidFill>
              <a:latin typeface="Calibri"/>
              <a:ea typeface="+mn-ea"/>
              <a:cs typeface="+mn-cs"/>
            </a:rPr>
            <a:t>End of work and permit closure</a:t>
          </a:r>
        </a:p>
      </dgm:t>
    </dgm:pt>
    <dgm:pt modelId="{0B1B74C3-A2C5-404D-A4CC-7577DA2C127E}" type="parTrans" cxnId="{46325EFA-959D-4E1B-B2FE-866F018D7FF1}">
      <dgm:prSet/>
      <dgm:spPr/>
      <dgm:t>
        <a:bodyPr/>
        <a:lstStyle/>
        <a:p>
          <a:endParaRPr lang="en-US" sz="1600"/>
        </a:p>
      </dgm:t>
    </dgm:pt>
    <dgm:pt modelId="{A05819F1-FDBD-434D-A79A-411524E0143F}" type="sibTrans" cxnId="{46325EFA-959D-4E1B-B2FE-866F018D7FF1}">
      <dgm:prSet/>
      <dgm:spPr/>
      <dgm:t>
        <a:bodyPr/>
        <a:lstStyle/>
        <a:p>
          <a:endParaRPr lang="en-US" sz="1600"/>
        </a:p>
      </dgm:t>
    </dgm:pt>
    <dgm:pt modelId="{AE10D5B8-5689-47B2-9DF2-6C66506AB393}">
      <dgm:prSet custT="1"/>
      <dgm:spPr>
        <a:xfrm>
          <a:off x="122742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Approval and acceptance</a:t>
          </a:r>
        </a:p>
      </dgm:t>
    </dgm:pt>
    <dgm:pt modelId="{DF3E69D2-BD90-4888-BB6F-DB89EEA21B7C}" type="parTrans" cxnId="{78721A01-8B1B-4381-BB66-D46C7674721D}">
      <dgm:prSet/>
      <dgm:spPr/>
      <dgm:t>
        <a:bodyPr/>
        <a:lstStyle/>
        <a:p>
          <a:endParaRPr lang="en-US" sz="1600"/>
        </a:p>
      </dgm:t>
    </dgm:pt>
    <dgm:pt modelId="{823EEF37-4406-43B5-AF3A-F2E847512320}" type="sibTrans" cxnId="{78721A01-8B1B-4381-BB66-D46C7674721D}">
      <dgm:prSet/>
      <dgm:spPr/>
      <dgm:t>
        <a:bodyPr/>
        <a:lstStyle/>
        <a:p>
          <a:endParaRPr lang="en-US" sz="16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a:prstGeom prst="chevron">
          <a:avLst/>
        </a:prstGeom>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a:prstGeom prst="chevron">
          <a:avLst/>
        </a:prstGeom>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19000">
        <dgm:presLayoutVars>
          <dgm:chMax val="0"/>
          <dgm:chPref val="0"/>
          <dgm:bulletEnabled val="1"/>
        </dgm:presLayoutVars>
      </dgm:prSet>
      <dgm:spPr>
        <a:prstGeom prst="chevron">
          <a:avLst/>
        </a:prstGeom>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a:prstGeom prst="chevron">
          <a:avLst/>
        </a:prstGeom>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a:prstGeom prst="chevron">
          <a:avLst/>
        </a:prstGeom>
      </dgm:spPr>
    </dgm:pt>
  </dgm:ptLst>
  <dgm:cxnLst>
    <dgm:cxn modelId="{78721A01-8B1B-4381-BB66-D46C7674721D}" srcId="{6FB3D573-7A54-443C-8AF5-A48D17E9CE1D}" destId="{AE10D5B8-5689-47B2-9DF2-6C66506AB393}" srcOrd="1" destOrd="0" parTransId="{DF3E69D2-BD90-4888-BB6F-DB89EEA21B7C}" sibTransId="{823EEF37-4406-43B5-AF3A-F2E847512320}"/>
    <dgm:cxn modelId="{37C10424-A991-447B-9D27-AA6BB5525273}" type="presOf" srcId="{AE10D5B8-5689-47B2-9DF2-6C66506AB393}" destId="{00DCD85B-2232-463F-B59A-B6AA239B93A3}"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4574A270-EC6C-4205-827D-0E27E62231E8}" type="presOf" srcId="{2AF8C171-67E9-442E-8484-7DE428244957}" destId="{B84A618C-1396-4EF0-82CD-865883B935C2}" srcOrd="0" destOrd="0" presId="urn:microsoft.com/office/officeart/2005/8/layout/chevron1"/>
    <dgm:cxn modelId="{CCBCD872-9C22-4B70-92D6-062FC94EF89F}" type="presOf" srcId="{6FB3D573-7A54-443C-8AF5-A48D17E9CE1D}" destId="{D73A7D1A-B38A-4B71-A361-EB296902EDCF}" srcOrd="0" destOrd="0" presId="urn:microsoft.com/office/officeart/2005/8/layout/chevron1"/>
    <dgm:cxn modelId="{DB209E77-8B4F-4892-8BE1-5C076B332D59}" type="presOf" srcId="{6CF6B9EE-D68A-4C4E-B456-3A4DEA2C04C2}" destId="{A497A90C-FFE7-40BB-9FDC-BA4CB2889924}" srcOrd="0" destOrd="0" presId="urn:microsoft.com/office/officeart/2005/8/layout/chevron1"/>
    <dgm:cxn modelId="{C6581EDC-3343-458D-83A0-AB5CC98819B7}" type="presOf" srcId="{26D2370E-BDF9-426A-ACED-7A37E620D0FF}" destId="{AA047286-9132-41DD-938B-599CEA363C96}"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16ECACFA-E406-4F39-9B26-974101BC674D}" type="presOf" srcId="{6DCB0389-6EF7-475F-BFA8-ED472A5F2368}" destId="{D5A3DCAE-551C-48EA-865E-BB3C876AD5F4}" srcOrd="0" destOrd="0" presId="urn:microsoft.com/office/officeart/2005/8/layout/chevron1"/>
    <dgm:cxn modelId="{2EC28977-14BE-4DEF-A03C-7D64CCDEC591}" type="presParOf" srcId="{D73A7D1A-B38A-4B71-A361-EB296902EDCF}" destId="{A497A90C-FFE7-40BB-9FDC-BA4CB2889924}" srcOrd="0" destOrd="0" presId="urn:microsoft.com/office/officeart/2005/8/layout/chevron1"/>
    <dgm:cxn modelId="{B500AD3D-9176-4C7B-9FC8-BBE198E42A44}" type="presParOf" srcId="{D73A7D1A-B38A-4B71-A361-EB296902EDCF}" destId="{120DFD39-5C39-4B35-BDB2-561B22C5DBCD}" srcOrd="1" destOrd="0" presId="urn:microsoft.com/office/officeart/2005/8/layout/chevron1"/>
    <dgm:cxn modelId="{CD63D030-14FD-426B-AA3D-474CA62417CF}" type="presParOf" srcId="{D73A7D1A-B38A-4B71-A361-EB296902EDCF}" destId="{00DCD85B-2232-463F-B59A-B6AA239B93A3}" srcOrd="2" destOrd="0" presId="urn:microsoft.com/office/officeart/2005/8/layout/chevron1"/>
    <dgm:cxn modelId="{5C081FA7-3674-4121-8468-8C1317877055}" type="presParOf" srcId="{D73A7D1A-B38A-4B71-A361-EB296902EDCF}" destId="{22AA7E49-4F73-4EEE-A09A-B671C608988C}" srcOrd="3" destOrd="0" presId="urn:microsoft.com/office/officeart/2005/8/layout/chevron1"/>
    <dgm:cxn modelId="{0D6BB639-D6E5-4C72-B571-D78C8029E865}" type="presParOf" srcId="{D73A7D1A-B38A-4B71-A361-EB296902EDCF}" destId="{AA047286-9132-41DD-938B-599CEA363C96}" srcOrd="4" destOrd="0" presId="urn:microsoft.com/office/officeart/2005/8/layout/chevron1"/>
    <dgm:cxn modelId="{08EF01BD-7F98-428E-ABB3-FE504AF3324B}" type="presParOf" srcId="{D73A7D1A-B38A-4B71-A361-EB296902EDCF}" destId="{732C3DFE-8B66-46E8-A79B-F65E11BF8AD3}" srcOrd="5" destOrd="0" presId="urn:microsoft.com/office/officeart/2005/8/layout/chevron1"/>
    <dgm:cxn modelId="{2449136E-B7A8-459B-9339-B2450389B1FE}" type="presParOf" srcId="{D73A7D1A-B38A-4B71-A361-EB296902EDCF}" destId="{D5A3DCAE-551C-48EA-865E-BB3C876AD5F4}" srcOrd="6" destOrd="0" presId="urn:microsoft.com/office/officeart/2005/8/layout/chevron1"/>
    <dgm:cxn modelId="{2356FCD1-6196-4716-B29C-00EAF6FC5B3E}" type="presParOf" srcId="{D73A7D1A-B38A-4B71-A361-EB296902EDCF}" destId="{318E3BA7-3283-4278-8062-8846730FE88B}" srcOrd="7" destOrd="0" presId="urn:microsoft.com/office/officeart/2005/8/layout/chevron1"/>
    <dgm:cxn modelId="{5D6D8887-10E4-411F-BB33-52ECA6144D5D}"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800" b="0" dirty="0">
              <a:solidFill>
                <a:sysClr val="windowText" lastClr="000000"/>
              </a:solidFill>
              <a:latin typeface="Calibri"/>
              <a:ea typeface="+mn-ea"/>
              <a:cs typeface="+mn-cs"/>
            </a:rPr>
            <a:t>Audits and performance improvement</a:t>
          </a: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6133" custLinFactNeighborY="19815">
        <dgm:presLayoutVars>
          <dgm:bulletEnabled val="1"/>
        </dgm:presLayoutVars>
      </dgm:prSet>
      <dgm:spPr>
        <a:prstGeom prst="roundRect">
          <a:avLst/>
        </a:prstGeom>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99194215-7294-4436-9D9B-77ABE72E6F99}" type="presOf" srcId="{2AF8C171-67E9-442E-8484-7DE428244957}" destId="{F47FB9EC-D0DA-4022-9663-F2EDB33CC49A}" srcOrd="0" destOrd="0" presId="urn:microsoft.com/office/officeart/2005/8/layout/vList6"/>
    <dgm:cxn modelId="{F5D172F9-87AD-441D-AEEF-2AEEA8C68543}"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5BC35D59-81A8-45C4-BA3C-9F9ED3936028}" type="presParOf" srcId="{94BDDABB-C475-46E0-AC65-CCB7F9258CC0}" destId="{027EC872-F1D0-4444-9D7D-AF1CEF896C28}" srcOrd="0" destOrd="0" presId="urn:microsoft.com/office/officeart/2005/8/layout/vList6"/>
    <dgm:cxn modelId="{6900EF31-7792-4CC8-B1FB-8B803CCD6F79}" type="presParOf" srcId="{027EC872-F1D0-4444-9D7D-AF1CEF896C28}" destId="{F47FB9EC-D0DA-4022-9663-F2EDB33CC49A}" srcOrd="0" destOrd="0" presId="urn:microsoft.com/office/officeart/2005/8/layout/vList6"/>
    <dgm:cxn modelId="{04E7BD0A-759F-461C-9FB3-EBAA50E0178E}"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Preparation</a:t>
          </a:r>
        </a:p>
      </dgm:t>
    </dgm:pt>
    <dgm:pt modelId="{266249C2-4F36-414B-84BC-FA905A337B98}" type="parTrans" cxnId="{DA54652E-9392-4F7D-B5D1-46C4D9E41FB6}">
      <dgm:prSet/>
      <dgm:spPr/>
      <dgm:t>
        <a:bodyPr/>
        <a:lstStyle/>
        <a:p>
          <a:endParaRPr lang="en-US" sz="1600"/>
        </a:p>
      </dgm:t>
    </dgm:pt>
    <dgm:pt modelId="{190947D7-0928-49BD-A84B-A9ED991D0C1E}" type="sibTrans" cxnId="{DA54652E-9392-4F7D-B5D1-46C4D9E41FB6}">
      <dgm:prSet/>
      <dgm:spPr/>
      <dgm:t>
        <a:bodyPr/>
        <a:lstStyle/>
        <a:p>
          <a:endParaRPr lang="en-US" sz="1600"/>
        </a:p>
      </dgm:t>
    </dgm:pt>
    <dgm:pt modelId="{26D2370E-BDF9-426A-ACED-7A37E620D0FF}">
      <dgm:prSet phldrT="[Texte]" custT="1"/>
      <dgm:spPr>
        <a:xfrm>
          <a:off x="245331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Coordination</a:t>
          </a:r>
        </a:p>
      </dgm:t>
    </dgm:pt>
    <dgm:pt modelId="{7D2AABF3-F2F1-457B-86B8-10ABE89595BA}" type="parTrans" cxnId="{102FE037-613C-40A9-A7E4-21781A15C2E9}">
      <dgm:prSet/>
      <dgm:spPr/>
      <dgm:t>
        <a:bodyPr/>
        <a:lstStyle/>
        <a:p>
          <a:endParaRPr lang="en-US" sz="1600"/>
        </a:p>
      </dgm:t>
    </dgm:pt>
    <dgm:pt modelId="{0E438295-B8E9-4F19-8183-C7264DE4A33D}" type="sibTrans" cxnId="{102FE037-613C-40A9-A7E4-21781A15C2E9}">
      <dgm:prSet/>
      <dgm:spPr>
        <a:solidFill>
          <a:schemeClr val="bg1">
            <a:lumMod val="75000"/>
          </a:schemeClr>
        </a:solidFill>
      </dgm:spPr>
      <dgm:t>
        <a:bodyPr/>
        <a:lstStyle/>
        <a:p>
          <a:endParaRPr lang="en-US" sz="1600"/>
        </a:p>
      </dgm:t>
    </dgm:pt>
    <dgm:pt modelId="{6DCB0389-6EF7-475F-BFA8-ED472A5F2368}">
      <dgm:prSet phldrT="[Texte]" custT="1"/>
      <dgm:spPr>
        <a:xfrm>
          <a:off x="367919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Execution</a:t>
          </a:r>
        </a:p>
      </dgm:t>
    </dgm:pt>
    <dgm:pt modelId="{D7F27077-9A61-4A6A-A02C-DD011AD59837}" type="parTrans" cxnId="{E7CC9F42-F6AA-40C1-AE4B-21C69616D5FF}">
      <dgm:prSet/>
      <dgm:spPr/>
      <dgm:t>
        <a:bodyPr/>
        <a:lstStyle/>
        <a:p>
          <a:endParaRPr lang="en-US" sz="1600"/>
        </a:p>
      </dgm:t>
    </dgm:pt>
    <dgm:pt modelId="{4F5A4AB8-A5DC-4D84-AFF3-A82184981024}" type="sibTrans" cxnId="{E7CC9F42-F6AA-40C1-AE4B-21C69616D5FF}">
      <dgm:prSet/>
      <dgm:spPr>
        <a:solidFill>
          <a:schemeClr val="bg1">
            <a:lumMod val="75000"/>
          </a:schemeClr>
        </a:solidFill>
      </dgm:spPr>
      <dgm:t>
        <a:bodyPr/>
        <a:lstStyle/>
        <a:p>
          <a:endParaRPr lang="en-US" sz="1600"/>
        </a:p>
      </dgm:t>
    </dgm:pt>
    <dgm:pt modelId="{2AF8C171-67E9-442E-8484-7DE428244957}">
      <dgm:prSet phldrT="[Texte]" custT="1"/>
      <dgm:spPr>
        <a:xfrm>
          <a:off x="490508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End of work and permit closure</a:t>
          </a:r>
        </a:p>
      </dgm:t>
    </dgm:pt>
    <dgm:pt modelId="{0B1B74C3-A2C5-404D-A4CC-7577DA2C127E}" type="parTrans" cxnId="{46325EFA-959D-4E1B-B2FE-866F018D7FF1}">
      <dgm:prSet/>
      <dgm:spPr/>
      <dgm:t>
        <a:bodyPr/>
        <a:lstStyle/>
        <a:p>
          <a:endParaRPr lang="en-US" sz="1600"/>
        </a:p>
      </dgm:t>
    </dgm:pt>
    <dgm:pt modelId="{A05819F1-FDBD-434D-A79A-411524E0143F}" type="sibTrans" cxnId="{46325EFA-959D-4E1B-B2FE-866F018D7FF1}">
      <dgm:prSet/>
      <dgm:spPr/>
      <dgm:t>
        <a:bodyPr/>
        <a:lstStyle/>
        <a:p>
          <a:endParaRPr lang="en-US" sz="1600"/>
        </a:p>
      </dgm:t>
    </dgm:pt>
    <dgm:pt modelId="{AE10D5B8-5689-47B2-9DF2-6C66506AB393}">
      <dgm:prSet custT="1"/>
      <dgm:spPr>
        <a:xfrm>
          <a:off x="122742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Approval and acceptance</a:t>
          </a:r>
        </a:p>
      </dgm:t>
    </dgm:pt>
    <dgm:pt modelId="{DF3E69D2-BD90-4888-BB6F-DB89EEA21B7C}" type="parTrans" cxnId="{78721A01-8B1B-4381-BB66-D46C7674721D}">
      <dgm:prSet/>
      <dgm:spPr/>
      <dgm:t>
        <a:bodyPr/>
        <a:lstStyle/>
        <a:p>
          <a:endParaRPr lang="en-US" sz="1600"/>
        </a:p>
      </dgm:t>
    </dgm:pt>
    <dgm:pt modelId="{823EEF37-4406-43B5-AF3A-F2E847512320}" type="sibTrans" cxnId="{78721A01-8B1B-4381-BB66-D46C7674721D}">
      <dgm:prSet/>
      <dgm:spPr/>
      <dgm:t>
        <a:bodyPr/>
        <a:lstStyle/>
        <a:p>
          <a:endParaRPr lang="en-US" sz="16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a:prstGeom prst="chevron">
          <a:avLst/>
        </a:prstGeom>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a:prstGeom prst="chevron">
          <a:avLst/>
        </a:prstGeom>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19000">
        <dgm:presLayoutVars>
          <dgm:chMax val="0"/>
          <dgm:chPref val="0"/>
          <dgm:bulletEnabled val="1"/>
        </dgm:presLayoutVars>
      </dgm:prSet>
      <dgm:spPr>
        <a:prstGeom prst="chevron">
          <a:avLst/>
        </a:prstGeom>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a:prstGeom prst="chevron">
          <a:avLst/>
        </a:prstGeom>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a:prstGeom prst="chevron">
          <a:avLst/>
        </a:prstGeom>
      </dgm:spPr>
    </dgm:pt>
  </dgm:ptLst>
  <dgm:cxnLst>
    <dgm:cxn modelId="{78721A01-8B1B-4381-BB66-D46C7674721D}" srcId="{6FB3D573-7A54-443C-8AF5-A48D17E9CE1D}" destId="{AE10D5B8-5689-47B2-9DF2-6C66506AB393}" srcOrd="1" destOrd="0" parTransId="{DF3E69D2-BD90-4888-BB6F-DB89EEA21B7C}" sibTransId="{823EEF37-4406-43B5-AF3A-F2E847512320}"/>
    <dgm:cxn modelId="{47A60F08-E521-4DB6-A68A-22EFF9949718}" type="presOf" srcId="{6DCB0389-6EF7-475F-BFA8-ED472A5F2368}" destId="{D5A3DCAE-551C-48EA-865E-BB3C876AD5F4}" srcOrd="0" destOrd="0" presId="urn:microsoft.com/office/officeart/2005/8/layout/chevron1"/>
    <dgm:cxn modelId="{4ABACB09-3E79-4AC7-87FF-CC7F2D15142C}" type="presOf" srcId="{AE10D5B8-5689-47B2-9DF2-6C66506AB393}" destId="{00DCD85B-2232-463F-B59A-B6AA239B93A3}" srcOrd="0" destOrd="0" presId="urn:microsoft.com/office/officeart/2005/8/layout/chevron1"/>
    <dgm:cxn modelId="{8AD3BC16-D443-4051-AB1F-38247CAF5106}" type="presOf" srcId="{6CF6B9EE-D68A-4C4E-B456-3A4DEA2C04C2}" destId="{A497A90C-FFE7-40BB-9FDC-BA4CB2889924}" srcOrd="0" destOrd="0" presId="urn:microsoft.com/office/officeart/2005/8/layout/chevron1"/>
    <dgm:cxn modelId="{3C258426-A347-4430-8A36-CE1455AC1279}" type="presOf" srcId="{26D2370E-BDF9-426A-ACED-7A37E620D0FF}" destId="{AA047286-9132-41DD-938B-599CEA363C96}"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AAE74A55-1277-4341-998F-70F6B43BD458}" type="presOf" srcId="{2AF8C171-67E9-442E-8484-7DE428244957}" destId="{B84A618C-1396-4EF0-82CD-865883B935C2}" srcOrd="0" destOrd="0" presId="urn:microsoft.com/office/officeart/2005/8/layout/chevron1"/>
    <dgm:cxn modelId="{43175E96-A8B3-45AC-9622-2B8264F27B7A}" type="presOf" srcId="{6FB3D573-7A54-443C-8AF5-A48D17E9CE1D}" destId="{D73A7D1A-B38A-4B71-A361-EB296902EDCF}"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F6F4CD78-AC7D-4774-A146-E9C85988B83F}" type="presParOf" srcId="{D73A7D1A-B38A-4B71-A361-EB296902EDCF}" destId="{A497A90C-FFE7-40BB-9FDC-BA4CB2889924}" srcOrd="0" destOrd="0" presId="urn:microsoft.com/office/officeart/2005/8/layout/chevron1"/>
    <dgm:cxn modelId="{506092DA-2BC2-4674-BDBB-5864F20353AE}" type="presParOf" srcId="{D73A7D1A-B38A-4B71-A361-EB296902EDCF}" destId="{120DFD39-5C39-4B35-BDB2-561B22C5DBCD}" srcOrd="1" destOrd="0" presId="urn:microsoft.com/office/officeart/2005/8/layout/chevron1"/>
    <dgm:cxn modelId="{79A7565D-27E1-4303-8713-33A7C6D05761}" type="presParOf" srcId="{D73A7D1A-B38A-4B71-A361-EB296902EDCF}" destId="{00DCD85B-2232-463F-B59A-B6AA239B93A3}" srcOrd="2" destOrd="0" presId="urn:microsoft.com/office/officeart/2005/8/layout/chevron1"/>
    <dgm:cxn modelId="{743F14F1-9970-452C-874D-C97AE7CC4F02}" type="presParOf" srcId="{D73A7D1A-B38A-4B71-A361-EB296902EDCF}" destId="{22AA7E49-4F73-4EEE-A09A-B671C608988C}" srcOrd="3" destOrd="0" presId="urn:microsoft.com/office/officeart/2005/8/layout/chevron1"/>
    <dgm:cxn modelId="{44AEC991-0D0A-4275-9C44-B802B054A83A}" type="presParOf" srcId="{D73A7D1A-B38A-4B71-A361-EB296902EDCF}" destId="{AA047286-9132-41DD-938B-599CEA363C96}" srcOrd="4" destOrd="0" presId="urn:microsoft.com/office/officeart/2005/8/layout/chevron1"/>
    <dgm:cxn modelId="{8326F5EB-A230-4080-9847-67537EC05121}" type="presParOf" srcId="{D73A7D1A-B38A-4B71-A361-EB296902EDCF}" destId="{732C3DFE-8B66-46E8-A79B-F65E11BF8AD3}" srcOrd="5" destOrd="0" presId="urn:microsoft.com/office/officeart/2005/8/layout/chevron1"/>
    <dgm:cxn modelId="{5380CD3B-A191-4BF4-8BC7-E867B49D2132}" type="presParOf" srcId="{D73A7D1A-B38A-4B71-A361-EB296902EDCF}" destId="{D5A3DCAE-551C-48EA-865E-BB3C876AD5F4}" srcOrd="6" destOrd="0" presId="urn:microsoft.com/office/officeart/2005/8/layout/chevron1"/>
    <dgm:cxn modelId="{9DDD9041-3A18-47AD-883A-F567A0BAE071}" type="presParOf" srcId="{D73A7D1A-B38A-4B71-A361-EB296902EDCF}" destId="{318E3BA7-3283-4278-8062-8846730FE88B}" srcOrd="7" destOrd="0" presId="urn:microsoft.com/office/officeart/2005/8/layout/chevron1"/>
    <dgm:cxn modelId="{D0BD59AB-1CC1-4920-9574-69DE6F19F960}"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solidFill>
          <a:schemeClr val="accent1"/>
        </a:solidFill>
        <a:ln w="25400" cap="flat" cmpd="sng" algn="ctr">
          <a:solidFill>
            <a:sysClr val="window" lastClr="FFFFFF">
              <a:hueOff val="0"/>
              <a:satOff val="0"/>
              <a:lumOff val="0"/>
              <a:alphaOff val="0"/>
            </a:sysClr>
          </a:solidFill>
          <a:prstDash val="solid"/>
        </a:ln>
        <a:effectLst/>
      </dgm:spPr>
      <dgm:t>
        <a:bodyPr/>
        <a:lstStyle/>
        <a:p>
          <a:r>
            <a:rPr lang="en-US" sz="1800" b="0" dirty="0">
              <a:solidFill>
                <a:schemeClr val="bg1"/>
              </a:solidFill>
              <a:latin typeface="Calibri"/>
              <a:ea typeface="+mn-ea"/>
              <a:cs typeface="+mn-cs"/>
            </a:rPr>
            <a:t>Audits and performance improvement</a:t>
          </a: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6133" custLinFactNeighborY="19815">
        <dgm:presLayoutVars>
          <dgm:bulletEnabled val="1"/>
        </dgm:presLayoutVars>
      </dgm:prSet>
      <dgm:spPr>
        <a:prstGeom prst="roundRect">
          <a:avLst/>
        </a:prstGeom>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0D956822-E105-4191-8853-D6B1D4161568}" type="presOf" srcId="{6FB3D573-7A54-443C-8AF5-A48D17E9CE1D}" destId="{94BDDABB-C475-46E0-AC65-CCB7F9258CC0}" srcOrd="0" destOrd="0" presId="urn:microsoft.com/office/officeart/2005/8/layout/vList6"/>
    <dgm:cxn modelId="{2B94E449-55D0-4D48-A822-6580F0FA8834}" type="presOf" srcId="{2AF8C171-67E9-442E-8484-7DE428244957}" destId="{F47FB9EC-D0DA-4022-9663-F2EDB33CC49A}"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52BFCE13-D651-49CB-9820-8D91FF123F19}" type="presParOf" srcId="{94BDDABB-C475-46E0-AC65-CCB7F9258CC0}" destId="{027EC872-F1D0-4444-9D7D-AF1CEF896C28}" srcOrd="0" destOrd="0" presId="urn:microsoft.com/office/officeart/2005/8/layout/vList6"/>
    <dgm:cxn modelId="{825C7A46-9F91-4ED9-B997-8C9B18073862}" type="presParOf" srcId="{027EC872-F1D0-4444-9D7D-AF1CEF896C28}" destId="{F47FB9EC-D0DA-4022-9663-F2EDB33CC49A}" srcOrd="0" destOrd="0" presId="urn:microsoft.com/office/officeart/2005/8/layout/vList6"/>
    <dgm:cxn modelId="{EBD2B743-411C-4834-8CC0-464117F194C8}"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2000" dirty="0">
              <a:solidFill>
                <a:sysClr val="windowText" lastClr="000000"/>
              </a:solidFill>
              <a:latin typeface="Calibri"/>
              <a:ea typeface="+mn-ea"/>
              <a:cs typeface="+mn-cs"/>
            </a:rPr>
            <a:t>Audits and</a:t>
          </a:r>
          <a:r>
            <a:rPr lang="en-US" sz="1800" dirty="0">
              <a:solidFill>
                <a:sysClr val="windowText" lastClr="000000"/>
              </a:solidFill>
              <a:latin typeface="Calibri"/>
              <a:ea typeface="+mn-ea"/>
              <a:cs typeface="+mn-cs"/>
            </a:rPr>
            <a:t> </a:t>
          </a:r>
          <a:r>
            <a:rPr lang="en-US" sz="2000" dirty="0">
              <a:solidFill>
                <a:sysClr val="windowText" lastClr="000000"/>
              </a:solidFill>
              <a:latin typeface="Calibri"/>
              <a:ea typeface="+mn-ea"/>
              <a:cs typeface="+mn-cs"/>
            </a:rPr>
            <a:t>performance improvement</a:t>
          </a: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332" custLinFactNeighborY="12651">
        <dgm:presLayoutVars>
          <dgm:bulletEnabled val="1"/>
        </dgm:presLayoutVars>
      </dgm:prSet>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16585D17-5060-4B20-8CB0-483446CFEA49}" type="presOf" srcId="{2AF8C171-67E9-442E-8484-7DE428244957}" destId="{F47FB9EC-D0DA-4022-9663-F2EDB33CC49A}" srcOrd="0" destOrd="0" presId="urn:microsoft.com/office/officeart/2005/8/layout/vList6"/>
    <dgm:cxn modelId="{3C1C7B4A-25D1-414D-B4D5-3372C988C296}"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2AC29B06-50F4-4ADE-AB54-D67FB551F14F}" type="presParOf" srcId="{94BDDABB-C475-46E0-AC65-CCB7F9258CC0}" destId="{027EC872-F1D0-4444-9D7D-AF1CEF896C28}" srcOrd="0" destOrd="0" presId="urn:microsoft.com/office/officeart/2005/8/layout/vList6"/>
    <dgm:cxn modelId="{6DACE2A3-7D04-4BE2-8BFD-13976633DB4D}" type="presParOf" srcId="{027EC872-F1D0-4444-9D7D-AF1CEF896C28}" destId="{F47FB9EC-D0DA-4022-9663-F2EDB33CC49A}" srcOrd="0" destOrd="0" presId="urn:microsoft.com/office/officeart/2005/8/layout/vList6"/>
    <dgm:cxn modelId="{AAEC7081-1AB1-43DA-A12C-EA148FA146A0}"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DFB6CFAC-B243-42BF-843F-CCAF58753019}" type="pres">
      <dgm:prSet presAssocID="{6FB3D573-7A54-443C-8AF5-A48D17E9CE1D}" presName="Name0" presStyleCnt="0">
        <dgm:presLayoutVars>
          <dgm:dir/>
          <dgm:animLvl val="lvl"/>
          <dgm:resizeHandles val="exact"/>
        </dgm:presLayoutVars>
      </dgm:prSet>
      <dgm:spPr/>
    </dgm:pt>
  </dgm:ptLst>
  <dgm:cxnLst>
    <dgm:cxn modelId="{787D44AB-2BDD-4D57-AAA1-556E15AC1035}" type="presOf" srcId="{6FB3D573-7A54-443C-8AF5-A48D17E9CE1D}" destId="{DFB6CFAC-B243-42BF-843F-CCAF58753019}"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Lst>
  <dgm:cxnLst>
    <dgm:cxn modelId="{7835DF2E-414D-4282-ACC8-93B5D42163BE}" type="presOf" srcId="{6FB3D573-7A54-443C-8AF5-A48D17E9CE1D}" destId="{94BDDABB-C475-46E0-AC65-CCB7F9258CC0}" srcOrd="0"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solidFill>
          <a:schemeClr val="tx2">
            <a:lumMod val="60000"/>
            <a:lumOff val="40000"/>
          </a:schemeClr>
        </a:solidFill>
        <a:ln w="25400" cap="flat" cmpd="sng" algn="ctr">
          <a:solidFill>
            <a:sysClr val="window" lastClr="FFFFFF">
              <a:hueOff val="0"/>
              <a:satOff val="0"/>
              <a:lumOff val="0"/>
              <a:alphaOff val="0"/>
            </a:sysClr>
          </a:solidFill>
          <a:prstDash val="solid"/>
        </a:ln>
        <a:effectLst/>
      </dgm:spPr>
      <dgm:t>
        <a:bodyPr/>
        <a:lstStyle/>
        <a:p>
          <a:r>
            <a:rPr lang="en-US" sz="1600" dirty="0">
              <a:solidFill>
                <a:schemeClr val="bg1"/>
              </a:solidFill>
              <a:latin typeface="Calibri"/>
              <a:ea typeface="+mn-ea"/>
              <a:cs typeface="+mn-cs"/>
            </a:rPr>
            <a:t>Preparation</a:t>
          </a:r>
        </a:p>
      </dgm:t>
    </dgm:pt>
    <dgm:pt modelId="{266249C2-4F36-414B-84BC-FA905A337B98}" type="parTrans" cxnId="{DA54652E-9392-4F7D-B5D1-46C4D9E41FB6}">
      <dgm:prSet/>
      <dgm:spPr/>
      <dgm:t>
        <a:bodyPr/>
        <a:lstStyle/>
        <a:p>
          <a:endParaRPr lang="en-US" sz="1600"/>
        </a:p>
      </dgm:t>
    </dgm:pt>
    <dgm:pt modelId="{190947D7-0928-49BD-A84B-A9ED991D0C1E}" type="sibTrans" cxnId="{DA54652E-9392-4F7D-B5D1-46C4D9E41FB6}">
      <dgm:prSet/>
      <dgm:spPr/>
      <dgm:t>
        <a:bodyPr/>
        <a:lstStyle/>
        <a:p>
          <a:endParaRPr lang="en-US" sz="1600"/>
        </a:p>
      </dgm:t>
    </dgm:pt>
    <dgm:pt modelId="{26D2370E-BDF9-426A-ACED-7A37E620D0FF}">
      <dgm:prSet phldrT="[Texte]" custT="1"/>
      <dgm:spPr>
        <a:xfrm>
          <a:off x="245331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Coordination</a:t>
          </a:r>
        </a:p>
      </dgm:t>
    </dgm:pt>
    <dgm:pt modelId="{7D2AABF3-F2F1-457B-86B8-10ABE89595BA}" type="parTrans" cxnId="{102FE037-613C-40A9-A7E4-21781A15C2E9}">
      <dgm:prSet/>
      <dgm:spPr/>
      <dgm:t>
        <a:bodyPr/>
        <a:lstStyle/>
        <a:p>
          <a:endParaRPr lang="en-US" sz="1600"/>
        </a:p>
      </dgm:t>
    </dgm:pt>
    <dgm:pt modelId="{0E438295-B8E9-4F19-8183-C7264DE4A33D}" type="sibTrans" cxnId="{102FE037-613C-40A9-A7E4-21781A15C2E9}">
      <dgm:prSet/>
      <dgm:spPr>
        <a:solidFill>
          <a:schemeClr val="bg1">
            <a:lumMod val="75000"/>
          </a:schemeClr>
        </a:solidFill>
      </dgm:spPr>
      <dgm:t>
        <a:bodyPr/>
        <a:lstStyle/>
        <a:p>
          <a:endParaRPr lang="en-US" sz="1600"/>
        </a:p>
      </dgm:t>
    </dgm:pt>
    <dgm:pt modelId="{6DCB0389-6EF7-475F-BFA8-ED472A5F2368}">
      <dgm:prSet phldrT="[Texte]" custT="1"/>
      <dgm:spPr>
        <a:xfrm>
          <a:off x="367919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Execution</a:t>
          </a:r>
        </a:p>
      </dgm:t>
    </dgm:pt>
    <dgm:pt modelId="{D7F27077-9A61-4A6A-A02C-DD011AD59837}" type="parTrans" cxnId="{E7CC9F42-F6AA-40C1-AE4B-21C69616D5FF}">
      <dgm:prSet/>
      <dgm:spPr/>
      <dgm:t>
        <a:bodyPr/>
        <a:lstStyle/>
        <a:p>
          <a:endParaRPr lang="en-US" sz="1600"/>
        </a:p>
      </dgm:t>
    </dgm:pt>
    <dgm:pt modelId="{4F5A4AB8-A5DC-4D84-AFF3-A82184981024}" type="sibTrans" cxnId="{E7CC9F42-F6AA-40C1-AE4B-21C69616D5FF}">
      <dgm:prSet/>
      <dgm:spPr>
        <a:solidFill>
          <a:schemeClr val="bg1">
            <a:lumMod val="75000"/>
          </a:schemeClr>
        </a:solidFill>
      </dgm:spPr>
      <dgm:t>
        <a:bodyPr/>
        <a:lstStyle/>
        <a:p>
          <a:endParaRPr lang="en-US" sz="1600"/>
        </a:p>
      </dgm:t>
    </dgm:pt>
    <dgm:pt modelId="{2AF8C171-67E9-442E-8484-7DE428244957}">
      <dgm:prSet phldrT="[Texte]" custT="1"/>
      <dgm:spPr>
        <a:xfrm>
          <a:off x="490508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End of work and permit closure</a:t>
          </a:r>
        </a:p>
      </dgm:t>
    </dgm:pt>
    <dgm:pt modelId="{0B1B74C3-A2C5-404D-A4CC-7577DA2C127E}" type="parTrans" cxnId="{46325EFA-959D-4E1B-B2FE-866F018D7FF1}">
      <dgm:prSet/>
      <dgm:spPr/>
      <dgm:t>
        <a:bodyPr/>
        <a:lstStyle/>
        <a:p>
          <a:endParaRPr lang="en-US" sz="1600"/>
        </a:p>
      </dgm:t>
    </dgm:pt>
    <dgm:pt modelId="{A05819F1-FDBD-434D-A79A-411524E0143F}" type="sibTrans" cxnId="{46325EFA-959D-4E1B-B2FE-866F018D7FF1}">
      <dgm:prSet/>
      <dgm:spPr/>
      <dgm:t>
        <a:bodyPr/>
        <a:lstStyle/>
        <a:p>
          <a:endParaRPr lang="en-US" sz="1600"/>
        </a:p>
      </dgm:t>
    </dgm:pt>
    <dgm:pt modelId="{AE10D5B8-5689-47B2-9DF2-6C66506AB393}">
      <dgm:prSet custT="1"/>
      <dgm:spPr>
        <a:xfrm>
          <a:off x="122742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Approval and acceptance</a:t>
          </a:r>
        </a:p>
      </dgm:t>
    </dgm:pt>
    <dgm:pt modelId="{DF3E69D2-BD90-4888-BB6F-DB89EEA21B7C}" type="parTrans" cxnId="{78721A01-8B1B-4381-BB66-D46C7674721D}">
      <dgm:prSet/>
      <dgm:spPr/>
      <dgm:t>
        <a:bodyPr/>
        <a:lstStyle/>
        <a:p>
          <a:endParaRPr lang="en-US" sz="1600"/>
        </a:p>
      </dgm:t>
    </dgm:pt>
    <dgm:pt modelId="{823EEF37-4406-43B5-AF3A-F2E847512320}" type="sibTrans" cxnId="{78721A01-8B1B-4381-BB66-D46C7674721D}">
      <dgm:prSet/>
      <dgm:spPr/>
      <dgm:t>
        <a:bodyPr/>
        <a:lstStyle/>
        <a:p>
          <a:endParaRPr lang="en-US" sz="16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a:prstGeom prst="chevron">
          <a:avLst/>
        </a:prstGeom>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a:prstGeom prst="chevron">
          <a:avLst/>
        </a:prstGeom>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19000">
        <dgm:presLayoutVars>
          <dgm:chMax val="0"/>
          <dgm:chPref val="0"/>
          <dgm:bulletEnabled val="1"/>
        </dgm:presLayoutVars>
      </dgm:prSet>
      <dgm:spPr>
        <a:prstGeom prst="chevron">
          <a:avLst/>
        </a:prstGeom>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a:prstGeom prst="chevron">
          <a:avLst/>
        </a:prstGeom>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a:prstGeom prst="chevron">
          <a:avLst/>
        </a:prstGeom>
      </dgm:spPr>
    </dgm:pt>
  </dgm:ptLst>
  <dgm:cxnLst>
    <dgm:cxn modelId="{78721A01-8B1B-4381-BB66-D46C7674721D}" srcId="{6FB3D573-7A54-443C-8AF5-A48D17E9CE1D}" destId="{AE10D5B8-5689-47B2-9DF2-6C66506AB393}" srcOrd="1" destOrd="0" parTransId="{DF3E69D2-BD90-4888-BB6F-DB89EEA21B7C}" sibTransId="{823EEF37-4406-43B5-AF3A-F2E847512320}"/>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09F3CF88-AE80-4567-9948-B6F052449968}" type="presOf" srcId="{6DCB0389-6EF7-475F-BFA8-ED472A5F2368}" destId="{D5A3DCAE-551C-48EA-865E-BB3C876AD5F4}" srcOrd="0" destOrd="0" presId="urn:microsoft.com/office/officeart/2005/8/layout/chevron1"/>
    <dgm:cxn modelId="{132093A7-5895-400A-9F7D-D33D8035B7FD}" type="presOf" srcId="{2AF8C171-67E9-442E-8484-7DE428244957}" destId="{B84A618C-1396-4EF0-82CD-865883B935C2}" srcOrd="0" destOrd="0" presId="urn:microsoft.com/office/officeart/2005/8/layout/chevron1"/>
    <dgm:cxn modelId="{43D806D4-9781-4B79-8CA7-34896823D917}" type="presOf" srcId="{26D2370E-BDF9-426A-ACED-7A37E620D0FF}" destId="{AA047286-9132-41DD-938B-599CEA363C96}" srcOrd="0" destOrd="0" presId="urn:microsoft.com/office/officeart/2005/8/layout/chevron1"/>
    <dgm:cxn modelId="{26EC44E2-5CE1-4AB7-80BF-22525D3644AD}" type="presOf" srcId="{6FB3D573-7A54-443C-8AF5-A48D17E9CE1D}" destId="{D73A7D1A-B38A-4B71-A361-EB296902EDCF}" srcOrd="0" destOrd="0" presId="urn:microsoft.com/office/officeart/2005/8/layout/chevron1"/>
    <dgm:cxn modelId="{C2F900E5-3786-4A5D-B6EF-CF446E932318}" type="presOf" srcId="{6CF6B9EE-D68A-4C4E-B456-3A4DEA2C04C2}" destId="{A497A90C-FFE7-40BB-9FDC-BA4CB2889924}" srcOrd="0" destOrd="0" presId="urn:microsoft.com/office/officeart/2005/8/layout/chevron1"/>
    <dgm:cxn modelId="{B8C5AAEF-6380-4428-A474-EE9F19C8237C}" type="presOf" srcId="{AE10D5B8-5689-47B2-9DF2-6C66506AB393}" destId="{00DCD85B-2232-463F-B59A-B6AA239B93A3}"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AC970906-2B8B-48AF-9BFF-144AD5773EAE}" type="presParOf" srcId="{D73A7D1A-B38A-4B71-A361-EB296902EDCF}" destId="{A497A90C-FFE7-40BB-9FDC-BA4CB2889924}" srcOrd="0" destOrd="0" presId="urn:microsoft.com/office/officeart/2005/8/layout/chevron1"/>
    <dgm:cxn modelId="{D8AEB4A3-C7EE-460D-94B2-D4C253D04397}" type="presParOf" srcId="{D73A7D1A-B38A-4B71-A361-EB296902EDCF}" destId="{120DFD39-5C39-4B35-BDB2-561B22C5DBCD}" srcOrd="1" destOrd="0" presId="urn:microsoft.com/office/officeart/2005/8/layout/chevron1"/>
    <dgm:cxn modelId="{5642B2A4-CA3A-47B1-B4B6-0F5EDFCE4E62}" type="presParOf" srcId="{D73A7D1A-B38A-4B71-A361-EB296902EDCF}" destId="{00DCD85B-2232-463F-B59A-B6AA239B93A3}" srcOrd="2" destOrd="0" presId="urn:microsoft.com/office/officeart/2005/8/layout/chevron1"/>
    <dgm:cxn modelId="{2921F986-8D07-447C-8012-72F231602417}" type="presParOf" srcId="{D73A7D1A-B38A-4B71-A361-EB296902EDCF}" destId="{22AA7E49-4F73-4EEE-A09A-B671C608988C}" srcOrd="3" destOrd="0" presId="urn:microsoft.com/office/officeart/2005/8/layout/chevron1"/>
    <dgm:cxn modelId="{861A3AF5-51A3-486E-A61A-2FAA86A9ACAC}" type="presParOf" srcId="{D73A7D1A-B38A-4B71-A361-EB296902EDCF}" destId="{AA047286-9132-41DD-938B-599CEA363C96}" srcOrd="4" destOrd="0" presId="urn:microsoft.com/office/officeart/2005/8/layout/chevron1"/>
    <dgm:cxn modelId="{66A0D7EC-B93A-4DD1-B114-6CC28213E63F}" type="presParOf" srcId="{D73A7D1A-B38A-4B71-A361-EB296902EDCF}" destId="{732C3DFE-8B66-46E8-A79B-F65E11BF8AD3}" srcOrd="5" destOrd="0" presId="urn:microsoft.com/office/officeart/2005/8/layout/chevron1"/>
    <dgm:cxn modelId="{69DA4E51-AAE9-4364-8B42-EBC54A42FE6E}" type="presParOf" srcId="{D73A7D1A-B38A-4B71-A361-EB296902EDCF}" destId="{D5A3DCAE-551C-48EA-865E-BB3C876AD5F4}" srcOrd="6" destOrd="0" presId="urn:microsoft.com/office/officeart/2005/8/layout/chevron1"/>
    <dgm:cxn modelId="{32F15434-C57B-4380-A4F5-B6098A884E76}" type="presParOf" srcId="{D73A7D1A-B38A-4B71-A361-EB296902EDCF}" destId="{318E3BA7-3283-4278-8062-8846730FE88B}" srcOrd="7" destOrd="0" presId="urn:microsoft.com/office/officeart/2005/8/layout/chevron1"/>
    <dgm:cxn modelId="{2784C4F5-9295-4A3C-B7A5-136CAB1C27C7}"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800" b="0" dirty="0">
              <a:solidFill>
                <a:sysClr val="windowText" lastClr="000000"/>
              </a:solidFill>
              <a:latin typeface="Calibri"/>
              <a:ea typeface="+mn-ea"/>
              <a:cs typeface="+mn-cs"/>
            </a:rPr>
            <a:t>Audits and performance improvement</a:t>
          </a: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6133" custLinFactNeighborY="19815">
        <dgm:presLayoutVars>
          <dgm:bulletEnabled val="1"/>
        </dgm:presLayoutVars>
      </dgm:prSet>
      <dgm:spPr>
        <a:prstGeom prst="roundRect">
          <a:avLst/>
        </a:prstGeom>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F3582920-AB6D-498F-B002-F380D885B168}" type="presOf" srcId="{2AF8C171-67E9-442E-8484-7DE428244957}" destId="{F47FB9EC-D0DA-4022-9663-F2EDB33CC49A}" srcOrd="0" destOrd="0" presId="urn:microsoft.com/office/officeart/2005/8/layout/vList6"/>
    <dgm:cxn modelId="{78FF2EBB-8DD1-4CE6-8CFF-1C196F5C67A6}"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8AEDD245-1ADB-40BD-BF7E-4B6ED57AE671}" type="presParOf" srcId="{94BDDABB-C475-46E0-AC65-CCB7F9258CC0}" destId="{027EC872-F1D0-4444-9D7D-AF1CEF896C28}" srcOrd="0" destOrd="0" presId="urn:microsoft.com/office/officeart/2005/8/layout/vList6"/>
    <dgm:cxn modelId="{61CCC996-863B-4F15-A6FC-6276F562FA19}" type="presParOf" srcId="{027EC872-F1D0-4444-9D7D-AF1CEF896C28}" destId="{F47FB9EC-D0DA-4022-9663-F2EDB33CC49A}" srcOrd="0" destOrd="0" presId="urn:microsoft.com/office/officeart/2005/8/layout/vList6"/>
    <dgm:cxn modelId="{7EE63BCE-C8B1-4CB5-AFF0-4ECE74A93310}"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DFB6CFAC-B243-42BF-843F-CCAF58753019}" type="pres">
      <dgm:prSet presAssocID="{6FB3D573-7A54-443C-8AF5-A48D17E9CE1D}" presName="Name0" presStyleCnt="0">
        <dgm:presLayoutVars>
          <dgm:dir/>
          <dgm:animLvl val="lvl"/>
          <dgm:resizeHandles val="exact"/>
        </dgm:presLayoutVars>
      </dgm:prSet>
      <dgm:spPr/>
    </dgm:pt>
  </dgm:ptLst>
  <dgm:cxnLst>
    <dgm:cxn modelId="{A5CF7E80-1F74-4366-8FF0-903357A06DA8}" type="presOf" srcId="{6FB3D573-7A54-443C-8AF5-A48D17E9CE1D}" destId="{DFB6CFAC-B243-42BF-843F-CCAF58753019}"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Preparation</a:t>
          </a:r>
        </a:p>
      </dgm:t>
    </dgm:pt>
    <dgm:pt modelId="{266249C2-4F36-414B-84BC-FA905A337B98}" type="parTrans" cxnId="{DA54652E-9392-4F7D-B5D1-46C4D9E41FB6}">
      <dgm:prSet/>
      <dgm:spPr/>
      <dgm:t>
        <a:bodyPr/>
        <a:lstStyle/>
        <a:p>
          <a:endParaRPr lang="en-US" sz="1600"/>
        </a:p>
      </dgm:t>
    </dgm:pt>
    <dgm:pt modelId="{190947D7-0928-49BD-A84B-A9ED991D0C1E}" type="sibTrans" cxnId="{DA54652E-9392-4F7D-B5D1-46C4D9E41FB6}">
      <dgm:prSet/>
      <dgm:spPr/>
      <dgm:t>
        <a:bodyPr/>
        <a:lstStyle/>
        <a:p>
          <a:endParaRPr lang="en-US" sz="1600"/>
        </a:p>
      </dgm:t>
    </dgm:pt>
    <dgm:pt modelId="{26D2370E-BDF9-426A-ACED-7A37E620D0FF}">
      <dgm:prSet phldrT="[Texte]" custT="1"/>
      <dgm:spPr>
        <a:xfrm>
          <a:off x="2453310"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Coordination</a:t>
          </a:r>
        </a:p>
      </dgm:t>
    </dgm:pt>
    <dgm:pt modelId="{7D2AABF3-F2F1-457B-86B8-10ABE89595BA}" type="parTrans" cxnId="{102FE037-613C-40A9-A7E4-21781A15C2E9}">
      <dgm:prSet/>
      <dgm:spPr/>
      <dgm:t>
        <a:bodyPr/>
        <a:lstStyle/>
        <a:p>
          <a:endParaRPr lang="en-US" sz="1600"/>
        </a:p>
      </dgm:t>
    </dgm:pt>
    <dgm:pt modelId="{0E438295-B8E9-4F19-8183-C7264DE4A33D}" type="sibTrans" cxnId="{102FE037-613C-40A9-A7E4-21781A15C2E9}">
      <dgm:prSet/>
      <dgm:spPr>
        <a:solidFill>
          <a:schemeClr val="bg1">
            <a:lumMod val="75000"/>
          </a:schemeClr>
        </a:solidFill>
      </dgm:spPr>
      <dgm:t>
        <a:bodyPr/>
        <a:lstStyle/>
        <a:p>
          <a:endParaRPr lang="en-US" sz="1600"/>
        </a:p>
      </dgm:t>
    </dgm:pt>
    <dgm:pt modelId="{6DCB0389-6EF7-475F-BFA8-ED472A5F2368}">
      <dgm:prSet phldrT="[Texte]" custT="1"/>
      <dgm:spPr>
        <a:xfrm>
          <a:off x="367919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Execution</a:t>
          </a:r>
        </a:p>
      </dgm:t>
    </dgm:pt>
    <dgm:pt modelId="{D7F27077-9A61-4A6A-A02C-DD011AD59837}" type="parTrans" cxnId="{E7CC9F42-F6AA-40C1-AE4B-21C69616D5FF}">
      <dgm:prSet/>
      <dgm:spPr/>
      <dgm:t>
        <a:bodyPr/>
        <a:lstStyle/>
        <a:p>
          <a:endParaRPr lang="en-US" sz="1600"/>
        </a:p>
      </dgm:t>
    </dgm:pt>
    <dgm:pt modelId="{4F5A4AB8-A5DC-4D84-AFF3-A82184981024}" type="sibTrans" cxnId="{E7CC9F42-F6AA-40C1-AE4B-21C69616D5FF}">
      <dgm:prSet/>
      <dgm:spPr>
        <a:solidFill>
          <a:schemeClr val="bg1">
            <a:lumMod val="75000"/>
          </a:schemeClr>
        </a:solidFill>
      </dgm:spPr>
      <dgm:t>
        <a:bodyPr/>
        <a:lstStyle/>
        <a:p>
          <a:endParaRPr lang="en-US" sz="1600"/>
        </a:p>
      </dgm:t>
    </dgm:pt>
    <dgm:pt modelId="{2AF8C171-67E9-442E-8484-7DE428244957}">
      <dgm:prSet phldrT="[Texte]" custT="1"/>
      <dgm:spPr>
        <a:xfrm>
          <a:off x="4905089" y="0"/>
          <a:ext cx="1362099" cy="41592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End of work and permit closure</a:t>
          </a:r>
        </a:p>
      </dgm:t>
    </dgm:pt>
    <dgm:pt modelId="{0B1B74C3-A2C5-404D-A4CC-7577DA2C127E}" type="parTrans" cxnId="{46325EFA-959D-4E1B-B2FE-866F018D7FF1}">
      <dgm:prSet/>
      <dgm:spPr/>
      <dgm:t>
        <a:bodyPr/>
        <a:lstStyle/>
        <a:p>
          <a:endParaRPr lang="en-US" sz="1600"/>
        </a:p>
      </dgm:t>
    </dgm:pt>
    <dgm:pt modelId="{A05819F1-FDBD-434D-A79A-411524E0143F}" type="sibTrans" cxnId="{46325EFA-959D-4E1B-B2FE-866F018D7FF1}">
      <dgm:prSet/>
      <dgm:spPr/>
      <dgm:t>
        <a:bodyPr/>
        <a:lstStyle/>
        <a:p>
          <a:endParaRPr lang="en-US" sz="1600"/>
        </a:p>
      </dgm:t>
    </dgm:pt>
    <dgm:pt modelId="{AE10D5B8-5689-47B2-9DF2-6C66506AB393}">
      <dgm:prSet custT="1"/>
      <dgm:spPr>
        <a:xfrm>
          <a:off x="1227420" y="0"/>
          <a:ext cx="1362099" cy="415925"/>
        </a:xfrm>
        <a:solidFill>
          <a:schemeClr val="accent1"/>
        </a:solidFill>
        <a:ln w="25400" cap="flat" cmpd="sng" algn="ctr">
          <a:solidFill>
            <a:sysClr val="window" lastClr="FFFFFF">
              <a:hueOff val="0"/>
              <a:satOff val="0"/>
              <a:lumOff val="0"/>
              <a:alphaOff val="0"/>
            </a:sysClr>
          </a:solidFill>
          <a:prstDash val="solid"/>
        </a:ln>
        <a:effectLst/>
      </dgm:spPr>
      <dgm:t>
        <a:bodyPr/>
        <a:lstStyle/>
        <a:p>
          <a:r>
            <a:rPr lang="en-US" sz="1600" dirty="0">
              <a:solidFill>
                <a:schemeClr val="bg1"/>
              </a:solidFill>
              <a:latin typeface="Calibri"/>
              <a:ea typeface="+mn-ea"/>
              <a:cs typeface="+mn-cs"/>
            </a:rPr>
            <a:t>Approval and acceptance</a:t>
          </a:r>
        </a:p>
      </dgm:t>
    </dgm:pt>
    <dgm:pt modelId="{DF3E69D2-BD90-4888-BB6F-DB89EEA21B7C}" type="parTrans" cxnId="{78721A01-8B1B-4381-BB66-D46C7674721D}">
      <dgm:prSet/>
      <dgm:spPr/>
      <dgm:t>
        <a:bodyPr/>
        <a:lstStyle/>
        <a:p>
          <a:endParaRPr lang="en-US" sz="1600"/>
        </a:p>
      </dgm:t>
    </dgm:pt>
    <dgm:pt modelId="{823EEF37-4406-43B5-AF3A-F2E847512320}" type="sibTrans" cxnId="{78721A01-8B1B-4381-BB66-D46C7674721D}">
      <dgm:prSet/>
      <dgm:spPr/>
      <dgm:t>
        <a:bodyPr/>
        <a:lstStyle/>
        <a:p>
          <a:endParaRPr lang="en-US" sz="16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a:prstGeom prst="chevron">
          <a:avLst/>
        </a:prstGeom>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a:prstGeom prst="chevron">
          <a:avLst/>
        </a:prstGeom>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19000">
        <dgm:presLayoutVars>
          <dgm:chMax val="0"/>
          <dgm:chPref val="0"/>
          <dgm:bulletEnabled val="1"/>
        </dgm:presLayoutVars>
      </dgm:prSet>
      <dgm:spPr>
        <a:prstGeom prst="chevron">
          <a:avLst/>
        </a:prstGeom>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a:prstGeom prst="chevron">
          <a:avLst/>
        </a:prstGeom>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a:prstGeom prst="chevron">
          <a:avLst/>
        </a:prstGeom>
      </dgm:spPr>
    </dgm:pt>
  </dgm:ptLst>
  <dgm:cxnLst>
    <dgm:cxn modelId="{78721A01-8B1B-4381-BB66-D46C7674721D}" srcId="{6FB3D573-7A54-443C-8AF5-A48D17E9CE1D}" destId="{AE10D5B8-5689-47B2-9DF2-6C66506AB393}" srcOrd="1" destOrd="0" parTransId="{DF3E69D2-BD90-4888-BB6F-DB89EEA21B7C}" sibTransId="{823EEF37-4406-43B5-AF3A-F2E847512320}"/>
    <dgm:cxn modelId="{0E994B21-B8AE-4676-AD82-61587BF112E0}" type="presOf" srcId="{AE10D5B8-5689-47B2-9DF2-6C66506AB393}" destId="{00DCD85B-2232-463F-B59A-B6AA239B93A3}"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C5DE1344-E616-4B99-A4F6-789C596E37AC}" type="presOf" srcId="{6DCB0389-6EF7-475F-BFA8-ED472A5F2368}" destId="{D5A3DCAE-551C-48EA-865E-BB3C876AD5F4}" srcOrd="0" destOrd="0" presId="urn:microsoft.com/office/officeart/2005/8/layout/chevron1"/>
    <dgm:cxn modelId="{0F3F6B4D-9D27-43D7-BEC9-93F4B7EE721D}" type="presOf" srcId="{6FB3D573-7A54-443C-8AF5-A48D17E9CE1D}" destId="{D73A7D1A-B38A-4B71-A361-EB296902EDCF}" srcOrd="0" destOrd="0" presId="urn:microsoft.com/office/officeart/2005/8/layout/chevron1"/>
    <dgm:cxn modelId="{0350AAA8-710D-4115-BE88-946E4A51D252}" type="presOf" srcId="{2AF8C171-67E9-442E-8484-7DE428244957}" destId="{B84A618C-1396-4EF0-82CD-865883B935C2}" srcOrd="0" destOrd="0" presId="urn:microsoft.com/office/officeart/2005/8/layout/chevron1"/>
    <dgm:cxn modelId="{04E7ADB4-C965-4467-B7F7-DABC9B9CF88D}" type="presOf" srcId="{6CF6B9EE-D68A-4C4E-B456-3A4DEA2C04C2}" destId="{A497A90C-FFE7-40BB-9FDC-BA4CB2889924}" srcOrd="0" destOrd="0" presId="urn:microsoft.com/office/officeart/2005/8/layout/chevron1"/>
    <dgm:cxn modelId="{FE2704B9-4FF0-43C8-93A9-1FA27FE06355}" type="presOf" srcId="{26D2370E-BDF9-426A-ACED-7A37E620D0FF}" destId="{AA047286-9132-41DD-938B-599CEA363C96}"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6A7B49FB-C2D7-4A12-B500-6F8C8C0F6CC4}" type="presParOf" srcId="{D73A7D1A-B38A-4B71-A361-EB296902EDCF}" destId="{A497A90C-FFE7-40BB-9FDC-BA4CB2889924}" srcOrd="0" destOrd="0" presId="urn:microsoft.com/office/officeart/2005/8/layout/chevron1"/>
    <dgm:cxn modelId="{C28DD048-6B9D-4F89-97C0-3DB337A0E4C4}" type="presParOf" srcId="{D73A7D1A-B38A-4B71-A361-EB296902EDCF}" destId="{120DFD39-5C39-4B35-BDB2-561B22C5DBCD}" srcOrd="1" destOrd="0" presId="urn:microsoft.com/office/officeart/2005/8/layout/chevron1"/>
    <dgm:cxn modelId="{524DBFE9-F775-42CE-BE95-52BFF1FD1002}" type="presParOf" srcId="{D73A7D1A-B38A-4B71-A361-EB296902EDCF}" destId="{00DCD85B-2232-463F-B59A-B6AA239B93A3}" srcOrd="2" destOrd="0" presId="urn:microsoft.com/office/officeart/2005/8/layout/chevron1"/>
    <dgm:cxn modelId="{72929ADA-0905-4B7D-A7A5-6534A385EF18}" type="presParOf" srcId="{D73A7D1A-B38A-4B71-A361-EB296902EDCF}" destId="{22AA7E49-4F73-4EEE-A09A-B671C608988C}" srcOrd="3" destOrd="0" presId="urn:microsoft.com/office/officeart/2005/8/layout/chevron1"/>
    <dgm:cxn modelId="{46F0CC9D-6045-4202-9FEB-B4F0F8E8EDD4}" type="presParOf" srcId="{D73A7D1A-B38A-4B71-A361-EB296902EDCF}" destId="{AA047286-9132-41DD-938B-599CEA363C96}" srcOrd="4" destOrd="0" presId="urn:microsoft.com/office/officeart/2005/8/layout/chevron1"/>
    <dgm:cxn modelId="{8B209D64-B448-4DF0-BC17-3A52EDF591F9}" type="presParOf" srcId="{D73A7D1A-B38A-4B71-A361-EB296902EDCF}" destId="{732C3DFE-8B66-46E8-A79B-F65E11BF8AD3}" srcOrd="5" destOrd="0" presId="urn:microsoft.com/office/officeart/2005/8/layout/chevron1"/>
    <dgm:cxn modelId="{9FADB8F3-8035-46D5-9718-EB3C1B4EEC48}" type="presParOf" srcId="{D73A7D1A-B38A-4B71-A361-EB296902EDCF}" destId="{D5A3DCAE-551C-48EA-865E-BB3C876AD5F4}" srcOrd="6" destOrd="0" presId="urn:microsoft.com/office/officeart/2005/8/layout/chevron1"/>
    <dgm:cxn modelId="{8D9CC81E-CCE5-4CD2-801E-6813008FACCD}" type="presParOf" srcId="{D73A7D1A-B38A-4B71-A361-EB296902EDCF}" destId="{318E3BA7-3283-4278-8062-8846730FE88B}" srcOrd="7" destOrd="0" presId="urn:microsoft.com/office/officeart/2005/8/layout/chevron1"/>
    <dgm:cxn modelId="{934B1C12-363B-45D0-BF8C-F4F1A853AEFF}"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800" b="0" dirty="0">
              <a:solidFill>
                <a:sysClr val="windowText" lastClr="000000"/>
              </a:solidFill>
              <a:latin typeface="Calibri"/>
              <a:ea typeface="+mn-ea"/>
              <a:cs typeface="+mn-cs"/>
            </a:rPr>
            <a:t>Audits and performance improvement</a:t>
          </a: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6133" custLinFactNeighborY="19815">
        <dgm:presLayoutVars>
          <dgm:bulletEnabled val="1"/>
        </dgm:presLayoutVars>
      </dgm:prSet>
      <dgm:spPr>
        <a:prstGeom prst="roundRect">
          <a:avLst/>
        </a:prstGeom>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746A5F64-D428-4012-9230-F66221EC8BE5}" type="presOf" srcId="{6FB3D573-7A54-443C-8AF5-A48D17E9CE1D}" destId="{94BDDABB-C475-46E0-AC65-CCB7F9258CC0}" srcOrd="0" destOrd="0" presId="urn:microsoft.com/office/officeart/2005/8/layout/vList6"/>
    <dgm:cxn modelId="{B2CFC3C0-7E5A-42DB-8426-98B2046F4022}" type="presOf" srcId="{2AF8C171-67E9-442E-8484-7DE428244957}" destId="{F47FB9EC-D0DA-4022-9663-F2EDB33CC49A}"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4A889EE9-BEA5-42E7-B408-80EA4357F543}" type="presParOf" srcId="{94BDDABB-C475-46E0-AC65-CCB7F9258CC0}" destId="{027EC872-F1D0-4444-9D7D-AF1CEF896C28}" srcOrd="0" destOrd="0" presId="urn:microsoft.com/office/officeart/2005/8/layout/vList6"/>
    <dgm:cxn modelId="{E5D562D8-4FFA-494C-A091-D3C82D64E3AD}" type="presParOf" srcId="{027EC872-F1D0-4444-9D7D-AF1CEF896C28}" destId="{F47FB9EC-D0DA-4022-9663-F2EDB33CC49A}" srcOrd="0" destOrd="0" presId="urn:microsoft.com/office/officeart/2005/8/layout/vList6"/>
    <dgm:cxn modelId="{01B35339-C0A5-46A7-A105-E8F107459E56}"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594" y="543576"/>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Preparation</a:t>
          </a:r>
        </a:p>
      </dsp:txBody>
      <dsp:txXfrm>
        <a:off x="357118" y="543576"/>
        <a:ext cx="1069572" cy="713047"/>
      </dsp:txXfrm>
    </dsp:sp>
    <dsp:sp modelId="{00DCD85B-2232-463F-B59A-B6AA239B93A3}">
      <dsp:nvSpPr>
        <dsp:cNvPr id="0" name=""/>
        <dsp:cNvSpPr/>
      </dsp:nvSpPr>
      <dsp:spPr>
        <a:xfrm>
          <a:off x="1604952" y="543576"/>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Approval and acceptance</a:t>
          </a:r>
        </a:p>
      </dsp:txBody>
      <dsp:txXfrm>
        <a:off x="1961476" y="543576"/>
        <a:ext cx="1069572" cy="713047"/>
      </dsp:txXfrm>
    </dsp:sp>
    <dsp:sp modelId="{AA047286-9132-41DD-938B-599CEA363C96}">
      <dsp:nvSpPr>
        <dsp:cNvPr id="0" name=""/>
        <dsp:cNvSpPr/>
      </dsp:nvSpPr>
      <dsp:spPr>
        <a:xfrm>
          <a:off x="3209310" y="543576"/>
          <a:ext cx="2121317"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Coordination</a:t>
          </a:r>
        </a:p>
      </dsp:txBody>
      <dsp:txXfrm>
        <a:off x="3565834" y="543576"/>
        <a:ext cx="1408270" cy="713047"/>
      </dsp:txXfrm>
    </dsp:sp>
    <dsp:sp modelId="{D5A3DCAE-551C-48EA-865E-BB3C876AD5F4}">
      <dsp:nvSpPr>
        <dsp:cNvPr id="0" name=""/>
        <dsp:cNvSpPr/>
      </dsp:nvSpPr>
      <dsp:spPr>
        <a:xfrm>
          <a:off x="5152366" y="543576"/>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Execution</a:t>
          </a:r>
        </a:p>
      </dsp:txBody>
      <dsp:txXfrm>
        <a:off x="5508890" y="543576"/>
        <a:ext cx="1069572" cy="713047"/>
      </dsp:txXfrm>
    </dsp:sp>
    <dsp:sp modelId="{B84A618C-1396-4EF0-82CD-865883B935C2}">
      <dsp:nvSpPr>
        <dsp:cNvPr id="0" name=""/>
        <dsp:cNvSpPr/>
      </dsp:nvSpPr>
      <dsp:spPr>
        <a:xfrm>
          <a:off x="6756724" y="543576"/>
          <a:ext cx="1883640"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End of work and permit closure</a:t>
          </a:r>
        </a:p>
      </dsp:txBody>
      <dsp:txXfrm>
        <a:off x="7113248" y="543576"/>
        <a:ext cx="1170593" cy="71304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594"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Preparation</a:t>
          </a:r>
        </a:p>
      </dsp:txBody>
      <dsp:txXfrm>
        <a:off x="357118" y="311511"/>
        <a:ext cx="1069572" cy="713047"/>
      </dsp:txXfrm>
    </dsp:sp>
    <dsp:sp modelId="{00DCD85B-2232-463F-B59A-B6AA239B93A3}">
      <dsp:nvSpPr>
        <dsp:cNvPr id="0" name=""/>
        <dsp:cNvSpPr/>
      </dsp:nvSpPr>
      <dsp:spPr>
        <a:xfrm>
          <a:off x="1604952"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Approval and acceptance</a:t>
          </a:r>
        </a:p>
      </dsp:txBody>
      <dsp:txXfrm>
        <a:off x="1961476" y="311511"/>
        <a:ext cx="1069572" cy="713047"/>
      </dsp:txXfrm>
    </dsp:sp>
    <dsp:sp modelId="{AA047286-9132-41DD-938B-599CEA363C96}">
      <dsp:nvSpPr>
        <dsp:cNvPr id="0" name=""/>
        <dsp:cNvSpPr/>
      </dsp:nvSpPr>
      <dsp:spPr>
        <a:xfrm>
          <a:off x="3209310" y="311511"/>
          <a:ext cx="2121317" cy="713047"/>
        </a:xfrm>
        <a:prstGeom prst="chevron">
          <a:avLst/>
        </a:prstGeom>
        <a:solidFill>
          <a:schemeClr val="accent1"/>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Calibri"/>
              <a:ea typeface="+mn-ea"/>
              <a:cs typeface="+mn-cs"/>
            </a:rPr>
            <a:t>Coordination</a:t>
          </a:r>
        </a:p>
      </dsp:txBody>
      <dsp:txXfrm>
        <a:off x="3565834" y="311511"/>
        <a:ext cx="1408270" cy="713047"/>
      </dsp:txXfrm>
    </dsp:sp>
    <dsp:sp modelId="{D5A3DCAE-551C-48EA-865E-BB3C876AD5F4}">
      <dsp:nvSpPr>
        <dsp:cNvPr id="0" name=""/>
        <dsp:cNvSpPr/>
      </dsp:nvSpPr>
      <dsp:spPr>
        <a:xfrm>
          <a:off x="5152366"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Execution</a:t>
          </a:r>
        </a:p>
      </dsp:txBody>
      <dsp:txXfrm>
        <a:off x="5508890" y="311511"/>
        <a:ext cx="1069572" cy="713047"/>
      </dsp:txXfrm>
    </dsp:sp>
    <dsp:sp modelId="{B84A618C-1396-4EF0-82CD-865883B935C2}">
      <dsp:nvSpPr>
        <dsp:cNvPr id="0" name=""/>
        <dsp:cNvSpPr/>
      </dsp:nvSpPr>
      <dsp:spPr>
        <a:xfrm>
          <a:off x="6756724" y="311511"/>
          <a:ext cx="1883640"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End of work and permit closure</a:t>
          </a:r>
        </a:p>
      </dsp:txBody>
      <dsp:txXfrm>
        <a:off x="7113248" y="311511"/>
        <a:ext cx="1170593" cy="71304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0"/>
          <a:ext cx="803516" cy="553100"/>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157129" y="0"/>
          <a:ext cx="5664188" cy="553100"/>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0" kern="1200" dirty="0">
              <a:solidFill>
                <a:sysClr val="windowText" lastClr="000000"/>
              </a:solidFill>
              <a:latin typeface="Calibri"/>
              <a:ea typeface="+mn-ea"/>
              <a:cs typeface="+mn-cs"/>
            </a:rPr>
            <a:t>Audits and performance improvement</a:t>
          </a:r>
        </a:p>
      </dsp:txBody>
      <dsp:txXfrm>
        <a:off x="184129" y="27000"/>
        <a:ext cx="5610188" cy="4991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594"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Preparation</a:t>
          </a:r>
        </a:p>
      </dsp:txBody>
      <dsp:txXfrm>
        <a:off x="357118" y="311511"/>
        <a:ext cx="1069572" cy="713047"/>
      </dsp:txXfrm>
    </dsp:sp>
    <dsp:sp modelId="{00DCD85B-2232-463F-B59A-B6AA239B93A3}">
      <dsp:nvSpPr>
        <dsp:cNvPr id="0" name=""/>
        <dsp:cNvSpPr/>
      </dsp:nvSpPr>
      <dsp:spPr>
        <a:xfrm>
          <a:off x="1604952"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Approval and acceptance</a:t>
          </a:r>
        </a:p>
      </dsp:txBody>
      <dsp:txXfrm>
        <a:off x="1961476" y="311511"/>
        <a:ext cx="1069572" cy="713047"/>
      </dsp:txXfrm>
    </dsp:sp>
    <dsp:sp modelId="{AA047286-9132-41DD-938B-599CEA363C96}">
      <dsp:nvSpPr>
        <dsp:cNvPr id="0" name=""/>
        <dsp:cNvSpPr/>
      </dsp:nvSpPr>
      <dsp:spPr>
        <a:xfrm>
          <a:off x="3209310" y="311511"/>
          <a:ext cx="2121317"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Coordination</a:t>
          </a:r>
        </a:p>
      </dsp:txBody>
      <dsp:txXfrm>
        <a:off x="3565834" y="311511"/>
        <a:ext cx="1408270" cy="713047"/>
      </dsp:txXfrm>
    </dsp:sp>
    <dsp:sp modelId="{D5A3DCAE-551C-48EA-865E-BB3C876AD5F4}">
      <dsp:nvSpPr>
        <dsp:cNvPr id="0" name=""/>
        <dsp:cNvSpPr/>
      </dsp:nvSpPr>
      <dsp:spPr>
        <a:xfrm>
          <a:off x="5152366" y="311511"/>
          <a:ext cx="1782619" cy="713047"/>
        </a:xfrm>
        <a:prstGeom prst="chevron">
          <a:avLst/>
        </a:prstGeom>
        <a:solidFill>
          <a:schemeClr val="accent1"/>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Calibri"/>
              <a:ea typeface="+mn-ea"/>
              <a:cs typeface="+mn-cs"/>
            </a:rPr>
            <a:t>Execution</a:t>
          </a:r>
        </a:p>
      </dsp:txBody>
      <dsp:txXfrm>
        <a:off x="5508890" y="311511"/>
        <a:ext cx="1069572" cy="713047"/>
      </dsp:txXfrm>
    </dsp:sp>
    <dsp:sp modelId="{B84A618C-1396-4EF0-82CD-865883B935C2}">
      <dsp:nvSpPr>
        <dsp:cNvPr id="0" name=""/>
        <dsp:cNvSpPr/>
      </dsp:nvSpPr>
      <dsp:spPr>
        <a:xfrm>
          <a:off x="6756724" y="311511"/>
          <a:ext cx="1883640"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End of work and permit closure</a:t>
          </a:r>
        </a:p>
      </dsp:txBody>
      <dsp:txXfrm>
        <a:off x="7113248" y="311511"/>
        <a:ext cx="1170593" cy="71304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0"/>
          <a:ext cx="803516" cy="553100"/>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157129" y="0"/>
          <a:ext cx="5664188" cy="553100"/>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0" kern="1200" dirty="0">
              <a:solidFill>
                <a:sysClr val="windowText" lastClr="000000"/>
              </a:solidFill>
              <a:latin typeface="Calibri"/>
              <a:ea typeface="+mn-ea"/>
              <a:cs typeface="+mn-cs"/>
            </a:rPr>
            <a:t>Audits and performance improvement</a:t>
          </a:r>
        </a:p>
      </dsp:txBody>
      <dsp:txXfrm>
        <a:off x="184129" y="27000"/>
        <a:ext cx="5610188" cy="4991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594" y="138019"/>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Preparation</a:t>
          </a:r>
        </a:p>
      </dsp:txBody>
      <dsp:txXfrm>
        <a:off x="357118" y="138019"/>
        <a:ext cx="1069572" cy="713047"/>
      </dsp:txXfrm>
    </dsp:sp>
    <dsp:sp modelId="{00DCD85B-2232-463F-B59A-B6AA239B93A3}">
      <dsp:nvSpPr>
        <dsp:cNvPr id="0" name=""/>
        <dsp:cNvSpPr/>
      </dsp:nvSpPr>
      <dsp:spPr>
        <a:xfrm>
          <a:off x="1604952" y="138019"/>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Approval and acceptance</a:t>
          </a:r>
        </a:p>
      </dsp:txBody>
      <dsp:txXfrm>
        <a:off x="1961476" y="138019"/>
        <a:ext cx="1069572" cy="713047"/>
      </dsp:txXfrm>
    </dsp:sp>
    <dsp:sp modelId="{AA047286-9132-41DD-938B-599CEA363C96}">
      <dsp:nvSpPr>
        <dsp:cNvPr id="0" name=""/>
        <dsp:cNvSpPr/>
      </dsp:nvSpPr>
      <dsp:spPr>
        <a:xfrm>
          <a:off x="3209310" y="138019"/>
          <a:ext cx="2121317"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Coordination</a:t>
          </a:r>
        </a:p>
      </dsp:txBody>
      <dsp:txXfrm>
        <a:off x="3565834" y="138019"/>
        <a:ext cx="1408270" cy="713047"/>
      </dsp:txXfrm>
    </dsp:sp>
    <dsp:sp modelId="{D5A3DCAE-551C-48EA-865E-BB3C876AD5F4}">
      <dsp:nvSpPr>
        <dsp:cNvPr id="0" name=""/>
        <dsp:cNvSpPr/>
      </dsp:nvSpPr>
      <dsp:spPr>
        <a:xfrm>
          <a:off x="5152366" y="138019"/>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Execution</a:t>
          </a:r>
        </a:p>
      </dsp:txBody>
      <dsp:txXfrm>
        <a:off x="5508890" y="138019"/>
        <a:ext cx="1069572" cy="713047"/>
      </dsp:txXfrm>
    </dsp:sp>
    <dsp:sp modelId="{B84A618C-1396-4EF0-82CD-865883B935C2}">
      <dsp:nvSpPr>
        <dsp:cNvPr id="0" name=""/>
        <dsp:cNvSpPr/>
      </dsp:nvSpPr>
      <dsp:spPr>
        <a:xfrm>
          <a:off x="6756724" y="138019"/>
          <a:ext cx="1883640" cy="713047"/>
        </a:xfrm>
        <a:prstGeom prst="chevron">
          <a:avLst/>
        </a:prstGeom>
        <a:solidFill>
          <a:schemeClr val="accent1"/>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Calibri"/>
              <a:ea typeface="+mn-ea"/>
              <a:cs typeface="+mn-cs"/>
            </a:rPr>
            <a:t>End of work and permit closure</a:t>
          </a:r>
        </a:p>
      </dsp:txBody>
      <dsp:txXfrm>
        <a:off x="7113248" y="138019"/>
        <a:ext cx="1170593" cy="71304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161"/>
          <a:ext cx="803516" cy="330351"/>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157129" y="322"/>
          <a:ext cx="5664188" cy="330351"/>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0" kern="1200" dirty="0">
              <a:solidFill>
                <a:sysClr val="windowText" lastClr="000000"/>
              </a:solidFill>
              <a:latin typeface="Calibri"/>
              <a:ea typeface="+mn-ea"/>
              <a:cs typeface="+mn-cs"/>
            </a:rPr>
            <a:t>Audits and performance improvement</a:t>
          </a:r>
        </a:p>
      </dsp:txBody>
      <dsp:txXfrm>
        <a:off x="173255" y="16448"/>
        <a:ext cx="5631936" cy="29809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594"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Preparation</a:t>
          </a:r>
        </a:p>
      </dsp:txBody>
      <dsp:txXfrm>
        <a:off x="357118" y="311511"/>
        <a:ext cx="1069572" cy="713047"/>
      </dsp:txXfrm>
    </dsp:sp>
    <dsp:sp modelId="{00DCD85B-2232-463F-B59A-B6AA239B93A3}">
      <dsp:nvSpPr>
        <dsp:cNvPr id="0" name=""/>
        <dsp:cNvSpPr/>
      </dsp:nvSpPr>
      <dsp:spPr>
        <a:xfrm>
          <a:off x="1604952"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Approval and acceptance</a:t>
          </a:r>
        </a:p>
      </dsp:txBody>
      <dsp:txXfrm>
        <a:off x="1961476" y="311511"/>
        <a:ext cx="1069572" cy="713047"/>
      </dsp:txXfrm>
    </dsp:sp>
    <dsp:sp modelId="{AA047286-9132-41DD-938B-599CEA363C96}">
      <dsp:nvSpPr>
        <dsp:cNvPr id="0" name=""/>
        <dsp:cNvSpPr/>
      </dsp:nvSpPr>
      <dsp:spPr>
        <a:xfrm>
          <a:off x="3209310" y="311511"/>
          <a:ext cx="2121317"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Coordination</a:t>
          </a:r>
        </a:p>
      </dsp:txBody>
      <dsp:txXfrm>
        <a:off x="3565834" y="311511"/>
        <a:ext cx="1408270" cy="713047"/>
      </dsp:txXfrm>
    </dsp:sp>
    <dsp:sp modelId="{D5A3DCAE-551C-48EA-865E-BB3C876AD5F4}">
      <dsp:nvSpPr>
        <dsp:cNvPr id="0" name=""/>
        <dsp:cNvSpPr/>
      </dsp:nvSpPr>
      <dsp:spPr>
        <a:xfrm>
          <a:off x="5152366"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Execution</a:t>
          </a:r>
        </a:p>
      </dsp:txBody>
      <dsp:txXfrm>
        <a:off x="5508890" y="311511"/>
        <a:ext cx="1069572" cy="713047"/>
      </dsp:txXfrm>
    </dsp:sp>
    <dsp:sp modelId="{B84A618C-1396-4EF0-82CD-865883B935C2}">
      <dsp:nvSpPr>
        <dsp:cNvPr id="0" name=""/>
        <dsp:cNvSpPr/>
      </dsp:nvSpPr>
      <dsp:spPr>
        <a:xfrm>
          <a:off x="6756724" y="311511"/>
          <a:ext cx="1883640"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End of work and permit closure</a:t>
          </a:r>
        </a:p>
      </dsp:txBody>
      <dsp:txXfrm>
        <a:off x="7113248" y="311511"/>
        <a:ext cx="1170593" cy="71304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0"/>
          <a:ext cx="803516" cy="553100"/>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157129" y="0"/>
          <a:ext cx="5664188" cy="553100"/>
        </a:xfrm>
        <a:prstGeom prst="roundRect">
          <a:avLst/>
        </a:prstGeom>
        <a:solidFill>
          <a:schemeClr val="accent1"/>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0" kern="1200" dirty="0">
              <a:solidFill>
                <a:schemeClr val="bg1"/>
              </a:solidFill>
              <a:latin typeface="Calibri"/>
              <a:ea typeface="+mn-ea"/>
              <a:cs typeface="+mn-cs"/>
            </a:rPr>
            <a:t>Audits and performance improvement</a:t>
          </a:r>
        </a:p>
      </dsp:txBody>
      <dsp:txXfrm>
        <a:off x="184129" y="27000"/>
        <a:ext cx="5610188" cy="4991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0"/>
          <a:ext cx="803516" cy="1295121"/>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0" y="0"/>
          <a:ext cx="5664188" cy="1295121"/>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Text" lastClr="000000"/>
              </a:solidFill>
              <a:latin typeface="Calibri"/>
              <a:ea typeface="+mn-ea"/>
              <a:cs typeface="+mn-cs"/>
            </a:rPr>
            <a:t>Audits and</a:t>
          </a:r>
          <a:r>
            <a:rPr lang="en-US" sz="1800" kern="1200" dirty="0">
              <a:solidFill>
                <a:sysClr val="windowText" lastClr="000000"/>
              </a:solidFill>
              <a:latin typeface="Calibri"/>
              <a:ea typeface="+mn-ea"/>
              <a:cs typeface="+mn-cs"/>
            </a:rPr>
            <a:t> </a:t>
          </a:r>
          <a:r>
            <a:rPr lang="en-US" sz="2000" kern="1200" dirty="0">
              <a:solidFill>
                <a:sysClr val="windowText" lastClr="000000"/>
              </a:solidFill>
              <a:latin typeface="Calibri"/>
              <a:ea typeface="+mn-ea"/>
              <a:cs typeface="+mn-cs"/>
            </a:rPr>
            <a:t>performance improvement</a:t>
          </a:r>
        </a:p>
      </dsp:txBody>
      <dsp:txXfrm>
        <a:off x="63223" y="63223"/>
        <a:ext cx="5537742" cy="1168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594" y="311511"/>
          <a:ext cx="1782619" cy="713047"/>
        </a:xfrm>
        <a:prstGeom prst="chevron">
          <a:avLst/>
        </a:prstGeom>
        <a:solidFill>
          <a:schemeClr val="tx2">
            <a:lumMod val="60000"/>
            <a:lumOff val="40000"/>
          </a:scheme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Calibri"/>
              <a:ea typeface="+mn-ea"/>
              <a:cs typeface="+mn-cs"/>
            </a:rPr>
            <a:t>Preparation</a:t>
          </a:r>
        </a:p>
      </dsp:txBody>
      <dsp:txXfrm>
        <a:off x="357118" y="311511"/>
        <a:ext cx="1069572" cy="713047"/>
      </dsp:txXfrm>
    </dsp:sp>
    <dsp:sp modelId="{00DCD85B-2232-463F-B59A-B6AA239B93A3}">
      <dsp:nvSpPr>
        <dsp:cNvPr id="0" name=""/>
        <dsp:cNvSpPr/>
      </dsp:nvSpPr>
      <dsp:spPr>
        <a:xfrm>
          <a:off x="1604952"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Approval and acceptance</a:t>
          </a:r>
        </a:p>
      </dsp:txBody>
      <dsp:txXfrm>
        <a:off x="1961476" y="311511"/>
        <a:ext cx="1069572" cy="713047"/>
      </dsp:txXfrm>
    </dsp:sp>
    <dsp:sp modelId="{AA047286-9132-41DD-938B-599CEA363C96}">
      <dsp:nvSpPr>
        <dsp:cNvPr id="0" name=""/>
        <dsp:cNvSpPr/>
      </dsp:nvSpPr>
      <dsp:spPr>
        <a:xfrm>
          <a:off x="3209310" y="311511"/>
          <a:ext cx="2121317"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Coordination</a:t>
          </a:r>
        </a:p>
      </dsp:txBody>
      <dsp:txXfrm>
        <a:off x="3565834" y="311511"/>
        <a:ext cx="1408270" cy="713047"/>
      </dsp:txXfrm>
    </dsp:sp>
    <dsp:sp modelId="{D5A3DCAE-551C-48EA-865E-BB3C876AD5F4}">
      <dsp:nvSpPr>
        <dsp:cNvPr id="0" name=""/>
        <dsp:cNvSpPr/>
      </dsp:nvSpPr>
      <dsp:spPr>
        <a:xfrm>
          <a:off x="5152366"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Execution</a:t>
          </a:r>
        </a:p>
      </dsp:txBody>
      <dsp:txXfrm>
        <a:off x="5508890" y="311511"/>
        <a:ext cx="1069572" cy="713047"/>
      </dsp:txXfrm>
    </dsp:sp>
    <dsp:sp modelId="{B84A618C-1396-4EF0-82CD-865883B935C2}">
      <dsp:nvSpPr>
        <dsp:cNvPr id="0" name=""/>
        <dsp:cNvSpPr/>
      </dsp:nvSpPr>
      <dsp:spPr>
        <a:xfrm>
          <a:off x="6756724" y="311511"/>
          <a:ext cx="1883640"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End of work and permit closure</a:t>
          </a:r>
        </a:p>
      </dsp:txBody>
      <dsp:txXfrm>
        <a:off x="7113248" y="311511"/>
        <a:ext cx="1170593" cy="7130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0"/>
          <a:ext cx="803516" cy="553100"/>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157129" y="0"/>
          <a:ext cx="5664188" cy="553100"/>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0" kern="1200" dirty="0">
              <a:solidFill>
                <a:sysClr val="windowText" lastClr="000000"/>
              </a:solidFill>
              <a:latin typeface="Calibri"/>
              <a:ea typeface="+mn-ea"/>
              <a:cs typeface="+mn-cs"/>
            </a:rPr>
            <a:t>Audits and performance improvement</a:t>
          </a:r>
        </a:p>
      </dsp:txBody>
      <dsp:txXfrm>
        <a:off x="184129" y="27000"/>
        <a:ext cx="5610188" cy="4991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594"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Preparation</a:t>
          </a:r>
        </a:p>
      </dsp:txBody>
      <dsp:txXfrm>
        <a:off x="357118" y="311511"/>
        <a:ext cx="1069572" cy="713047"/>
      </dsp:txXfrm>
    </dsp:sp>
    <dsp:sp modelId="{00DCD85B-2232-463F-B59A-B6AA239B93A3}">
      <dsp:nvSpPr>
        <dsp:cNvPr id="0" name=""/>
        <dsp:cNvSpPr/>
      </dsp:nvSpPr>
      <dsp:spPr>
        <a:xfrm>
          <a:off x="1604952" y="311511"/>
          <a:ext cx="1782619" cy="713047"/>
        </a:xfrm>
        <a:prstGeom prst="chevron">
          <a:avLst/>
        </a:prstGeom>
        <a:solidFill>
          <a:schemeClr val="accent1"/>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Calibri"/>
              <a:ea typeface="+mn-ea"/>
              <a:cs typeface="+mn-cs"/>
            </a:rPr>
            <a:t>Approval and acceptance</a:t>
          </a:r>
        </a:p>
      </dsp:txBody>
      <dsp:txXfrm>
        <a:off x="1961476" y="311511"/>
        <a:ext cx="1069572" cy="713047"/>
      </dsp:txXfrm>
    </dsp:sp>
    <dsp:sp modelId="{AA047286-9132-41DD-938B-599CEA363C96}">
      <dsp:nvSpPr>
        <dsp:cNvPr id="0" name=""/>
        <dsp:cNvSpPr/>
      </dsp:nvSpPr>
      <dsp:spPr>
        <a:xfrm>
          <a:off x="3209310" y="311511"/>
          <a:ext cx="2121317"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Coordination</a:t>
          </a:r>
        </a:p>
      </dsp:txBody>
      <dsp:txXfrm>
        <a:off x="3565834" y="311511"/>
        <a:ext cx="1408270" cy="713047"/>
      </dsp:txXfrm>
    </dsp:sp>
    <dsp:sp modelId="{D5A3DCAE-551C-48EA-865E-BB3C876AD5F4}">
      <dsp:nvSpPr>
        <dsp:cNvPr id="0" name=""/>
        <dsp:cNvSpPr/>
      </dsp:nvSpPr>
      <dsp:spPr>
        <a:xfrm>
          <a:off x="5152366" y="311511"/>
          <a:ext cx="1782619"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Execution</a:t>
          </a:r>
        </a:p>
      </dsp:txBody>
      <dsp:txXfrm>
        <a:off x="5508890" y="311511"/>
        <a:ext cx="1069572" cy="713047"/>
      </dsp:txXfrm>
    </dsp:sp>
    <dsp:sp modelId="{B84A618C-1396-4EF0-82CD-865883B935C2}">
      <dsp:nvSpPr>
        <dsp:cNvPr id="0" name=""/>
        <dsp:cNvSpPr/>
      </dsp:nvSpPr>
      <dsp:spPr>
        <a:xfrm>
          <a:off x="6756724" y="311511"/>
          <a:ext cx="1883640" cy="713047"/>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End of work and permit closure</a:t>
          </a:r>
        </a:p>
      </dsp:txBody>
      <dsp:txXfrm>
        <a:off x="7113248" y="311511"/>
        <a:ext cx="1170593" cy="71304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0"/>
          <a:ext cx="803516" cy="553100"/>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157129" y="0"/>
          <a:ext cx="5664188" cy="553100"/>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0" kern="1200" dirty="0">
              <a:solidFill>
                <a:sysClr val="windowText" lastClr="000000"/>
              </a:solidFill>
              <a:latin typeface="Calibri"/>
              <a:ea typeface="+mn-ea"/>
              <a:cs typeface="+mn-cs"/>
            </a:rPr>
            <a:t>Audits and performance improvement</a:t>
          </a:r>
        </a:p>
      </dsp:txBody>
      <dsp:txXfrm>
        <a:off x="184129" y="27000"/>
        <a:ext cx="5610188" cy="49910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9/26/2019</a:t>
            </a:fld>
            <a:endParaRPr lang="en-US" dirty="0"/>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9/26/2019</a:t>
            </a:fld>
            <a:endParaRPr lang="en-US" dirty="0"/>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3908593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dirty="0"/>
          </a:p>
        </p:txBody>
      </p:sp>
    </p:spTree>
    <p:extLst>
      <p:ext uri="{BB962C8B-B14F-4D97-AF65-F5344CB8AC3E}">
        <p14:creationId xmlns:p14="http://schemas.microsoft.com/office/powerpoint/2010/main" val="1531562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dirty="0"/>
          </a:p>
        </p:txBody>
      </p:sp>
    </p:spTree>
    <p:extLst>
      <p:ext uri="{BB962C8B-B14F-4D97-AF65-F5344CB8AC3E}">
        <p14:creationId xmlns:p14="http://schemas.microsoft.com/office/powerpoint/2010/main" val="3459253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14</a:t>
            </a:fld>
            <a:endParaRPr lang="en-US" dirty="0"/>
          </a:p>
        </p:txBody>
      </p:sp>
    </p:spTree>
    <p:extLst>
      <p:ext uri="{BB962C8B-B14F-4D97-AF65-F5344CB8AC3E}">
        <p14:creationId xmlns:p14="http://schemas.microsoft.com/office/powerpoint/2010/main" val="1225144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15</a:t>
            </a:fld>
            <a:endParaRPr lang="en-US" dirty="0"/>
          </a:p>
        </p:txBody>
      </p:sp>
    </p:spTree>
    <p:extLst>
      <p:ext uri="{BB962C8B-B14F-4D97-AF65-F5344CB8AC3E}">
        <p14:creationId xmlns:p14="http://schemas.microsoft.com/office/powerpoint/2010/main" val="3367932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16</a:t>
            </a:fld>
            <a:endParaRPr lang="en-US" dirty="0"/>
          </a:p>
        </p:txBody>
      </p:sp>
    </p:spTree>
    <p:extLst>
      <p:ext uri="{BB962C8B-B14F-4D97-AF65-F5344CB8AC3E}">
        <p14:creationId xmlns:p14="http://schemas.microsoft.com/office/powerpoint/2010/main" val="18852780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17</a:t>
            </a:fld>
            <a:endParaRPr lang="en-US" dirty="0"/>
          </a:p>
        </p:txBody>
      </p:sp>
    </p:spTree>
    <p:extLst>
      <p:ext uri="{BB962C8B-B14F-4D97-AF65-F5344CB8AC3E}">
        <p14:creationId xmlns:p14="http://schemas.microsoft.com/office/powerpoint/2010/main" val="3812816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577022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3593389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35050127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2304880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3599695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25953913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1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328624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402563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a:t> </a:t>
            </a:r>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extLst>
      <p:ext uri="{BB962C8B-B14F-4D97-AF65-F5344CB8AC3E}">
        <p14:creationId xmlns:p14="http://schemas.microsoft.com/office/powerpoint/2010/main" val="182376405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 id="2147483699" r:id="rId9"/>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diagramData" Target="../diagrams/data9.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17" Type="http://schemas.microsoft.com/office/2007/relationships/diagramDrawing" Target="../diagrams/drawing9.xml"/><Relationship Id="rId2" Type="http://schemas.openxmlformats.org/officeDocument/2006/relationships/notesSlide" Target="../notesSlides/notesSlide9.xml"/><Relationship Id="rId16" Type="http://schemas.openxmlformats.org/officeDocument/2006/relationships/diagramColors" Target="../diagrams/colors9.xml"/><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5" Type="http://schemas.openxmlformats.org/officeDocument/2006/relationships/diagramQuickStyle" Target="../diagrams/quickStyle9.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 Id="rId1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13.xml"/><Relationship Id="rId13" Type="http://schemas.openxmlformats.org/officeDocument/2006/relationships/diagramData" Target="../diagrams/data14.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17" Type="http://schemas.microsoft.com/office/2007/relationships/diagramDrawing" Target="../diagrams/drawing14.xml"/><Relationship Id="rId2" Type="http://schemas.openxmlformats.org/officeDocument/2006/relationships/notesSlide" Target="../notesSlides/notesSlide11.xml"/><Relationship Id="rId16" Type="http://schemas.openxmlformats.org/officeDocument/2006/relationships/diagramColors" Target="../diagrams/colors14.xml"/><Relationship Id="rId1" Type="http://schemas.openxmlformats.org/officeDocument/2006/relationships/slideLayout" Target="../slideLayouts/slideLayout7.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5" Type="http://schemas.openxmlformats.org/officeDocument/2006/relationships/diagramQuickStyle" Target="../diagrams/quickStyle14.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 Id="rId14" Type="http://schemas.openxmlformats.org/officeDocument/2006/relationships/diagramLayout" Target="../diagrams/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16.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18" Type="http://schemas.openxmlformats.org/officeDocument/2006/relationships/diagramData" Target="../diagrams/data6.xml"/><Relationship Id="rId3" Type="http://schemas.openxmlformats.org/officeDocument/2006/relationships/diagramData" Target="../diagrams/data3.xml"/><Relationship Id="rId21" Type="http://schemas.openxmlformats.org/officeDocument/2006/relationships/diagramColors" Target="../diagrams/colors6.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7.xml"/><Relationship Id="rId16" Type="http://schemas.openxmlformats.org/officeDocument/2006/relationships/diagramColors" Target="../diagrams/colors5.xml"/><Relationship Id="rId20" Type="http://schemas.openxmlformats.org/officeDocument/2006/relationships/diagramQuickStyle" Target="../diagrams/quickStyle6.xml"/><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19" Type="http://schemas.openxmlformats.org/officeDocument/2006/relationships/diagramLayout" Target="../diagrams/layout6.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 Id="rId22" Type="http://schemas.microsoft.com/office/2007/relationships/diagramDrawing" Target="../diagrams/drawing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en-US" b="1" dirty="0"/>
              <a:t>Permit to Work Process</a:t>
            </a:r>
            <a:r>
              <a:rPr lang="en-US" dirty="0"/>
              <a:t>​</a:t>
            </a:r>
            <a:br>
              <a:rPr lang="en-US" dirty="0"/>
            </a:br>
            <a:r>
              <a:rPr lang="fr-FR" sz="2000" dirty="0"/>
              <a:t>HSE GROUP RULE (CR-GR-HSE-402)</a:t>
            </a:r>
            <a:br>
              <a:rPr lang="fr-FR" dirty="0"/>
            </a:br>
            <a:endParaRPr lang="en-US" dirty="0"/>
          </a:p>
        </p:txBody>
      </p:sp>
      <p:sp>
        <p:nvSpPr>
          <p:cNvPr id="3" name="Espace réservé du texte 2"/>
          <p:cNvSpPr>
            <a:spLocks noGrp="1"/>
          </p:cNvSpPr>
          <p:nvPr>
            <p:ph type="body" sz="quarter" idx="10"/>
          </p:nvPr>
        </p:nvSpPr>
        <p:spPr>
          <a:xfrm>
            <a:off x="1188000" y="3429000"/>
            <a:ext cx="10380608" cy="2813736"/>
          </a:xfrm>
        </p:spPr>
        <p:txBody>
          <a:bodyPr/>
          <a:lstStyle/>
          <a:p>
            <a:endParaRPr lang="en-US" dirty="0"/>
          </a:p>
          <a:p>
            <a:pPr>
              <a:spcAft>
                <a:spcPts val="600"/>
              </a:spcAft>
            </a:pPr>
            <a:r>
              <a:rPr lang="en-GB" b="1" i="1" dirty="0"/>
              <a:t>EXECUTIVE SUMMARY</a:t>
            </a:r>
          </a:p>
          <a:p>
            <a:pPr algn="just"/>
            <a:r>
              <a:rPr lang="fr-FR" sz="1600" dirty="0"/>
              <a:t>This </a:t>
            </a:r>
            <a:r>
              <a:rPr lang="fr-FR" sz="1600" dirty="0" err="1"/>
              <a:t>rule</a:t>
            </a:r>
            <a:r>
              <a:rPr lang="fr-FR" sz="1600" dirty="0"/>
              <a:t> </a:t>
            </a:r>
            <a:r>
              <a:rPr lang="fr-FR" sz="1600" dirty="0" err="1"/>
              <a:t>defines</a:t>
            </a:r>
            <a:r>
              <a:rPr lang="fr-FR" sz="1600" dirty="0"/>
              <a:t> the minimum HSE </a:t>
            </a:r>
            <a:r>
              <a:rPr lang="fr-FR" sz="1600" dirty="0" err="1"/>
              <a:t>requirements</a:t>
            </a:r>
            <a:r>
              <a:rPr lang="fr-FR" sz="1600" dirty="0"/>
              <a:t> </a:t>
            </a:r>
            <a:r>
              <a:rPr lang="en-US" sz="1600" dirty="0"/>
              <a:t>to be respected when preparing, approving, coordinating and executing work.</a:t>
            </a:r>
            <a:endParaRPr lang="en-US" dirty="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a:t>
            </a:r>
            <a:r>
              <a:rPr lang="en-US" dirty="0"/>
              <a:t>Approval and Acceptance of the Permit to Work</a:t>
            </a:r>
            <a:r>
              <a:rPr lang="en-GB" dirty="0"/>
              <a:t>  </a:t>
            </a:r>
          </a:p>
        </p:txBody>
      </p:sp>
      <p:sp>
        <p:nvSpPr>
          <p:cNvPr id="7" name="Espace réservé du texte 1"/>
          <p:cNvSpPr txBox="1">
            <a:spLocks/>
          </p:cNvSpPr>
          <p:nvPr/>
        </p:nvSpPr>
        <p:spPr>
          <a:xfrm>
            <a:off x="407368" y="3212162"/>
            <a:ext cx="11325290" cy="216105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dirty="0">
                <a:solidFill>
                  <a:schemeClr val="tx1"/>
                </a:solidFill>
              </a:rPr>
              <a:t>Permit to Work Approval and Acceptance </a:t>
            </a:r>
            <a:r>
              <a:rPr lang="fr-FR" u="sng" dirty="0">
                <a:solidFill>
                  <a:schemeClr val="tx1"/>
                </a:solidFill>
              </a:rPr>
              <a:t>(</a:t>
            </a:r>
            <a:r>
              <a:rPr lang="fr-FR" u="sng" dirty="0" err="1">
                <a:solidFill>
                  <a:schemeClr val="tx1"/>
                </a:solidFill>
              </a:rPr>
              <a:t>Requirement</a:t>
            </a:r>
            <a:r>
              <a:rPr lang="fr-FR" u="sng" dirty="0">
                <a:solidFill>
                  <a:schemeClr val="tx1"/>
                </a:solidFill>
              </a:rPr>
              <a:t> 3.3.1)</a:t>
            </a:r>
          </a:p>
          <a:p>
            <a:pPr marL="0" indent="0" algn="just">
              <a:spcBef>
                <a:spcPts val="600"/>
              </a:spcBef>
              <a:spcAft>
                <a:spcPts val="600"/>
              </a:spcAft>
            </a:pPr>
            <a:r>
              <a:rPr lang="en-US" sz="1600" b="0" dirty="0">
                <a:solidFill>
                  <a:schemeClr val="tx1"/>
                </a:solidFill>
              </a:rPr>
              <a:t>The permit to work is approved by the approving authority and accepted by the performing authority.</a:t>
            </a:r>
          </a:p>
          <a:p>
            <a:pPr marL="0" indent="0" algn="just">
              <a:spcBef>
                <a:spcPts val="600"/>
              </a:spcBef>
              <a:spcAft>
                <a:spcPts val="600"/>
              </a:spcAft>
            </a:pPr>
            <a:r>
              <a:rPr lang="en-US" sz="1600" b="0" dirty="0">
                <a:solidFill>
                  <a:schemeClr val="tx1"/>
                </a:solidFill>
              </a:rPr>
              <a:t>Any change to the terms of the permit requires re-approval from the approving authority and re-acceptance from the performing authority.</a:t>
            </a:r>
          </a:p>
          <a:p>
            <a:pPr marL="0" indent="0" algn="just">
              <a:spcBef>
                <a:spcPts val="600"/>
              </a:spcBef>
              <a:spcAft>
                <a:spcPts val="600"/>
              </a:spcAft>
            </a:pPr>
            <a:r>
              <a:rPr lang="fr-FR" sz="1400" b="0" u="sng" dirty="0">
                <a:solidFill>
                  <a:srgbClr val="FF0000"/>
                </a:solidFill>
              </a:rPr>
              <a:t>GRP : New </a:t>
            </a:r>
            <a:r>
              <a:rPr lang="fr-FR" sz="1400" b="0" u="sng" dirty="0" err="1">
                <a:solidFill>
                  <a:srgbClr val="FF0000"/>
                </a:solidFill>
              </a:rPr>
              <a:t>requirement</a:t>
            </a:r>
            <a:endParaRPr lang="fr-FR" sz="1400" b="0" u="sng" dirty="0">
              <a:solidFill>
                <a:srgbClr val="FF0000"/>
              </a:solidFill>
            </a:endParaRP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extLst>
              <p:ext uri="{D42A27DB-BD31-4B8C-83A1-F6EECF244321}">
                <p14:modId xmlns:p14="http://schemas.microsoft.com/office/powerpoint/2010/main" val="3059541726"/>
              </p:ext>
            </p:extLst>
          </p:nvPr>
        </p:nvGraphicFramePr>
        <p:xfrm>
          <a:off x="2711626" y="875548"/>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e 8"/>
          <p:cNvGrpSpPr/>
          <p:nvPr/>
        </p:nvGrpSpPr>
        <p:grpSpPr>
          <a:xfrm>
            <a:off x="3216066" y="736898"/>
            <a:ext cx="5707893" cy="654371"/>
            <a:chOff x="819114" y="0"/>
            <a:chExt cx="4552554" cy="345440"/>
          </a:xfrm>
        </p:grpSpPr>
        <p:sp>
          <p:nvSpPr>
            <p:cNvPr id="10" name="Rectangle à coins arrondis 9"/>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1" name="Rectangle 10"/>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kern="1200" dirty="0" err="1">
                  <a:solidFill>
                    <a:sysClr val="windowText" lastClr="000000"/>
                  </a:solidFill>
                </a:rPr>
                <a:t>Organisation</a:t>
              </a:r>
              <a:r>
                <a:rPr lang="en-US" kern="1200" dirty="0">
                  <a:solidFill>
                    <a:sysClr val="windowText" lastClr="000000"/>
                  </a:solidFill>
                </a:rPr>
                <a:t> of the permit to work process</a:t>
              </a:r>
            </a:p>
          </p:txBody>
        </p:sp>
      </p:grpSp>
      <p:graphicFrame>
        <p:nvGraphicFramePr>
          <p:cNvPr id="12" name="Diagramme 11"/>
          <p:cNvGraphicFramePr/>
          <p:nvPr>
            <p:extLst>
              <p:ext uri="{D42A27DB-BD31-4B8C-83A1-F6EECF244321}">
                <p14:modId xmlns:p14="http://schemas.microsoft.com/office/powerpoint/2010/main" val="2653661006"/>
              </p:ext>
            </p:extLst>
          </p:nvPr>
        </p:nvGraphicFramePr>
        <p:xfrm>
          <a:off x="1857337" y="1101953"/>
          <a:ext cx="8640960" cy="133607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3" name="Diagramme 12"/>
          <p:cNvGraphicFramePr/>
          <p:nvPr>
            <p:extLst>
              <p:ext uri="{D42A27DB-BD31-4B8C-83A1-F6EECF244321}">
                <p14:modId xmlns:p14="http://schemas.microsoft.com/office/powerpoint/2010/main" val="2753530394"/>
              </p:ext>
            </p:extLst>
          </p:nvPr>
        </p:nvGraphicFramePr>
        <p:xfrm>
          <a:off x="2939736" y="2155820"/>
          <a:ext cx="6476163" cy="5531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085296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Coordination </a:t>
            </a:r>
          </a:p>
        </p:txBody>
      </p:sp>
      <p:sp>
        <p:nvSpPr>
          <p:cNvPr id="7" name="Espace réservé du texte 1"/>
          <p:cNvSpPr txBox="1">
            <a:spLocks/>
          </p:cNvSpPr>
          <p:nvPr/>
        </p:nvSpPr>
        <p:spPr>
          <a:xfrm>
            <a:off x="407368" y="3104997"/>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Permit to </a:t>
            </a:r>
            <a:r>
              <a:rPr lang="fr-FR" u="sng" dirty="0" err="1">
                <a:solidFill>
                  <a:schemeClr val="tx1"/>
                </a:solidFill>
              </a:rPr>
              <a:t>Work</a:t>
            </a:r>
            <a:r>
              <a:rPr lang="fr-FR" u="sng" dirty="0">
                <a:solidFill>
                  <a:schemeClr val="tx1"/>
                </a:solidFill>
              </a:rPr>
              <a:t> Coordination (</a:t>
            </a:r>
            <a:r>
              <a:rPr lang="fr-FR" u="sng" dirty="0" err="1">
                <a:solidFill>
                  <a:schemeClr val="tx1"/>
                </a:solidFill>
              </a:rPr>
              <a:t>Requirement</a:t>
            </a:r>
            <a:r>
              <a:rPr lang="fr-FR" u="sng" dirty="0">
                <a:solidFill>
                  <a:schemeClr val="tx1"/>
                </a:solidFill>
              </a:rPr>
              <a:t> 3.4.1)</a:t>
            </a:r>
          </a:p>
          <a:p>
            <a:pPr marL="0" indent="0" algn="just">
              <a:spcBef>
                <a:spcPts val="600"/>
              </a:spcBef>
              <a:spcAft>
                <a:spcPts val="600"/>
              </a:spcAft>
            </a:pPr>
            <a:r>
              <a:rPr lang="en-US" sz="1600" b="0" dirty="0">
                <a:solidFill>
                  <a:schemeClr val="tx1"/>
                </a:solidFill>
              </a:rPr>
              <a:t>The number of permits to work to be issued for a zone as well as the risks related to simultaneous operations or co-activities are taken into account when coordinating the planned work. </a:t>
            </a:r>
          </a:p>
          <a:p>
            <a:pPr marL="0" indent="0" algn="just">
              <a:spcBef>
                <a:spcPts val="600"/>
              </a:spcBef>
              <a:spcAft>
                <a:spcPts val="600"/>
              </a:spcAft>
            </a:pPr>
            <a:r>
              <a:rPr lang="en-US" sz="1600" b="0" dirty="0">
                <a:solidFill>
                  <a:schemeClr val="tx1"/>
                </a:solidFill>
              </a:rPr>
              <a:t>A list of approved permits to work is then established and is communicated to the issuing authority.</a:t>
            </a:r>
          </a:p>
          <a:p>
            <a:pPr marL="0" indent="0" algn="l">
              <a:spcBef>
                <a:spcPts val="600"/>
              </a:spcBef>
              <a:spcAft>
                <a:spcPts val="600"/>
              </a:spcAft>
            </a:pPr>
            <a:r>
              <a:rPr lang="fr-FR" sz="1400" b="0" u="sng" dirty="0">
                <a:solidFill>
                  <a:srgbClr val="FF0000"/>
                </a:solidFill>
              </a:rPr>
              <a:t>EP-RC-MS : </a:t>
            </a:r>
            <a:r>
              <a:rPr lang="en-US" sz="1400" b="0" u="sng" dirty="0">
                <a:solidFill>
                  <a:srgbClr val="FF0000"/>
                </a:solidFill>
              </a:rPr>
              <a:t>taking into account the number of permits to be issued is a new requirement</a:t>
            </a:r>
            <a:br>
              <a:rPr lang="fr-FR" sz="1400" b="0" u="sng" dirty="0">
                <a:solidFill>
                  <a:srgbClr val="FF0000"/>
                </a:solidFill>
              </a:rPr>
            </a:br>
            <a:r>
              <a:rPr lang="fr-FR" sz="1400" b="0" u="sng" dirty="0">
                <a:solidFill>
                  <a:srgbClr val="FF0000"/>
                </a:solidFill>
              </a:rPr>
              <a:t>GRP : New </a:t>
            </a:r>
            <a:r>
              <a:rPr lang="fr-FR" sz="1400" b="0" u="sng" dirty="0" err="1">
                <a:solidFill>
                  <a:srgbClr val="FF0000"/>
                </a:solidFill>
              </a:rPr>
              <a:t>requirement</a:t>
            </a:r>
            <a:endParaRPr lang="fr-FR" sz="1400" b="0" u="sng" dirty="0">
              <a:solidFill>
                <a:srgbClr val="FF0000"/>
              </a:solidFill>
            </a:endParaRPr>
          </a:p>
          <a:p>
            <a:pPr marL="0" indent="0" algn="l">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pSp>
        <p:nvGrpSpPr>
          <p:cNvPr id="9" name="Groupe 8"/>
          <p:cNvGrpSpPr/>
          <p:nvPr/>
        </p:nvGrpSpPr>
        <p:grpSpPr>
          <a:xfrm>
            <a:off x="3134249" y="781566"/>
            <a:ext cx="5707893" cy="654371"/>
            <a:chOff x="819114" y="0"/>
            <a:chExt cx="4552554" cy="345440"/>
          </a:xfrm>
        </p:grpSpPr>
        <p:sp>
          <p:nvSpPr>
            <p:cNvPr id="10" name="Rectangle à coins arrondis 9"/>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1" name="Rectangle 10"/>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kern="1200" dirty="0" err="1">
                  <a:solidFill>
                    <a:sysClr val="windowText" lastClr="000000"/>
                  </a:solidFill>
                </a:rPr>
                <a:t>Organisation</a:t>
              </a:r>
              <a:r>
                <a:rPr lang="en-US" kern="1200" dirty="0">
                  <a:solidFill>
                    <a:sysClr val="windowText" lastClr="000000"/>
                  </a:solidFill>
                </a:rPr>
                <a:t> of the permit to work process</a:t>
              </a:r>
            </a:p>
          </p:txBody>
        </p:sp>
      </p:grpSp>
      <p:graphicFrame>
        <p:nvGraphicFramePr>
          <p:cNvPr id="12" name="Diagramme 11"/>
          <p:cNvGraphicFramePr/>
          <p:nvPr>
            <p:extLst>
              <p:ext uri="{D42A27DB-BD31-4B8C-83A1-F6EECF244321}">
                <p14:modId xmlns:p14="http://schemas.microsoft.com/office/powerpoint/2010/main" val="2443043497"/>
              </p:ext>
            </p:extLst>
          </p:nvPr>
        </p:nvGraphicFramePr>
        <p:xfrm>
          <a:off x="1775520" y="1146621"/>
          <a:ext cx="8640960" cy="1336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me 12"/>
          <p:cNvGraphicFramePr/>
          <p:nvPr>
            <p:extLst>
              <p:ext uri="{D42A27DB-BD31-4B8C-83A1-F6EECF244321}">
                <p14:modId xmlns:p14="http://schemas.microsoft.com/office/powerpoint/2010/main" val="3331056321"/>
              </p:ext>
            </p:extLst>
          </p:nvPr>
        </p:nvGraphicFramePr>
        <p:xfrm>
          <a:off x="2857919" y="2200488"/>
          <a:ext cx="6476163" cy="5531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127515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a:t>
            </a:r>
            <a:r>
              <a:rPr lang="fr-FR" dirty="0" err="1"/>
              <a:t>Execution</a:t>
            </a:r>
            <a:r>
              <a:rPr lang="en-GB" dirty="0"/>
              <a:t>  </a:t>
            </a:r>
          </a:p>
        </p:txBody>
      </p:sp>
      <p:sp>
        <p:nvSpPr>
          <p:cNvPr id="7" name="Espace réservé du texte 1"/>
          <p:cNvSpPr txBox="1">
            <a:spLocks/>
          </p:cNvSpPr>
          <p:nvPr/>
        </p:nvSpPr>
        <p:spPr>
          <a:xfrm>
            <a:off x="407368" y="3124409"/>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err="1">
                <a:solidFill>
                  <a:schemeClr val="tx1"/>
                </a:solidFill>
              </a:rPr>
              <a:t>Issuing</a:t>
            </a:r>
            <a:r>
              <a:rPr lang="fr-FR" u="sng" dirty="0">
                <a:solidFill>
                  <a:schemeClr val="tx1"/>
                </a:solidFill>
              </a:rPr>
              <a:t> </a:t>
            </a:r>
            <a:r>
              <a:rPr lang="fr-FR" u="sng" dirty="0" err="1">
                <a:solidFill>
                  <a:schemeClr val="tx1"/>
                </a:solidFill>
              </a:rPr>
              <a:t>Permits</a:t>
            </a:r>
            <a:r>
              <a:rPr lang="fr-FR" u="sng" dirty="0">
                <a:solidFill>
                  <a:schemeClr val="tx1"/>
                </a:solidFill>
              </a:rPr>
              <a:t> to </a:t>
            </a:r>
            <a:r>
              <a:rPr lang="fr-FR" u="sng" dirty="0" err="1">
                <a:solidFill>
                  <a:schemeClr val="tx1"/>
                </a:solidFill>
              </a:rPr>
              <a:t>Work</a:t>
            </a:r>
            <a:r>
              <a:rPr lang="fr-FR" u="sng" dirty="0">
                <a:solidFill>
                  <a:schemeClr val="tx1"/>
                </a:solidFill>
              </a:rPr>
              <a:t> (</a:t>
            </a:r>
            <a:r>
              <a:rPr lang="fr-FR" u="sng" dirty="0" err="1">
                <a:solidFill>
                  <a:schemeClr val="tx1"/>
                </a:solidFill>
              </a:rPr>
              <a:t>Requirement</a:t>
            </a:r>
            <a:r>
              <a:rPr lang="fr-FR" u="sng" dirty="0">
                <a:solidFill>
                  <a:schemeClr val="tx1"/>
                </a:solidFill>
              </a:rPr>
              <a:t> 3.5.1)</a:t>
            </a:r>
          </a:p>
          <a:p>
            <a:pPr marL="0" indent="0" algn="just">
              <a:spcBef>
                <a:spcPts val="600"/>
              </a:spcBef>
              <a:spcAft>
                <a:spcPts val="600"/>
              </a:spcAft>
            </a:pPr>
            <a:r>
              <a:rPr lang="en-US" sz="1600" b="0" dirty="0">
                <a:solidFill>
                  <a:schemeClr val="tx1"/>
                </a:solidFill>
              </a:rPr>
              <a:t>At least once a day, any start of work execution is subject to a prior issue of the permit to work by the issuing authority and its countersignature by the performing authority.</a:t>
            </a:r>
          </a:p>
          <a:p>
            <a:pPr marL="0" indent="0" algn="just">
              <a:spcBef>
                <a:spcPts val="600"/>
              </a:spcBef>
              <a:spcAft>
                <a:spcPts val="600"/>
              </a:spcAft>
            </a:pPr>
            <a:r>
              <a:rPr lang="en-US" sz="1600" b="0" dirty="0">
                <a:solidFill>
                  <a:schemeClr val="tx1"/>
                </a:solidFill>
              </a:rPr>
              <a:t>For “high risk work”, the permit is issued once the execution conditions and risk control measures have been checked on the work site by the issuing authority or the checker.</a:t>
            </a:r>
          </a:p>
          <a:p>
            <a:pPr marL="0" indent="0" algn="l">
              <a:spcBef>
                <a:spcPts val="600"/>
              </a:spcBef>
              <a:spcAft>
                <a:spcPts val="600"/>
              </a:spcAft>
            </a:pPr>
            <a:r>
              <a:rPr lang="fr-FR" sz="1400" b="0" u="sng" dirty="0">
                <a:solidFill>
                  <a:srgbClr val="FF0000"/>
                </a:solidFill>
              </a:rPr>
              <a:t>RC-MS : </a:t>
            </a:r>
            <a:r>
              <a:rPr lang="fr-FR" sz="1400" b="0" u="sng" dirty="0" err="1">
                <a:solidFill>
                  <a:srgbClr val="FF0000"/>
                </a:solidFill>
              </a:rPr>
              <a:t>issuing</a:t>
            </a:r>
            <a:r>
              <a:rPr lang="fr-FR" sz="1400" b="0" u="sng" dirty="0">
                <a:solidFill>
                  <a:srgbClr val="FF0000"/>
                </a:solidFill>
              </a:rPr>
              <a:t> the Permit </a:t>
            </a:r>
            <a:r>
              <a:rPr lang="en-US" sz="1400" b="0" u="sng" dirty="0">
                <a:solidFill>
                  <a:srgbClr val="FF0000"/>
                </a:solidFill>
              </a:rPr>
              <a:t>once the execution conditions and risk control measures have been checked on the work site for “high risk work” is a new requirement </a:t>
            </a:r>
            <a:br>
              <a:rPr lang="en-US" sz="1400" b="0" u="sng" dirty="0">
                <a:solidFill>
                  <a:srgbClr val="FF0000"/>
                </a:solidFill>
              </a:rPr>
            </a:br>
            <a:r>
              <a:rPr lang="en-US" sz="1400" b="0" u="sng" dirty="0">
                <a:solidFill>
                  <a:srgbClr val="FF0000"/>
                </a:solidFill>
              </a:rPr>
              <a:t>GRP : </a:t>
            </a:r>
            <a:r>
              <a:rPr lang="fr-FR" sz="1400" b="0" u="sng" dirty="0">
                <a:solidFill>
                  <a:srgbClr val="FF0000"/>
                </a:solidFill>
              </a:rPr>
              <a:t>New </a:t>
            </a:r>
            <a:r>
              <a:rPr lang="fr-FR" sz="1400" b="0" u="sng" dirty="0" err="1">
                <a:solidFill>
                  <a:srgbClr val="FF0000"/>
                </a:solidFill>
              </a:rPr>
              <a:t>requirement</a:t>
            </a:r>
            <a:endParaRPr lang="fr-FR" sz="1400" b="0" u="sng" dirty="0">
              <a:solidFill>
                <a:srgbClr val="FF0000"/>
              </a:solidFill>
            </a:endParaRPr>
          </a:p>
          <a:p>
            <a:pPr marL="0" indent="0" algn="l">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8" name="Diagramme 7"/>
          <p:cNvGraphicFramePr/>
          <p:nvPr>
            <p:extLst>
              <p:ext uri="{D42A27DB-BD31-4B8C-83A1-F6EECF244321}">
                <p14:modId xmlns:p14="http://schemas.microsoft.com/office/powerpoint/2010/main" val="2121941504"/>
              </p:ext>
            </p:extLst>
          </p:nvPr>
        </p:nvGraphicFramePr>
        <p:xfrm>
          <a:off x="2063552" y="1916832"/>
          <a:ext cx="7488832" cy="5301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e 8"/>
          <p:cNvGrpSpPr/>
          <p:nvPr/>
        </p:nvGrpSpPr>
        <p:grpSpPr>
          <a:xfrm>
            <a:off x="3206257" y="717020"/>
            <a:ext cx="5707893" cy="654371"/>
            <a:chOff x="819114" y="0"/>
            <a:chExt cx="4552554" cy="345440"/>
          </a:xfrm>
        </p:grpSpPr>
        <p:sp>
          <p:nvSpPr>
            <p:cNvPr id="10" name="Rectangle à coins arrondis 9"/>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1" name="Rectangle 10"/>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kern="1200" dirty="0" err="1">
                  <a:solidFill>
                    <a:sysClr val="windowText" lastClr="000000"/>
                  </a:solidFill>
                </a:rPr>
                <a:t>Organisation</a:t>
              </a:r>
              <a:r>
                <a:rPr lang="en-US" kern="1200" dirty="0">
                  <a:solidFill>
                    <a:sysClr val="windowText" lastClr="000000"/>
                  </a:solidFill>
                </a:rPr>
                <a:t> of the permit to work process</a:t>
              </a:r>
            </a:p>
          </p:txBody>
        </p:sp>
      </p:grpSp>
      <p:graphicFrame>
        <p:nvGraphicFramePr>
          <p:cNvPr id="12" name="Diagramme 11"/>
          <p:cNvGraphicFramePr/>
          <p:nvPr>
            <p:extLst>
              <p:ext uri="{D42A27DB-BD31-4B8C-83A1-F6EECF244321}">
                <p14:modId xmlns:p14="http://schemas.microsoft.com/office/powerpoint/2010/main" val="53248007"/>
              </p:ext>
            </p:extLst>
          </p:nvPr>
        </p:nvGraphicFramePr>
        <p:xfrm>
          <a:off x="1847528" y="1082075"/>
          <a:ext cx="8640960" cy="133607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3" name="Diagramme 12"/>
          <p:cNvGraphicFramePr/>
          <p:nvPr>
            <p:extLst>
              <p:ext uri="{D42A27DB-BD31-4B8C-83A1-F6EECF244321}">
                <p14:modId xmlns:p14="http://schemas.microsoft.com/office/powerpoint/2010/main" val="1761679038"/>
              </p:ext>
            </p:extLst>
          </p:nvPr>
        </p:nvGraphicFramePr>
        <p:xfrm>
          <a:off x="2929927" y="2135942"/>
          <a:ext cx="6476163" cy="5531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86008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Execution  </a:t>
            </a:r>
          </a:p>
        </p:txBody>
      </p:sp>
      <p:sp>
        <p:nvSpPr>
          <p:cNvPr id="7" name="Espace réservé du texte 1"/>
          <p:cNvSpPr txBox="1">
            <a:spLocks/>
          </p:cNvSpPr>
          <p:nvPr/>
        </p:nvSpPr>
        <p:spPr>
          <a:xfrm>
            <a:off x="623392" y="908720"/>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dirty="0">
                <a:solidFill>
                  <a:schemeClr val="tx1"/>
                </a:solidFill>
              </a:rPr>
              <a:t>Safety Green Light / Safety Talk Before Starting Work </a:t>
            </a:r>
            <a:r>
              <a:rPr lang="fr-FR" u="sng" dirty="0">
                <a:solidFill>
                  <a:schemeClr val="tx1"/>
                </a:solidFill>
              </a:rPr>
              <a:t>(</a:t>
            </a:r>
            <a:r>
              <a:rPr lang="fr-FR" u="sng" dirty="0" err="1">
                <a:solidFill>
                  <a:schemeClr val="tx1"/>
                </a:solidFill>
              </a:rPr>
              <a:t>Requirement</a:t>
            </a:r>
            <a:r>
              <a:rPr lang="fr-FR" u="sng" dirty="0">
                <a:solidFill>
                  <a:schemeClr val="tx1"/>
                </a:solidFill>
              </a:rPr>
              <a:t> 3.5.2)</a:t>
            </a:r>
          </a:p>
          <a:p>
            <a:pPr marL="0" indent="0" algn="just">
              <a:spcBef>
                <a:spcPts val="600"/>
              </a:spcBef>
              <a:spcAft>
                <a:spcPts val="600"/>
              </a:spcAft>
            </a:pPr>
            <a:r>
              <a:rPr lang="en-US" sz="1600" b="0" dirty="0">
                <a:solidFill>
                  <a:schemeClr val="tx1"/>
                </a:solidFill>
              </a:rPr>
              <a:t>Before start-up or restart of the work, or before any shift change, the performing authority explains to all workers, at the location of the work site, the operating procedure, the work environment, the risks identified in the permit to work and the associated risk control measures. </a:t>
            </a:r>
          </a:p>
          <a:p>
            <a:pPr marL="0" indent="0" algn="just">
              <a:spcBef>
                <a:spcPts val="600"/>
              </a:spcBef>
              <a:spcAft>
                <a:spcPts val="600"/>
              </a:spcAft>
            </a:pPr>
            <a:r>
              <a:rPr lang="en-US" sz="1600" b="0" dirty="0">
                <a:solidFill>
                  <a:schemeClr val="tx1"/>
                </a:solidFill>
              </a:rPr>
              <a:t>This safety talk is documented and signed by the performing authority and by each worker. </a:t>
            </a:r>
          </a:p>
          <a:p>
            <a:pPr marL="0" indent="0" algn="just">
              <a:spcBef>
                <a:spcPts val="600"/>
              </a:spcBef>
              <a:spcAft>
                <a:spcPts val="600"/>
              </a:spcAft>
            </a:pPr>
            <a:r>
              <a:rPr lang="fr-FR" sz="1400" b="0" u="sng" dirty="0">
                <a:solidFill>
                  <a:srgbClr val="FF0000"/>
                </a:solidFill>
              </a:rPr>
              <a:t>GRP-MS-RC : New </a:t>
            </a:r>
            <a:r>
              <a:rPr lang="fr-FR" sz="1400" b="0" u="sng" dirty="0" err="1">
                <a:solidFill>
                  <a:srgbClr val="FF0000"/>
                </a:solidFill>
              </a:rPr>
              <a:t>requirement</a:t>
            </a:r>
            <a:endParaRPr lang="fr-FR" sz="1400" b="0" u="sng" dirty="0">
              <a:solidFill>
                <a:srgbClr val="FF0000"/>
              </a:solidFill>
            </a:endParaRPr>
          </a:p>
          <a:p>
            <a:pPr marL="0" indent="0" algn="just">
              <a:spcBef>
                <a:spcPts val="600"/>
              </a:spcBef>
              <a:spcAft>
                <a:spcPts val="600"/>
              </a:spcAft>
            </a:pPr>
            <a:endParaRPr lang="fr-FR" sz="1400" b="0" i="1" u="sng" dirty="0">
              <a:solidFill>
                <a:srgbClr val="FF0000"/>
              </a:solidFill>
            </a:endParaRPr>
          </a:p>
          <a:p>
            <a:pPr marL="0" indent="0" algn="l">
              <a:spcAft>
                <a:spcPts val="1200"/>
              </a:spcAft>
            </a:pPr>
            <a:r>
              <a:rPr lang="en-US" u="sng" dirty="0">
                <a:solidFill>
                  <a:schemeClr val="tx1"/>
                </a:solidFill>
              </a:rPr>
              <a:t>Availability of the Permit to Work on the Work Site </a:t>
            </a:r>
            <a:r>
              <a:rPr lang="fr-FR" u="sng" dirty="0">
                <a:solidFill>
                  <a:schemeClr val="tx1"/>
                </a:solidFill>
              </a:rPr>
              <a:t>(</a:t>
            </a:r>
            <a:r>
              <a:rPr lang="fr-FR" u="sng" dirty="0" err="1">
                <a:solidFill>
                  <a:schemeClr val="tx1"/>
                </a:solidFill>
              </a:rPr>
              <a:t>Requirement</a:t>
            </a:r>
            <a:r>
              <a:rPr lang="fr-FR" u="sng" dirty="0">
                <a:solidFill>
                  <a:schemeClr val="tx1"/>
                </a:solidFill>
              </a:rPr>
              <a:t> 3.5.3)</a:t>
            </a:r>
          </a:p>
          <a:p>
            <a:pPr marL="0" indent="0" algn="just">
              <a:spcBef>
                <a:spcPts val="600"/>
              </a:spcBef>
              <a:spcAft>
                <a:spcPts val="600"/>
              </a:spcAft>
            </a:pPr>
            <a:r>
              <a:rPr lang="en-US" sz="1600" b="0" dirty="0">
                <a:solidFill>
                  <a:schemeClr val="tx1"/>
                </a:solidFill>
              </a:rPr>
              <a:t>During the execution of the work, the permit to work and associated certificates are permanently accessible to all crew members on the work site.</a:t>
            </a:r>
          </a:p>
          <a:p>
            <a:pPr marL="0" indent="0" algn="just">
              <a:spcBef>
                <a:spcPts val="600"/>
              </a:spcBef>
              <a:spcAft>
                <a:spcPts val="600"/>
              </a:spcAft>
            </a:pPr>
            <a:r>
              <a:rPr lang="en-US" sz="1400" b="0" u="sng" dirty="0">
                <a:solidFill>
                  <a:srgbClr val="FF0000"/>
                </a:solidFill>
              </a:rPr>
              <a:t>GRP-MS-RC : New requirement</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97064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Execution    </a:t>
            </a:r>
          </a:p>
        </p:txBody>
      </p:sp>
      <p:sp>
        <p:nvSpPr>
          <p:cNvPr id="7" name="Espace réservé du texte 1"/>
          <p:cNvSpPr txBox="1">
            <a:spLocks/>
          </p:cNvSpPr>
          <p:nvPr/>
        </p:nvSpPr>
        <p:spPr>
          <a:xfrm>
            <a:off x="60335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err="1">
                <a:solidFill>
                  <a:schemeClr val="tx1"/>
                </a:solidFill>
              </a:rPr>
              <a:t>Work</a:t>
            </a:r>
            <a:r>
              <a:rPr lang="fr-FR" u="sng" dirty="0">
                <a:solidFill>
                  <a:schemeClr val="tx1"/>
                </a:solidFill>
              </a:rPr>
              <a:t> Site Monitoring (</a:t>
            </a:r>
            <a:r>
              <a:rPr lang="fr-FR" u="sng" dirty="0" err="1">
                <a:solidFill>
                  <a:schemeClr val="tx1"/>
                </a:solidFill>
              </a:rPr>
              <a:t>Requirement</a:t>
            </a:r>
            <a:r>
              <a:rPr lang="fr-FR" u="sng" dirty="0">
                <a:solidFill>
                  <a:schemeClr val="tx1"/>
                </a:solidFill>
              </a:rPr>
              <a:t> 3.5.4)</a:t>
            </a:r>
          </a:p>
          <a:p>
            <a:pPr marL="0" indent="0" algn="just">
              <a:spcBef>
                <a:spcPts val="600"/>
              </a:spcBef>
              <a:spcAft>
                <a:spcPts val="600"/>
              </a:spcAft>
            </a:pPr>
            <a:r>
              <a:rPr lang="en-US" sz="1600" b="0" dirty="0">
                <a:solidFill>
                  <a:schemeClr val="tx1"/>
                </a:solidFill>
              </a:rPr>
              <a:t>During the execution of the work, monitoring of the work site is set up by the performing authority.</a:t>
            </a:r>
          </a:p>
          <a:p>
            <a:pPr marL="0" indent="0" algn="just">
              <a:spcBef>
                <a:spcPts val="600"/>
              </a:spcBef>
              <a:spcAft>
                <a:spcPts val="600"/>
              </a:spcAft>
            </a:pPr>
            <a:r>
              <a:rPr lang="en-US" sz="1600" b="0" dirty="0">
                <a:solidFill>
                  <a:schemeClr val="tx1"/>
                </a:solidFill>
              </a:rPr>
              <a:t>In addition, work site monitoring is also performed by the issuing authority each time it is required by the permit to work. </a:t>
            </a:r>
          </a:p>
          <a:p>
            <a:pPr marL="0" indent="0" algn="just">
              <a:spcBef>
                <a:spcPts val="600"/>
              </a:spcBef>
              <a:spcAft>
                <a:spcPts val="600"/>
              </a:spcAft>
            </a:pPr>
            <a:r>
              <a:rPr lang="fr-FR" sz="1400" b="0" u="sng" dirty="0">
                <a:solidFill>
                  <a:srgbClr val="FF0000"/>
                </a:solidFill>
              </a:rPr>
              <a:t>New </a:t>
            </a:r>
            <a:r>
              <a:rPr lang="fr-FR" sz="1400" b="0" u="sng" dirty="0" err="1">
                <a:solidFill>
                  <a:srgbClr val="FF0000"/>
                </a:solidFill>
              </a:rPr>
              <a:t>requirement</a:t>
            </a:r>
            <a:r>
              <a:rPr lang="fr-FR" sz="1400" b="0" u="sng" dirty="0">
                <a:solidFill>
                  <a:srgbClr val="FF0000"/>
                </a:solidFill>
              </a:rPr>
              <a:t> for all branches</a:t>
            </a:r>
          </a:p>
          <a:p>
            <a:pPr marL="0" indent="0" algn="just">
              <a:spcBef>
                <a:spcPts val="600"/>
              </a:spcBef>
              <a:spcAft>
                <a:spcPts val="600"/>
              </a:spcAft>
            </a:pPr>
            <a:endParaRPr lang="fr-FR" sz="1400" b="0" i="1" u="sng" dirty="0">
              <a:solidFill>
                <a:srgbClr val="FF0000"/>
              </a:solidFill>
            </a:endParaRPr>
          </a:p>
          <a:p>
            <a:pPr marL="0" indent="0" algn="l">
              <a:spcAft>
                <a:spcPts val="1200"/>
              </a:spcAft>
            </a:pPr>
            <a:r>
              <a:rPr lang="en-US" u="sng" dirty="0">
                <a:solidFill>
                  <a:schemeClr val="tx1"/>
                </a:solidFill>
              </a:rPr>
              <a:t>Suspension of the Permit to Work </a:t>
            </a:r>
            <a:r>
              <a:rPr lang="fr-FR" u="sng" dirty="0">
                <a:solidFill>
                  <a:schemeClr val="tx1"/>
                </a:solidFill>
              </a:rPr>
              <a:t>(</a:t>
            </a:r>
            <a:r>
              <a:rPr lang="fr-FR" u="sng" dirty="0" err="1">
                <a:solidFill>
                  <a:schemeClr val="tx1"/>
                </a:solidFill>
              </a:rPr>
              <a:t>Requirement</a:t>
            </a:r>
            <a:r>
              <a:rPr lang="fr-FR" u="sng" dirty="0">
                <a:solidFill>
                  <a:schemeClr val="tx1"/>
                </a:solidFill>
              </a:rPr>
              <a:t> 3.5.5)</a:t>
            </a:r>
          </a:p>
          <a:p>
            <a:pPr marL="0" indent="0" algn="just">
              <a:spcBef>
                <a:spcPts val="600"/>
              </a:spcBef>
              <a:spcAft>
                <a:spcPts val="600"/>
              </a:spcAft>
            </a:pPr>
            <a:r>
              <a:rPr lang="en-US" sz="1600" b="0" dirty="0">
                <a:solidFill>
                  <a:schemeClr val="tx1"/>
                </a:solidFill>
              </a:rPr>
              <a:t>The work and its associated permit are suspended in the following cases:</a:t>
            </a:r>
          </a:p>
          <a:p>
            <a:pPr marL="540000" indent="-285750" algn="just">
              <a:spcBef>
                <a:spcPts val="300"/>
              </a:spcBef>
              <a:spcAft>
                <a:spcPts val="300"/>
              </a:spcAft>
              <a:buFont typeface="Arial" panose="020B0604020202020204" pitchFamily="34" charset="0"/>
              <a:buChar char="•"/>
            </a:pPr>
            <a:r>
              <a:rPr lang="en-US" sz="1600" b="0" dirty="0">
                <a:solidFill>
                  <a:schemeClr val="tx1"/>
                </a:solidFill>
              </a:rPr>
              <a:t>General alarm;</a:t>
            </a:r>
          </a:p>
          <a:p>
            <a:pPr marL="540000" indent="-285750" algn="just">
              <a:spcBef>
                <a:spcPts val="300"/>
              </a:spcBef>
              <a:spcAft>
                <a:spcPts val="300"/>
              </a:spcAft>
              <a:buFont typeface="Arial" panose="020B0604020202020204" pitchFamily="34" charset="0"/>
              <a:buChar char="•"/>
            </a:pPr>
            <a:r>
              <a:rPr lang="en-US" sz="1600" b="0" dirty="0">
                <a:solidFill>
                  <a:schemeClr val="tx1"/>
                </a:solidFill>
              </a:rPr>
              <a:t>Specific instruction to stop works, including by a Stop Card;</a:t>
            </a:r>
          </a:p>
          <a:p>
            <a:pPr marL="540000" indent="-285750" algn="just">
              <a:spcBef>
                <a:spcPts val="300"/>
              </a:spcBef>
              <a:spcAft>
                <a:spcPts val="300"/>
              </a:spcAft>
              <a:buFont typeface="Arial" panose="020B0604020202020204" pitchFamily="34" charset="0"/>
              <a:buChar char="•"/>
            </a:pPr>
            <a:r>
              <a:rPr lang="en-US" sz="1600" b="0" dirty="0">
                <a:solidFill>
                  <a:schemeClr val="tx1"/>
                </a:solidFill>
              </a:rPr>
              <a:t>Failure to comply with one of the requirements imposed in the permit to work;</a:t>
            </a:r>
          </a:p>
          <a:p>
            <a:pPr marL="540000" indent="-285750" algn="just">
              <a:spcBef>
                <a:spcPts val="300"/>
              </a:spcBef>
              <a:spcAft>
                <a:spcPts val="300"/>
              </a:spcAft>
              <a:buFont typeface="Arial" panose="020B0604020202020204" pitchFamily="34" charset="0"/>
              <a:buChar char="•"/>
            </a:pPr>
            <a:r>
              <a:rPr lang="en-US" sz="1600" b="0" dirty="0">
                <a:solidFill>
                  <a:schemeClr val="tx1"/>
                </a:solidFill>
              </a:rPr>
              <a:t>Modification of the work execution procedure;</a:t>
            </a:r>
          </a:p>
          <a:p>
            <a:pPr marL="540000" indent="-285750" algn="just">
              <a:spcBef>
                <a:spcPts val="300"/>
              </a:spcBef>
              <a:spcAft>
                <a:spcPts val="300"/>
              </a:spcAft>
              <a:buFont typeface="Arial" panose="020B0604020202020204" pitchFamily="34" charset="0"/>
              <a:buChar char="•"/>
            </a:pPr>
            <a:r>
              <a:rPr lang="en-US" sz="1600" b="0" dirty="0">
                <a:solidFill>
                  <a:schemeClr val="tx1"/>
                </a:solidFill>
              </a:rPr>
              <a:t>Change in the work site environment;</a:t>
            </a:r>
          </a:p>
          <a:p>
            <a:pPr marL="540000" indent="-285750" algn="just">
              <a:spcBef>
                <a:spcPts val="300"/>
              </a:spcBef>
              <a:spcAft>
                <a:spcPts val="300"/>
              </a:spcAft>
              <a:buFont typeface="Arial" panose="020B0604020202020204" pitchFamily="34" charset="0"/>
              <a:buChar char="•"/>
            </a:pPr>
            <a:r>
              <a:rPr lang="en-US" sz="1600" b="0" dirty="0">
                <a:solidFill>
                  <a:schemeClr val="tx1"/>
                </a:solidFill>
              </a:rPr>
              <a:t>Expiry of the allocated timeslot to perform the work stipulated in the permit to work.</a:t>
            </a:r>
          </a:p>
          <a:p>
            <a:pPr marL="540000" indent="-285750" algn="just">
              <a:spcBef>
                <a:spcPts val="300"/>
              </a:spcBef>
              <a:spcAft>
                <a:spcPts val="300"/>
              </a:spcAft>
              <a:buFont typeface="Arial" panose="020B0604020202020204" pitchFamily="34" charset="0"/>
              <a:buChar char="•"/>
            </a:pPr>
            <a:r>
              <a:rPr lang="en-US" sz="1600" b="0" dirty="0">
                <a:solidFill>
                  <a:schemeClr val="tx1"/>
                </a:solidFill>
              </a:rPr>
              <a:t>Appearance of a risk that has not been covered in the permit to work.</a:t>
            </a:r>
          </a:p>
          <a:p>
            <a:pPr marL="0" indent="0" algn="just">
              <a:spcBef>
                <a:spcPts val="600"/>
              </a:spcBef>
              <a:spcAft>
                <a:spcPts val="600"/>
              </a:spcAft>
            </a:pPr>
            <a:r>
              <a:rPr lang="fr-FR" sz="1400" b="0" u="sng" dirty="0">
                <a:solidFill>
                  <a:srgbClr val="FF0000"/>
                </a:solidFill>
              </a:rPr>
              <a:t>GRP : New </a:t>
            </a:r>
            <a:r>
              <a:rPr lang="fr-FR" sz="1400" b="0" u="sng" dirty="0" err="1">
                <a:solidFill>
                  <a:srgbClr val="FF0000"/>
                </a:solidFill>
              </a:rPr>
              <a:t>requirement</a:t>
            </a:r>
            <a:endParaRPr lang="fr-FR" sz="1400" b="0" i="1" dirty="0">
              <a:solidFill>
                <a:schemeClr val="tx1"/>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
        <p:nvSpPr>
          <p:cNvPr id="8" name="5-Point Star 7"/>
          <p:cNvSpPr/>
          <p:nvPr/>
        </p:nvSpPr>
        <p:spPr>
          <a:xfrm>
            <a:off x="119336" y="1268760"/>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723135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Execution  </a:t>
            </a:r>
          </a:p>
        </p:txBody>
      </p:sp>
      <p:sp>
        <p:nvSpPr>
          <p:cNvPr id="7" name="Espace réservé du texte 1"/>
          <p:cNvSpPr txBox="1">
            <a:spLocks/>
          </p:cNvSpPr>
          <p:nvPr/>
        </p:nvSpPr>
        <p:spPr>
          <a:xfrm>
            <a:off x="407368" y="620688"/>
            <a:ext cx="11325290" cy="56166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err="1">
                <a:solidFill>
                  <a:schemeClr val="tx1"/>
                </a:solidFill>
              </a:rPr>
              <a:t>Resuming</a:t>
            </a:r>
            <a:r>
              <a:rPr lang="fr-FR" u="sng" dirty="0">
                <a:solidFill>
                  <a:schemeClr val="tx1"/>
                </a:solidFill>
              </a:rPr>
              <a:t> </a:t>
            </a:r>
            <a:r>
              <a:rPr lang="fr-FR" u="sng" dirty="0" err="1">
                <a:solidFill>
                  <a:schemeClr val="tx1"/>
                </a:solidFill>
              </a:rPr>
              <a:t>Activities</a:t>
            </a:r>
            <a:r>
              <a:rPr lang="fr-FR" u="sng" dirty="0">
                <a:solidFill>
                  <a:schemeClr val="tx1"/>
                </a:solidFill>
              </a:rPr>
              <a:t> (</a:t>
            </a:r>
            <a:r>
              <a:rPr lang="fr-FR" u="sng" dirty="0" err="1">
                <a:solidFill>
                  <a:schemeClr val="tx1"/>
                </a:solidFill>
              </a:rPr>
              <a:t>Requirement</a:t>
            </a:r>
            <a:r>
              <a:rPr lang="fr-FR" u="sng" dirty="0">
                <a:solidFill>
                  <a:schemeClr val="tx1"/>
                </a:solidFill>
              </a:rPr>
              <a:t> 3.5.6)</a:t>
            </a:r>
          </a:p>
          <a:p>
            <a:pPr marL="0" indent="0" algn="just">
              <a:spcBef>
                <a:spcPts val="600"/>
              </a:spcBef>
              <a:spcAft>
                <a:spcPts val="600"/>
              </a:spcAft>
            </a:pPr>
            <a:r>
              <a:rPr lang="en-US" sz="1600" b="0" dirty="0">
                <a:solidFill>
                  <a:schemeClr val="tx1"/>
                </a:solidFill>
              </a:rPr>
              <a:t>Following a suspension of work, the conditions for resuming work are subject to a risk assessment:</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If the risk control measures defined in the permit to work remain appropriate, resuming the work is </a:t>
            </a:r>
            <a:r>
              <a:rPr lang="en-US" sz="1600" b="0" dirty="0" err="1">
                <a:solidFill>
                  <a:schemeClr val="tx1"/>
                </a:solidFill>
              </a:rPr>
              <a:t>authorised</a:t>
            </a:r>
            <a:r>
              <a:rPr lang="en-US" sz="1600" b="0" dirty="0">
                <a:solidFill>
                  <a:schemeClr val="tx1"/>
                </a:solidFill>
              </a:rPr>
              <a:t> by the issuing authority;</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If the risk control measures defined in the permit to work are no longer appropriate, the permit is signed-off and cancelled, and a new permit to work is prepared.</a:t>
            </a:r>
          </a:p>
          <a:p>
            <a:pPr marL="0" indent="0" algn="just">
              <a:spcBef>
                <a:spcPts val="600"/>
              </a:spcBef>
              <a:spcAft>
                <a:spcPts val="600"/>
              </a:spcAft>
            </a:pPr>
            <a:r>
              <a:rPr lang="fr-FR" sz="1400" b="0" u="sng" dirty="0">
                <a:solidFill>
                  <a:srgbClr val="FF0000"/>
                </a:solidFill>
              </a:rPr>
              <a:t>EP, MS and GRP : New </a:t>
            </a:r>
            <a:r>
              <a:rPr lang="fr-FR" sz="1400" b="0" u="sng" dirty="0" err="1">
                <a:solidFill>
                  <a:srgbClr val="FF0000"/>
                </a:solidFill>
              </a:rPr>
              <a:t>requirement</a:t>
            </a:r>
            <a:endParaRPr lang="fr-FR" sz="1400" b="0" u="sng" dirty="0">
              <a:solidFill>
                <a:srgbClr val="FF0000"/>
              </a:solidFill>
            </a:endParaRPr>
          </a:p>
          <a:p>
            <a:pPr marL="0" indent="0" algn="just">
              <a:spcBef>
                <a:spcPts val="600"/>
              </a:spcBef>
              <a:spcAft>
                <a:spcPts val="600"/>
              </a:spcAft>
            </a:pPr>
            <a:endParaRPr lang="fr-FR" sz="1400" b="0" i="1" u="sng" dirty="0">
              <a:solidFill>
                <a:srgbClr val="FF0000"/>
              </a:solidFill>
            </a:endParaRPr>
          </a:p>
          <a:p>
            <a:pPr marL="0" indent="0" algn="l">
              <a:spcAft>
                <a:spcPts val="1200"/>
              </a:spcAft>
            </a:pPr>
            <a:r>
              <a:rPr lang="fr-FR" u="sng" dirty="0" err="1">
                <a:solidFill>
                  <a:schemeClr val="tx1"/>
                </a:solidFill>
              </a:rPr>
              <a:t>Handover</a:t>
            </a:r>
            <a:r>
              <a:rPr lang="fr-FR" u="sng" dirty="0">
                <a:solidFill>
                  <a:schemeClr val="tx1"/>
                </a:solidFill>
              </a:rPr>
              <a:t> (</a:t>
            </a:r>
            <a:r>
              <a:rPr lang="fr-FR" u="sng" dirty="0" err="1">
                <a:solidFill>
                  <a:schemeClr val="tx1"/>
                </a:solidFill>
              </a:rPr>
              <a:t>Requirement</a:t>
            </a:r>
            <a:r>
              <a:rPr lang="fr-FR" u="sng" dirty="0">
                <a:solidFill>
                  <a:schemeClr val="tx1"/>
                </a:solidFill>
              </a:rPr>
              <a:t> 3.5.7)</a:t>
            </a:r>
          </a:p>
          <a:p>
            <a:pPr marL="0" indent="0" algn="just">
              <a:spcBef>
                <a:spcPts val="600"/>
              </a:spcBef>
              <a:spcAft>
                <a:spcPts val="600"/>
              </a:spcAft>
            </a:pPr>
            <a:r>
              <a:rPr lang="en-US" sz="1600" b="0" dirty="0">
                <a:solidFill>
                  <a:schemeClr val="tx1"/>
                </a:solidFill>
              </a:rPr>
              <a:t>When a handover concerning entity or affiliate personnel takes place, the permit to work information and management methods are specified in the permit to work procedure.</a:t>
            </a:r>
          </a:p>
          <a:p>
            <a:pPr marL="0" indent="0" algn="just">
              <a:spcBef>
                <a:spcPts val="600"/>
              </a:spcBef>
              <a:spcAft>
                <a:spcPts val="600"/>
              </a:spcAft>
            </a:pPr>
            <a:r>
              <a:rPr lang="en-US" sz="1600" b="0" dirty="0">
                <a:solidFill>
                  <a:schemeClr val="tx1"/>
                </a:solidFill>
              </a:rPr>
              <a:t>These include the transfer of the list of permits and their content (at least the description of the work to be performed) and the signature of this list by the incoming issuing authority.</a:t>
            </a:r>
          </a:p>
          <a:p>
            <a:pPr marL="0" indent="0" algn="just">
              <a:spcBef>
                <a:spcPts val="600"/>
              </a:spcBef>
              <a:spcAft>
                <a:spcPts val="600"/>
              </a:spcAft>
            </a:pPr>
            <a:r>
              <a:rPr lang="fr-FR" sz="1400" b="0" u="sng" dirty="0">
                <a:solidFill>
                  <a:srgbClr val="FF0000"/>
                </a:solidFill>
              </a:rPr>
              <a:t>GRP : New </a:t>
            </a:r>
            <a:r>
              <a:rPr lang="fr-FR" sz="1400" b="0" u="sng" dirty="0" err="1">
                <a:solidFill>
                  <a:srgbClr val="FF0000"/>
                </a:solidFill>
              </a:rPr>
              <a:t>requirement</a:t>
            </a:r>
            <a:endParaRPr lang="fr-FR" sz="1400" b="0" i="1" dirty="0">
              <a:solidFill>
                <a:schemeClr val="tx1"/>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99458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End of Work and Permit Closure </a:t>
            </a:r>
          </a:p>
        </p:txBody>
      </p:sp>
      <p:sp>
        <p:nvSpPr>
          <p:cNvPr id="7" name="Espace réservé du texte 1"/>
          <p:cNvSpPr txBox="1">
            <a:spLocks/>
          </p:cNvSpPr>
          <p:nvPr/>
        </p:nvSpPr>
        <p:spPr>
          <a:xfrm>
            <a:off x="407368" y="2276872"/>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sz="1800" u="sng" dirty="0">
                <a:solidFill>
                  <a:schemeClr val="tx1"/>
                </a:solidFill>
              </a:rPr>
              <a:t>End of Work - Closure of the Permit to Work </a:t>
            </a:r>
            <a:r>
              <a:rPr lang="fr-FR" sz="1800" u="sng" dirty="0">
                <a:solidFill>
                  <a:schemeClr val="tx1"/>
                </a:solidFill>
              </a:rPr>
              <a:t>(</a:t>
            </a:r>
            <a:r>
              <a:rPr lang="fr-FR" sz="1800" u="sng" dirty="0" err="1">
                <a:solidFill>
                  <a:schemeClr val="tx1"/>
                </a:solidFill>
              </a:rPr>
              <a:t>Requirement</a:t>
            </a:r>
            <a:r>
              <a:rPr lang="fr-FR" sz="1800" u="sng" dirty="0">
                <a:solidFill>
                  <a:schemeClr val="tx1"/>
                </a:solidFill>
              </a:rPr>
              <a:t> 3.6.1)</a:t>
            </a:r>
          </a:p>
          <a:p>
            <a:pPr marL="0" indent="0" algn="just">
              <a:spcAft>
                <a:spcPts val="600"/>
              </a:spcAft>
            </a:pPr>
            <a:r>
              <a:rPr lang="en-US" sz="1400" b="0" dirty="0">
                <a:solidFill>
                  <a:schemeClr val="tx1"/>
                </a:solidFill>
              </a:rPr>
              <a:t>When the end of work has been confirmed, the corresponding permit to work is closed as per the terms defined in the permit to work procedure.</a:t>
            </a:r>
          </a:p>
          <a:p>
            <a:pPr marL="0" indent="0" algn="just">
              <a:spcAft>
                <a:spcPts val="600"/>
              </a:spcAft>
            </a:pPr>
            <a:r>
              <a:rPr lang="en-US" sz="1400" b="0" dirty="0">
                <a:solidFill>
                  <a:schemeClr val="tx1"/>
                </a:solidFill>
              </a:rPr>
              <a:t>The provisions for closing the permit to work by the issuing authority includes, as a minimum: </a:t>
            </a:r>
          </a:p>
          <a:p>
            <a:pPr marL="540000" indent="-285750" algn="just">
              <a:spcAft>
                <a:spcPts val="600"/>
              </a:spcAft>
              <a:buFont typeface="Arial" panose="020B0604020202020204" pitchFamily="34" charset="0"/>
              <a:buChar char="•"/>
            </a:pPr>
            <a:r>
              <a:rPr lang="en-US" sz="1400" b="0" dirty="0">
                <a:solidFill>
                  <a:schemeClr val="tx1"/>
                </a:solidFill>
              </a:rPr>
              <a:t>The work site has been restored to a safe and clean condition;</a:t>
            </a:r>
          </a:p>
          <a:p>
            <a:pPr marL="540000" indent="-285750" algn="just">
              <a:spcAft>
                <a:spcPts val="600"/>
              </a:spcAft>
              <a:buFont typeface="Arial" panose="020B0604020202020204" pitchFamily="34" charset="0"/>
              <a:buChar char="•"/>
            </a:pPr>
            <a:r>
              <a:rPr lang="en-US" sz="1400" b="0" dirty="0">
                <a:solidFill>
                  <a:schemeClr val="tx1"/>
                </a:solidFill>
              </a:rPr>
              <a:t>Signature of the end of work (handwritten or electronic) by the performing authority and the permit to work issuing authority;</a:t>
            </a:r>
          </a:p>
          <a:p>
            <a:pPr marL="540000" indent="-285750" algn="just">
              <a:spcAft>
                <a:spcPts val="600"/>
              </a:spcAft>
              <a:buFont typeface="Arial" panose="020B0604020202020204" pitchFamily="34" charset="0"/>
              <a:buChar char="•"/>
            </a:pPr>
            <a:r>
              <a:rPr lang="en-US" sz="1400" b="0" dirty="0">
                <a:solidFill>
                  <a:schemeClr val="tx1"/>
                </a:solidFill>
              </a:rPr>
              <a:t>Withdrawal of the permit to work from the list of permits issued, as well as the associated supporting documentation;</a:t>
            </a:r>
          </a:p>
          <a:p>
            <a:pPr marL="540000" indent="-285750" algn="just">
              <a:spcAft>
                <a:spcPts val="600"/>
              </a:spcAft>
              <a:buFont typeface="Arial" panose="020B0604020202020204" pitchFamily="34" charset="0"/>
              <a:buChar char="•"/>
            </a:pPr>
            <a:r>
              <a:rPr lang="en-US" sz="1400" b="0" dirty="0">
                <a:solidFill>
                  <a:schemeClr val="tx1"/>
                </a:solidFill>
              </a:rPr>
              <a:t>The triggering of the removal of the isolation devices (e.g. spades, blind flanges) and the corresponding tag out devices, provided that all the other permits requiring these isolation devices and tag out devices have also been closed;</a:t>
            </a:r>
          </a:p>
          <a:p>
            <a:pPr marL="540000" indent="-285750" algn="just">
              <a:spcAft>
                <a:spcPts val="600"/>
              </a:spcAft>
              <a:buFont typeface="Arial" panose="020B0604020202020204" pitchFamily="34" charset="0"/>
              <a:buChar char="•"/>
            </a:pPr>
            <a:r>
              <a:rPr lang="en-US" sz="1400" b="0" dirty="0">
                <a:solidFill>
                  <a:schemeClr val="tx1"/>
                </a:solidFill>
              </a:rPr>
              <a:t>Management of long term isolation and inhibition devices or those that are retained beyond the permit to work validity period.</a:t>
            </a:r>
          </a:p>
          <a:p>
            <a:pPr marL="0" indent="0" algn="just">
              <a:spcAft>
                <a:spcPts val="600"/>
              </a:spcAft>
            </a:pPr>
            <a:r>
              <a:rPr lang="en-US" sz="1400" b="0" dirty="0">
                <a:solidFill>
                  <a:schemeClr val="tx1"/>
                </a:solidFill>
              </a:rPr>
              <a:t>For all high-risk work, the permit is closed based on joint observation by the performing authority and the issuing authority, after the work site has been verified.</a:t>
            </a:r>
          </a:p>
          <a:p>
            <a:pPr marL="0" indent="0" algn="just">
              <a:spcAft>
                <a:spcPts val="600"/>
              </a:spcAft>
            </a:pPr>
            <a:r>
              <a:rPr lang="en-US" sz="1400" b="0" dirty="0">
                <a:solidFill>
                  <a:schemeClr val="tx1"/>
                </a:solidFill>
              </a:rPr>
              <a:t>Closure of the permit to work does not </a:t>
            </a:r>
            <a:r>
              <a:rPr lang="en-US" sz="1400" b="0" dirty="0" err="1">
                <a:solidFill>
                  <a:schemeClr val="tx1"/>
                </a:solidFill>
              </a:rPr>
              <a:t>authorise</a:t>
            </a:r>
            <a:r>
              <a:rPr lang="en-US" sz="1400" b="0" dirty="0">
                <a:solidFill>
                  <a:schemeClr val="tx1"/>
                </a:solidFill>
              </a:rPr>
              <a:t> the start-up of equipment or installations.</a:t>
            </a:r>
          </a:p>
          <a:p>
            <a:pPr marL="0" indent="0" algn="l">
              <a:spcBef>
                <a:spcPts val="600"/>
              </a:spcBef>
              <a:spcAft>
                <a:spcPts val="600"/>
              </a:spcAft>
            </a:pPr>
            <a:r>
              <a:rPr lang="fr-FR" sz="1400" b="0" u="sng" dirty="0">
                <a:solidFill>
                  <a:srgbClr val="FF0000"/>
                </a:solidFill>
              </a:rPr>
              <a:t>RC-MS : For all high-</a:t>
            </a:r>
            <a:r>
              <a:rPr lang="fr-FR" sz="1400" b="0" u="sng" dirty="0" err="1">
                <a:solidFill>
                  <a:srgbClr val="FF0000"/>
                </a:solidFill>
              </a:rPr>
              <a:t>risk</a:t>
            </a:r>
            <a:r>
              <a:rPr lang="fr-FR" sz="1400" b="0" u="sng" dirty="0">
                <a:solidFill>
                  <a:srgbClr val="FF0000"/>
                </a:solidFill>
              </a:rPr>
              <a:t> </a:t>
            </a:r>
            <a:r>
              <a:rPr lang="fr-FR" sz="1400" b="0" u="sng" dirty="0" err="1">
                <a:solidFill>
                  <a:srgbClr val="FF0000"/>
                </a:solidFill>
              </a:rPr>
              <a:t>work</a:t>
            </a:r>
            <a:r>
              <a:rPr lang="fr-FR" sz="1400" b="0" u="sng" dirty="0">
                <a:solidFill>
                  <a:srgbClr val="FF0000"/>
                </a:solidFill>
              </a:rPr>
              <a:t>, </a:t>
            </a:r>
            <a:r>
              <a:rPr lang="en-US" sz="1400" b="0" u="sng" dirty="0">
                <a:solidFill>
                  <a:srgbClr val="FF0000"/>
                </a:solidFill>
              </a:rPr>
              <a:t>the permit is closed based on joint observation, after the work site has been verified. New requirement.</a:t>
            </a:r>
            <a:br>
              <a:rPr lang="fr-FR" sz="1400" b="0" u="sng" dirty="0">
                <a:solidFill>
                  <a:srgbClr val="FF0000"/>
                </a:solidFill>
              </a:rPr>
            </a:br>
            <a:r>
              <a:rPr lang="fr-FR" sz="1400" b="0" u="sng" dirty="0">
                <a:solidFill>
                  <a:srgbClr val="FF0000"/>
                </a:solidFill>
              </a:rPr>
              <a:t>GRP : New </a:t>
            </a:r>
            <a:r>
              <a:rPr lang="fr-FR" sz="1400" b="0" u="sng" dirty="0" err="1">
                <a:solidFill>
                  <a:srgbClr val="FF0000"/>
                </a:solidFill>
              </a:rPr>
              <a:t>requirement</a:t>
            </a:r>
            <a:endParaRPr lang="fr-FR" sz="1400" b="0" u="sng" dirty="0">
              <a:solidFill>
                <a:srgbClr val="FF0000"/>
              </a:solidFill>
            </a:endParaRPr>
          </a:p>
          <a:p>
            <a:pPr marL="0" indent="0" algn="l">
              <a:spcBef>
                <a:spcPts val="600"/>
              </a:spcBef>
              <a:spcAft>
                <a:spcPts val="600"/>
              </a:spcAft>
            </a:pPr>
            <a:endParaRPr lang="fr-FR" sz="1200" b="0" u="sng" dirty="0">
              <a:solidFill>
                <a:srgbClr val="FF0000"/>
              </a:solidFill>
            </a:endParaRPr>
          </a:p>
          <a:p>
            <a:pPr marL="0" indent="0" algn="just">
              <a:spcBef>
                <a:spcPts val="600"/>
              </a:spcBef>
              <a:spcAft>
                <a:spcPts val="600"/>
              </a:spcAft>
            </a:pPr>
            <a:endParaRPr lang="fr-FR" sz="1200" b="0" i="1" u="sng" dirty="0">
              <a:solidFill>
                <a:srgbClr val="FF0000"/>
              </a:solidFill>
            </a:endParaRPr>
          </a:p>
          <a:p>
            <a:pPr marL="0" indent="0" algn="just">
              <a:spcBef>
                <a:spcPts val="600"/>
              </a:spcBef>
              <a:spcAft>
                <a:spcPts val="600"/>
              </a:spcAft>
            </a:pPr>
            <a:endParaRPr lang="fr-FR" sz="1200" b="0" i="1" dirty="0">
              <a:solidFill>
                <a:schemeClr val="tx1"/>
              </a:solidFill>
            </a:endParaRPr>
          </a:p>
          <a:p>
            <a:pPr marL="0" indent="0" algn="just">
              <a:spcBef>
                <a:spcPts val="600"/>
              </a:spcBef>
              <a:spcAft>
                <a:spcPts val="600"/>
              </a:spcAft>
            </a:pPr>
            <a:endParaRPr lang="fr-FR" sz="1200" b="0" u="sng" dirty="0">
              <a:solidFill>
                <a:srgbClr val="FF0000"/>
              </a:solidFill>
            </a:endParaRPr>
          </a:p>
          <a:p>
            <a:pPr marL="0" indent="0" algn="just">
              <a:spcBef>
                <a:spcPts val="600"/>
              </a:spcBef>
              <a:spcAft>
                <a:spcPts val="600"/>
              </a:spcAft>
            </a:pPr>
            <a:endParaRPr lang="fr-FR" sz="1200" b="0" i="1" dirty="0">
              <a:solidFill>
                <a:schemeClr val="tx1"/>
              </a:solidFill>
            </a:endParaRPr>
          </a:p>
          <a:p>
            <a:pPr marL="0" indent="0" algn="just">
              <a:spcBef>
                <a:spcPts val="600"/>
              </a:spcBef>
              <a:spcAft>
                <a:spcPts val="600"/>
              </a:spcAft>
            </a:pPr>
            <a:endParaRPr lang="fr-FR" sz="1200" b="0" u="sng" dirty="0">
              <a:solidFill>
                <a:srgbClr val="FF0000"/>
              </a:solidFill>
            </a:endParaRPr>
          </a:p>
          <a:p>
            <a:pPr marL="0" indent="0" algn="l">
              <a:spcBef>
                <a:spcPts val="600"/>
              </a:spcBef>
              <a:spcAft>
                <a:spcPts val="600"/>
              </a:spcAft>
            </a:pPr>
            <a:endParaRPr lang="fr-FR" sz="12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pSp>
        <p:nvGrpSpPr>
          <p:cNvPr id="9" name="Groupe 8"/>
          <p:cNvGrpSpPr/>
          <p:nvPr/>
        </p:nvGrpSpPr>
        <p:grpSpPr>
          <a:xfrm>
            <a:off x="3216066" y="686546"/>
            <a:ext cx="5707893" cy="365055"/>
            <a:chOff x="819114" y="0"/>
            <a:chExt cx="4552554" cy="345440"/>
          </a:xfrm>
        </p:grpSpPr>
        <p:sp>
          <p:nvSpPr>
            <p:cNvPr id="10" name="Rectangle à coins arrondis 9"/>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1" name="Rectangle 10"/>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kern="1200" dirty="0" err="1">
                  <a:solidFill>
                    <a:sysClr val="windowText" lastClr="000000"/>
                  </a:solidFill>
                </a:rPr>
                <a:t>Organisation</a:t>
              </a:r>
              <a:r>
                <a:rPr lang="en-US" kern="1200" dirty="0">
                  <a:solidFill>
                    <a:sysClr val="windowText" lastClr="000000"/>
                  </a:solidFill>
                </a:rPr>
                <a:t> of the permit to work process</a:t>
              </a:r>
            </a:p>
          </p:txBody>
        </p:sp>
      </p:grpSp>
      <p:graphicFrame>
        <p:nvGraphicFramePr>
          <p:cNvPr id="12" name="Diagramme 11"/>
          <p:cNvGraphicFramePr/>
          <p:nvPr>
            <p:extLst>
              <p:ext uri="{D42A27DB-BD31-4B8C-83A1-F6EECF244321}">
                <p14:modId xmlns:p14="http://schemas.microsoft.com/office/powerpoint/2010/main" val="1604554384"/>
              </p:ext>
            </p:extLst>
          </p:nvPr>
        </p:nvGraphicFramePr>
        <p:xfrm>
          <a:off x="1857337" y="973774"/>
          <a:ext cx="8640960" cy="989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me 12"/>
          <p:cNvGraphicFramePr/>
          <p:nvPr>
            <p:extLst>
              <p:ext uri="{D42A27DB-BD31-4B8C-83A1-F6EECF244321}">
                <p14:modId xmlns:p14="http://schemas.microsoft.com/office/powerpoint/2010/main" val="1822993462"/>
              </p:ext>
            </p:extLst>
          </p:nvPr>
        </p:nvGraphicFramePr>
        <p:xfrm>
          <a:off x="2999656" y="1874190"/>
          <a:ext cx="6476163" cy="3306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6230144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Audits and performance improvement </a:t>
            </a:r>
          </a:p>
        </p:txBody>
      </p:sp>
      <p:sp>
        <p:nvSpPr>
          <p:cNvPr id="7" name="Espace réservé du texte 1"/>
          <p:cNvSpPr txBox="1">
            <a:spLocks/>
          </p:cNvSpPr>
          <p:nvPr/>
        </p:nvSpPr>
        <p:spPr>
          <a:xfrm>
            <a:off x="407368" y="2852123"/>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Audits and Performance </a:t>
            </a:r>
            <a:r>
              <a:rPr lang="fr-FR" u="sng" dirty="0" err="1">
                <a:solidFill>
                  <a:schemeClr val="tx1"/>
                </a:solidFill>
              </a:rPr>
              <a:t>Improvement</a:t>
            </a:r>
            <a:r>
              <a:rPr lang="fr-FR" u="sng" dirty="0">
                <a:solidFill>
                  <a:schemeClr val="tx1"/>
                </a:solidFill>
              </a:rPr>
              <a:t> (</a:t>
            </a:r>
            <a:r>
              <a:rPr lang="fr-FR" u="sng" dirty="0" err="1">
                <a:solidFill>
                  <a:schemeClr val="tx1"/>
                </a:solidFill>
              </a:rPr>
              <a:t>Requirement</a:t>
            </a:r>
            <a:r>
              <a:rPr lang="fr-FR" u="sng" dirty="0">
                <a:solidFill>
                  <a:schemeClr val="tx1"/>
                </a:solidFill>
              </a:rPr>
              <a:t> 3.7.1)</a:t>
            </a:r>
          </a:p>
          <a:p>
            <a:pPr marL="0" indent="0" algn="just">
              <a:spcBef>
                <a:spcPts val="600"/>
              </a:spcBef>
              <a:spcAft>
                <a:spcPts val="600"/>
              </a:spcAft>
            </a:pPr>
            <a:r>
              <a:rPr lang="en-US" sz="1600" b="0" dirty="0">
                <a:solidFill>
                  <a:schemeClr val="tx1"/>
                </a:solidFill>
              </a:rPr>
              <a:t>An audit program within the entity or affiliate is set up to verify that:</a:t>
            </a:r>
          </a:p>
          <a:p>
            <a:pPr marL="285750" indent="-285750" algn="just">
              <a:spcBef>
                <a:spcPts val="600"/>
              </a:spcBef>
              <a:spcAft>
                <a:spcPts val="600"/>
              </a:spcAft>
              <a:buFont typeface="Arial" panose="020B0604020202020204" pitchFamily="34" charset="0"/>
              <a:buChar char="•"/>
            </a:pPr>
            <a:r>
              <a:rPr lang="en-US" sz="1600" b="0" dirty="0">
                <a:solidFill>
                  <a:schemeClr val="tx1"/>
                </a:solidFill>
              </a:rPr>
              <a:t>The permit to work procedure is applied;</a:t>
            </a:r>
          </a:p>
          <a:p>
            <a:pPr marL="285750" indent="-285750" algn="just">
              <a:spcBef>
                <a:spcPts val="600"/>
              </a:spcBef>
              <a:spcAft>
                <a:spcPts val="600"/>
              </a:spcAft>
              <a:buFont typeface="Arial" panose="020B0604020202020204" pitchFamily="34" charset="0"/>
              <a:buChar char="•"/>
            </a:pPr>
            <a:r>
              <a:rPr lang="en-US" sz="1600" b="0" dirty="0">
                <a:solidFill>
                  <a:schemeClr val="tx1"/>
                </a:solidFill>
              </a:rPr>
              <a:t>The permit to work instructions are respected.</a:t>
            </a:r>
          </a:p>
          <a:p>
            <a:pPr marL="0" indent="0" algn="just">
              <a:spcBef>
                <a:spcPts val="600"/>
              </a:spcBef>
              <a:spcAft>
                <a:spcPts val="600"/>
              </a:spcAft>
            </a:pPr>
            <a:r>
              <a:rPr lang="en-US" sz="1600" b="0" dirty="0">
                <a:solidFill>
                  <a:schemeClr val="tx1"/>
                </a:solidFill>
              </a:rPr>
              <a:t>Performance indicators for the permit to work process are defined and monitored.</a:t>
            </a:r>
          </a:p>
          <a:p>
            <a:pPr marL="0" indent="0" algn="just">
              <a:spcBef>
                <a:spcPts val="600"/>
              </a:spcBef>
              <a:spcAft>
                <a:spcPts val="600"/>
              </a:spcAft>
            </a:pPr>
            <a:r>
              <a:rPr lang="en-US" sz="1600" b="0" dirty="0">
                <a:solidFill>
                  <a:schemeClr val="tx1"/>
                </a:solidFill>
              </a:rPr>
              <a:t>These indicators are </a:t>
            </a:r>
            <a:r>
              <a:rPr lang="en-US" sz="1600" b="0" dirty="0" err="1">
                <a:solidFill>
                  <a:schemeClr val="tx1"/>
                </a:solidFill>
              </a:rPr>
              <a:t>analysed</a:t>
            </a:r>
            <a:r>
              <a:rPr lang="en-US" sz="1600" b="0" dirty="0">
                <a:solidFill>
                  <a:schemeClr val="tx1"/>
                </a:solidFill>
              </a:rPr>
              <a:t> at a process review at least once a year. The review gives rise to an action plan to improve the process.</a:t>
            </a:r>
            <a:endParaRPr lang="fr-FR" sz="1600" b="0" dirty="0">
              <a:solidFill>
                <a:schemeClr val="tx1"/>
              </a:solidFill>
            </a:endParaRPr>
          </a:p>
          <a:p>
            <a:pPr marL="0" indent="0" algn="l">
              <a:spcBef>
                <a:spcPts val="600"/>
              </a:spcBef>
              <a:spcAft>
                <a:spcPts val="600"/>
              </a:spcAft>
            </a:pPr>
            <a:r>
              <a:rPr lang="fr-FR" sz="1400" b="0" u="sng" dirty="0">
                <a:solidFill>
                  <a:srgbClr val="FF0000"/>
                </a:solidFill>
              </a:rPr>
              <a:t>EP-RC-MS : The </a:t>
            </a:r>
            <a:r>
              <a:rPr lang="fr-FR" sz="1400" b="0" u="sng" dirty="0" err="1">
                <a:solidFill>
                  <a:srgbClr val="FF0000"/>
                </a:solidFill>
              </a:rPr>
              <a:t>annual</a:t>
            </a:r>
            <a:r>
              <a:rPr lang="fr-FR" sz="1400" b="0" u="sng" dirty="0">
                <a:solidFill>
                  <a:srgbClr val="FF0000"/>
                </a:solidFill>
              </a:rPr>
              <a:t> </a:t>
            </a:r>
            <a:r>
              <a:rPr lang="fr-FR" sz="1400" b="0" u="sng" dirty="0" err="1">
                <a:solidFill>
                  <a:srgbClr val="FF0000"/>
                </a:solidFill>
              </a:rPr>
              <a:t>process</a:t>
            </a:r>
            <a:r>
              <a:rPr lang="fr-FR" sz="1400" b="0" u="sng" dirty="0">
                <a:solidFill>
                  <a:srgbClr val="FF0000"/>
                </a:solidFill>
              </a:rPr>
              <a:t> </a:t>
            </a:r>
            <a:r>
              <a:rPr lang="fr-FR" sz="1400" b="0" u="sng" dirty="0" err="1">
                <a:solidFill>
                  <a:srgbClr val="FF0000"/>
                </a:solidFill>
              </a:rPr>
              <a:t>review</a:t>
            </a:r>
            <a:r>
              <a:rPr lang="fr-FR" sz="1400" b="0" u="sng" dirty="0">
                <a:solidFill>
                  <a:srgbClr val="FF0000"/>
                </a:solidFill>
              </a:rPr>
              <a:t> </a:t>
            </a:r>
            <a:r>
              <a:rPr lang="fr-FR" sz="1400" b="0" u="sng" dirty="0" err="1">
                <a:solidFill>
                  <a:srgbClr val="FF0000"/>
                </a:solidFill>
              </a:rPr>
              <a:t>is</a:t>
            </a:r>
            <a:r>
              <a:rPr lang="fr-FR" sz="1400" b="0" u="sng" dirty="0">
                <a:solidFill>
                  <a:srgbClr val="FF0000"/>
                </a:solidFill>
              </a:rPr>
              <a:t> a new </a:t>
            </a:r>
            <a:r>
              <a:rPr lang="fr-FR" sz="1400" b="0" u="sng" dirty="0" err="1">
                <a:solidFill>
                  <a:srgbClr val="FF0000"/>
                </a:solidFill>
              </a:rPr>
              <a:t>requirement</a:t>
            </a:r>
            <a:br>
              <a:rPr lang="fr-FR" sz="1400" b="0" u="sng" dirty="0">
                <a:solidFill>
                  <a:srgbClr val="FF0000"/>
                </a:solidFill>
              </a:rPr>
            </a:br>
            <a:r>
              <a:rPr lang="fr-FR" sz="1400" b="0" u="sng" dirty="0">
                <a:solidFill>
                  <a:srgbClr val="FF0000"/>
                </a:solidFill>
              </a:rPr>
              <a:t>GRP : New </a:t>
            </a:r>
            <a:r>
              <a:rPr lang="fr-FR" sz="1400" b="0" u="sng" dirty="0" err="1">
                <a:solidFill>
                  <a:srgbClr val="FF0000"/>
                </a:solidFill>
              </a:rPr>
              <a:t>requirement</a:t>
            </a:r>
            <a:endParaRPr lang="fr-FR" sz="1400" b="0" u="sng" dirty="0">
              <a:solidFill>
                <a:srgbClr val="FF0000"/>
              </a:solidFill>
            </a:endParaRPr>
          </a:p>
          <a:p>
            <a:pPr marL="0" indent="0" algn="l">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pSp>
        <p:nvGrpSpPr>
          <p:cNvPr id="10" name="Groupe 9"/>
          <p:cNvGrpSpPr/>
          <p:nvPr/>
        </p:nvGrpSpPr>
        <p:grpSpPr>
          <a:xfrm>
            <a:off x="3216066" y="808906"/>
            <a:ext cx="5707893" cy="654371"/>
            <a:chOff x="819114" y="0"/>
            <a:chExt cx="4552554" cy="345440"/>
          </a:xfrm>
        </p:grpSpPr>
        <p:sp>
          <p:nvSpPr>
            <p:cNvPr id="11" name="Rectangle à coins arrondis 10"/>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2" name="Rectangle 11"/>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kern="1200" dirty="0" err="1">
                  <a:solidFill>
                    <a:sysClr val="windowText" lastClr="000000"/>
                  </a:solidFill>
                </a:rPr>
                <a:t>Organisation</a:t>
              </a:r>
              <a:r>
                <a:rPr lang="en-US" kern="1200" dirty="0">
                  <a:solidFill>
                    <a:sysClr val="windowText" lastClr="000000"/>
                  </a:solidFill>
                </a:rPr>
                <a:t> of the permit to work process</a:t>
              </a:r>
            </a:p>
          </p:txBody>
        </p:sp>
      </p:grpSp>
      <p:graphicFrame>
        <p:nvGraphicFramePr>
          <p:cNvPr id="13" name="Diagramme 12"/>
          <p:cNvGraphicFramePr/>
          <p:nvPr>
            <p:extLst>
              <p:ext uri="{D42A27DB-BD31-4B8C-83A1-F6EECF244321}">
                <p14:modId xmlns:p14="http://schemas.microsoft.com/office/powerpoint/2010/main" val="1688670752"/>
              </p:ext>
            </p:extLst>
          </p:nvPr>
        </p:nvGraphicFramePr>
        <p:xfrm>
          <a:off x="1857337" y="1173961"/>
          <a:ext cx="8640960" cy="1336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me 13"/>
          <p:cNvGraphicFramePr/>
          <p:nvPr>
            <p:extLst>
              <p:ext uri="{D42A27DB-BD31-4B8C-83A1-F6EECF244321}">
                <p14:modId xmlns:p14="http://schemas.microsoft.com/office/powerpoint/2010/main" val="3373998139"/>
              </p:ext>
            </p:extLst>
          </p:nvPr>
        </p:nvGraphicFramePr>
        <p:xfrm>
          <a:off x="2939736" y="2227828"/>
          <a:ext cx="6476163" cy="5531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208619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12568"/>
          </a:xfrm>
          <a:solidFill>
            <a:schemeClr val="bg1">
              <a:alpha val="40000"/>
            </a:schemeClr>
          </a:solidFill>
        </p:spPr>
        <p:txBody>
          <a:bodyPr anchor="t"/>
          <a:lstStyle/>
          <a:p>
            <a:pPr algn="just">
              <a:lnSpc>
                <a:spcPct val="100000"/>
              </a:lnSpc>
              <a:spcBef>
                <a:spcPts val="600"/>
              </a:spcBef>
              <a:spcAft>
                <a:spcPts val="600"/>
              </a:spcAft>
            </a:pPr>
            <a:r>
              <a:rPr lang="fr-FR" b="1" dirty="0" err="1"/>
              <a:t>Purpose</a:t>
            </a:r>
            <a:r>
              <a:rPr lang="fr-FR" b="1" dirty="0"/>
              <a:t> </a:t>
            </a:r>
            <a:r>
              <a:rPr lang="en-GB" b="1" dirty="0"/>
              <a:t>: </a:t>
            </a:r>
            <a:r>
              <a:rPr lang="en-US" dirty="0"/>
              <a:t>This rule defines the minimum HSE requirements to be respected when preparing, approving, coordinating and executing work, and in particular the </a:t>
            </a:r>
            <a:r>
              <a:rPr lang="en-US" dirty="0" err="1"/>
              <a:t>organisation</a:t>
            </a:r>
            <a:r>
              <a:rPr lang="en-US" dirty="0"/>
              <a:t> and monitoring of the permit to work process, as well as the competencies of the personnel involved.</a:t>
            </a:r>
          </a:p>
          <a:p>
            <a:pPr algn="just">
              <a:lnSpc>
                <a:spcPct val="100000"/>
              </a:lnSpc>
              <a:spcBef>
                <a:spcPts val="600"/>
              </a:spcBef>
              <a:spcAft>
                <a:spcPts val="600"/>
              </a:spcAft>
            </a:pPr>
            <a:r>
              <a:rPr lang="fr-FR" b="1" dirty="0"/>
              <a:t>Scope of Application</a:t>
            </a:r>
            <a:r>
              <a:rPr lang="en-GB" b="1" dirty="0"/>
              <a:t>: </a:t>
            </a:r>
            <a:r>
              <a:rPr lang="en-GB" dirty="0"/>
              <a:t>Applicable</a:t>
            </a:r>
            <a:r>
              <a:rPr lang="en-US" dirty="0"/>
              <a:t> to all operated Group entities and affiliates.  </a:t>
            </a:r>
            <a:endParaRPr lang="en-GB" dirty="0"/>
          </a:p>
          <a:p>
            <a:pPr algn="just">
              <a:spcBef>
                <a:spcPts val="1200"/>
              </a:spcBef>
            </a:pPr>
            <a:r>
              <a:rPr lang="fr-FR" b="1" dirty="0"/>
              <a:t>Replaces: </a:t>
            </a:r>
            <a:endParaRPr lang="en-GB" dirty="0">
              <a:latin typeface="+mj-lt"/>
              <a:ea typeface="+mj-lt"/>
              <a:cs typeface="+mj-lt"/>
            </a:endParaRP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kern="1200" dirty="0">
                <a:solidFill>
                  <a:schemeClr val="tx1"/>
                </a:solidFill>
                <a:latin typeface="Calibri"/>
                <a:ea typeface="+mn-ea"/>
                <a:cs typeface="+mn-cs"/>
              </a:rPr>
              <a:t>CR RC EXP 034</a:t>
            </a:r>
            <a:r>
              <a:rPr lang="en-US" kern="1200" dirty="0">
                <a:solidFill>
                  <a:schemeClr val="tx1"/>
                </a:solidFill>
                <a:latin typeface="Calibri"/>
                <a:ea typeface="+mn-ea"/>
                <a:cs typeface="+mn-cs"/>
              </a:rPr>
              <a:t> </a:t>
            </a:r>
            <a:r>
              <a:rPr lang="en-GB" kern="1200" dirty="0">
                <a:solidFill>
                  <a:schemeClr val="tx1"/>
                </a:solidFill>
                <a:latin typeface="Calibri"/>
                <a:ea typeface="+mn-ea"/>
                <a:cs typeface="+mn-cs"/>
              </a:rPr>
              <a:t>Permit to Work Process</a:t>
            </a:r>
            <a:endParaRPr lang="fr-FR" kern="1200" dirty="0">
              <a:solidFill>
                <a:schemeClr val="tx1"/>
              </a:solidFill>
              <a:latin typeface="Calibri"/>
              <a:ea typeface="+mn-ea"/>
              <a:cs typeface="+mn-cs"/>
            </a:endParaRP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kern="1200" dirty="0">
                <a:solidFill>
                  <a:schemeClr val="tx1"/>
                </a:solidFill>
                <a:latin typeface="Calibri"/>
                <a:ea typeface="+mn-ea"/>
                <a:cs typeface="+mn-cs"/>
              </a:rPr>
              <a:t>CR EP HSE 036</a:t>
            </a:r>
            <a:r>
              <a:rPr lang="en-US" kern="1200" dirty="0">
                <a:solidFill>
                  <a:schemeClr val="tx1"/>
                </a:solidFill>
                <a:latin typeface="Calibri"/>
                <a:ea typeface="+mn-ea"/>
                <a:cs typeface="+mn-cs"/>
              </a:rPr>
              <a:t> </a:t>
            </a:r>
            <a:r>
              <a:rPr lang="fr-FR" kern="1200" dirty="0">
                <a:solidFill>
                  <a:schemeClr val="tx1"/>
                </a:solidFill>
                <a:latin typeface="Calibri"/>
                <a:ea typeface="+mn-ea"/>
                <a:cs typeface="+mn-cs"/>
              </a:rPr>
              <a:t>Permit to </a:t>
            </a:r>
            <a:r>
              <a:rPr lang="fr-FR" kern="1200" dirty="0" err="1">
                <a:solidFill>
                  <a:schemeClr val="tx1"/>
                </a:solidFill>
                <a:latin typeface="Calibri"/>
                <a:ea typeface="+mn-ea"/>
                <a:cs typeface="+mn-cs"/>
              </a:rPr>
              <a:t>Work</a:t>
            </a:r>
            <a:r>
              <a:rPr lang="en-US" kern="1200" dirty="0">
                <a:solidFill>
                  <a:schemeClr val="tx1"/>
                </a:solidFill>
                <a:latin typeface="Calibri"/>
                <a:ea typeface="+mn-ea"/>
                <a:cs typeface="+mn-cs"/>
              </a:rPr>
              <a:t> </a:t>
            </a:r>
            <a:endParaRPr lang="fr-FR" kern="1200" dirty="0">
              <a:solidFill>
                <a:schemeClr val="tx1"/>
              </a:solidFill>
              <a:latin typeface="Calibri"/>
              <a:ea typeface="+mn-ea"/>
              <a:cs typeface="+mn-cs"/>
            </a:endParaRP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kern="1200" dirty="0">
                <a:solidFill>
                  <a:schemeClr val="tx1"/>
                </a:solidFill>
                <a:latin typeface="Calibri"/>
                <a:ea typeface="+mn-ea"/>
                <a:cs typeface="+mn-cs"/>
              </a:rPr>
              <a:t>CR G&amp;P HSE 031 Permit to </a:t>
            </a:r>
            <a:r>
              <a:rPr lang="fr-FR" kern="1200" dirty="0" err="1">
                <a:solidFill>
                  <a:schemeClr val="tx1"/>
                </a:solidFill>
                <a:latin typeface="Calibri"/>
                <a:ea typeface="+mn-ea"/>
                <a:cs typeface="+mn-cs"/>
              </a:rPr>
              <a:t>Work</a:t>
            </a:r>
            <a:endParaRPr lang="fr-FR" kern="1200" dirty="0">
              <a:solidFill>
                <a:schemeClr val="tx1"/>
              </a:solidFill>
              <a:latin typeface="Calibri"/>
              <a:ea typeface="+mn-ea"/>
              <a:cs typeface="+mn-cs"/>
            </a:endParaRPr>
          </a:p>
          <a:p>
            <a:pPr marL="685800" marR="0" lvl="1" indent="-228600" algn="l" defTabSz="9144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lang="fr-FR" kern="1200" dirty="0">
                <a:solidFill>
                  <a:schemeClr val="tx1"/>
                </a:solidFill>
                <a:latin typeface="Calibri"/>
                <a:ea typeface="+mn-ea"/>
                <a:cs typeface="+mn-cs"/>
              </a:rPr>
              <a:t>CR MS HSEQ 202 High-</a:t>
            </a:r>
            <a:r>
              <a:rPr lang="fr-FR" kern="1200" dirty="0" err="1">
                <a:solidFill>
                  <a:schemeClr val="tx1"/>
                </a:solidFill>
                <a:latin typeface="Calibri"/>
                <a:ea typeface="+mn-ea"/>
                <a:cs typeface="+mn-cs"/>
              </a:rPr>
              <a:t>risk</a:t>
            </a:r>
            <a:r>
              <a:rPr lang="fr-FR" kern="1200" dirty="0">
                <a:solidFill>
                  <a:schemeClr val="tx1"/>
                </a:solidFill>
                <a:latin typeface="Calibri"/>
                <a:ea typeface="+mn-ea"/>
                <a:cs typeface="+mn-cs"/>
              </a:rPr>
              <a:t> </a:t>
            </a:r>
            <a:r>
              <a:rPr lang="fr-FR" kern="1200" dirty="0" err="1">
                <a:solidFill>
                  <a:schemeClr val="tx1"/>
                </a:solidFill>
                <a:latin typeface="Calibri"/>
                <a:ea typeface="+mn-ea"/>
                <a:cs typeface="+mn-cs"/>
              </a:rPr>
              <a:t>operations</a:t>
            </a:r>
            <a:r>
              <a:rPr lang="fr-FR" kern="1200" dirty="0">
                <a:solidFill>
                  <a:schemeClr val="tx1"/>
                </a:solidFill>
                <a:latin typeface="Calibri"/>
                <a:ea typeface="+mn-ea"/>
                <a:cs typeface="+mn-cs"/>
              </a:rPr>
              <a:t> and </a:t>
            </a:r>
            <a:r>
              <a:rPr lang="fr-FR" kern="1200" dirty="0" err="1">
                <a:solidFill>
                  <a:schemeClr val="tx1"/>
                </a:solidFill>
                <a:latin typeface="Calibri"/>
                <a:ea typeface="+mn-ea"/>
                <a:cs typeface="+mn-cs"/>
              </a:rPr>
              <a:t>works</a:t>
            </a:r>
            <a:r>
              <a:rPr lang="fr-FR" kern="1200" dirty="0">
                <a:solidFill>
                  <a:schemeClr val="tx1"/>
                </a:solidFill>
                <a:latin typeface="Calibri"/>
                <a:ea typeface="+mn-ea"/>
                <a:cs typeface="+mn-cs"/>
              </a:rPr>
              <a:t> (Section 5. </a:t>
            </a:r>
            <a:r>
              <a:rPr lang="fr-FR" kern="1200" dirty="0" err="1">
                <a:solidFill>
                  <a:schemeClr val="tx1"/>
                </a:solidFill>
                <a:latin typeface="Calibri"/>
                <a:ea typeface="+mn-ea"/>
                <a:cs typeface="+mn-cs"/>
              </a:rPr>
              <a:t>Work</a:t>
            </a:r>
            <a:r>
              <a:rPr lang="fr-FR" kern="1200" dirty="0">
                <a:solidFill>
                  <a:schemeClr val="tx1"/>
                </a:solidFill>
                <a:latin typeface="Calibri"/>
                <a:ea typeface="+mn-ea"/>
                <a:cs typeface="+mn-cs"/>
              </a:rPr>
              <a:t> Autorisation/</a:t>
            </a:r>
            <a:r>
              <a:rPr lang="fr-FR" kern="1200" dirty="0" err="1">
                <a:solidFill>
                  <a:schemeClr val="tx1"/>
                </a:solidFill>
                <a:latin typeface="Calibri"/>
                <a:ea typeface="+mn-ea"/>
                <a:cs typeface="+mn-cs"/>
              </a:rPr>
              <a:t>Work</a:t>
            </a:r>
            <a:r>
              <a:rPr lang="fr-FR" kern="1200" dirty="0">
                <a:solidFill>
                  <a:schemeClr val="tx1"/>
                </a:solidFill>
                <a:latin typeface="Calibri"/>
                <a:ea typeface="+mn-ea"/>
                <a:cs typeface="+mn-cs"/>
              </a:rPr>
              <a:t> </a:t>
            </a:r>
            <a:r>
              <a:rPr lang="fr-FR" kern="1200" dirty="0" err="1">
                <a:solidFill>
                  <a:schemeClr val="tx1"/>
                </a:solidFill>
                <a:latin typeface="Calibri"/>
                <a:ea typeface="+mn-ea"/>
                <a:cs typeface="+mn-cs"/>
              </a:rPr>
              <a:t>Permits</a:t>
            </a:r>
            <a:r>
              <a:rPr lang="fr-FR" kern="1200" dirty="0">
                <a:solidFill>
                  <a:schemeClr val="tx1"/>
                </a:solidFill>
                <a:latin typeface="Calibri"/>
                <a:ea typeface="+mn-ea"/>
                <a:cs typeface="+mn-cs"/>
              </a:rPr>
              <a:t>)</a:t>
            </a:r>
            <a:endParaRPr lang="en-US" kern="1200" dirty="0">
              <a:solidFill>
                <a:schemeClr val="tx1"/>
              </a:solidFill>
              <a:latin typeface="Calibri"/>
              <a:ea typeface="+mn-ea"/>
              <a:cs typeface="+mn-cs"/>
            </a:endParaRPr>
          </a:p>
          <a:p>
            <a:pPr algn="l">
              <a:spcBef>
                <a:spcPts val="300"/>
              </a:spcBef>
              <a:spcAft>
                <a:spcPts val="600"/>
              </a:spcAft>
            </a:pPr>
            <a:r>
              <a:rPr lang="fr-FR" b="1" dirty="0"/>
              <a:t>REFLEX publication date : </a:t>
            </a:r>
            <a:r>
              <a:rPr lang="fr-FR" dirty="0"/>
              <a:t>30/09/2019</a:t>
            </a:r>
          </a:p>
          <a:p>
            <a:pPr algn="l">
              <a:spcBef>
                <a:spcPts val="300"/>
              </a:spcBef>
              <a:spcAft>
                <a:spcPts val="600"/>
              </a:spcAft>
            </a:pPr>
            <a:r>
              <a:rPr lang="fr-FR" b="1" dirty="0"/>
              <a:t>Effective date : </a:t>
            </a:r>
            <a:r>
              <a:rPr lang="fr-FR" dirty="0"/>
              <a:t>6 </a:t>
            </a:r>
            <a:r>
              <a:rPr lang="en-US" dirty="0"/>
              <a:t>months following date of publication</a:t>
            </a:r>
            <a:r>
              <a:rPr lang="fr-FR" dirty="0"/>
              <a:t>.</a:t>
            </a:r>
          </a:p>
        </p:txBody>
      </p:sp>
    </p:spTree>
    <p:extLst>
      <p:ext uri="{BB962C8B-B14F-4D97-AF65-F5344CB8AC3E}">
        <p14:creationId xmlns:p14="http://schemas.microsoft.com/office/powerpoint/2010/main" val="23360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7056784" cy="404664"/>
          </a:xfrm>
        </p:spPr>
        <p:txBody>
          <a:bodyPr/>
          <a:lstStyle/>
          <a:p>
            <a:r>
              <a:rPr lang="en-US" dirty="0"/>
              <a:t>Overview of the permit to work process</a:t>
            </a:r>
            <a:endParaRPr lang="fr-FR" dirty="0"/>
          </a:p>
        </p:txBody>
      </p:sp>
      <p:sp>
        <p:nvSpPr>
          <p:cNvPr id="3" name="TextBox 2"/>
          <p:cNvSpPr txBox="1"/>
          <p:nvPr/>
        </p:nvSpPr>
        <p:spPr>
          <a:xfrm>
            <a:off x="8616280" y="476672"/>
            <a:ext cx="3384376" cy="369332"/>
          </a:xfrm>
          <a:prstGeom prst="rect">
            <a:avLst/>
          </a:prstGeom>
          <a:solidFill>
            <a:schemeClr val="bg1"/>
          </a:solidFill>
        </p:spPr>
        <p:txBody>
          <a:bodyPr wrap="square" rtlCol="0">
            <a:spAutoFit/>
          </a:bodyPr>
          <a:lstStyle/>
          <a:p>
            <a:endParaRPr lang="fr-FR" dirty="0"/>
          </a:p>
        </p:txBody>
      </p:sp>
      <p:grpSp>
        <p:nvGrpSpPr>
          <p:cNvPr id="44" name="Groupe 43"/>
          <p:cNvGrpSpPr/>
          <p:nvPr/>
        </p:nvGrpSpPr>
        <p:grpSpPr>
          <a:xfrm>
            <a:off x="3124411" y="1509570"/>
            <a:ext cx="5707893" cy="1200248"/>
            <a:chOff x="819114" y="0"/>
            <a:chExt cx="4552554" cy="345440"/>
          </a:xfrm>
        </p:grpSpPr>
        <p:sp>
          <p:nvSpPr>
            <p:cNvPr id="45" name="Rectangle à coins arrondis 44"/>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46" name="Rectangle 45"/>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2400" kern="1200" dirty="0" err="1">
                  <a:solidFill>
                    <a:sysClr val="windowText" lastClr="000000"/>
                  </a:solidFill>
                </a:rPr>
                <a:t>Organisation</a:t>
              </a:r>
              <a:r>
                <a:rPr lang="en-US" sz="2400" kern="1200" dirty="0">
                  <a:solidFill>
                    <a:sysClr val="windowText" lastClr="000000"/>
                  </a:solidFill>
                </a:rPr>
                <a:t> of the permit to work process</a:t>
              </a:r>
            </a:p>
          </p:txBody>
        </p:sp>
      </p:grpSp>
      <p:graphicFrame>
        <p:nvGraphicFramePr>
          <p:cNvPr id="50" name="Diagramme 49"/>
          <p:cNvGraphicFramePr/>
          <p:nvPr>
            <p:extLst>
              <p:ext uri="{D42A27DB-BD31-4B8C-83A1-F6EECF244321}">
                <p14:modId xmlns:p14="http://schemas.microsoft.com/office/powerpoint/2010/main" val="1424864197"/>
              </p:ext>
            </p:extLst>
          </p:nvPr>
        </p:nvGraphicFramePr>
        <p:xfrm>
          <a:off x="1775520" y="2227827"/>
          <a:ext cx="8640960" cy="1800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1" name="Diagramme 50"/>
          <p:cNvGraphicFramePr/>
          <p:nvPr>
            <p:extLst>
              <p:ext uri="{D42A27DB-BD31-4B8C-83A1-F6EECF244321}">
                <p14:modId xmlns:p14="http://schemas.microsoft.com/office/powerpoint/2010/main" val="3144401723"/>
              </p:ext>
            </p:extLst>
          </p:nvPr>
        </p:nvGraphicFramePr>
        <p:xfrm>
          <a:off x="3124411" y="3502031"/>
          <a:ext cx="6476163" cy="129512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Rectangle 8"/>
          <p:cNvSpPr/>
          <p:nvPr/>
        </p:nvSpPr>
        <p:spPr>
          <a:xfrm>
            <a:off x="3071664" y="5013176"/>
            <a:ext cx="6096000" cy="369332"/>
          </a:xfrm>
          <a:prstGeom prst="rect">
            <a:avLst/>
          </a:prstGeom>
        </p:spPr>
        <p:txBody>
          <a:bodyPr>
            <a:spAutoFit/>
          </a:bodyPr>
          <a:lstStyle/>
          <a:p>
            <a:pPr algn="ctr"/>
            <a:r>
              <a:rPr lang="en-US" dirty="0"/>
              <a:t> </a:t>
            </a:r>
            <a:r>
              <a:rPr lang="en-US" sz="1200" dirty="0"/>
              <a:t>Figure 1: Main steps in the permit to work process</a:t>
            </a:r>
            <a:endParaRPr lang="en-GB" sz="1200" dirty="0"/>
          </a:p>
        </p:txBody>
      </p:sp>
    </p:spTree>
    <p:extLst>
      <p:ext uri="{BB962C8B-B14F-4D97-AF65-F5344CB8AC3E}">
        <p14:creationId xmlns:p14="http://schemas.microsoft.com/office/powerpoint/2010/main" val="325452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a:t>
            </a:r>
            <a:r>
              <a:rPr lang="en-US" dirty="0"/>
              <a:t>Organisation of the permit to work process</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dirty="0">
                <a:solidFill>
                  <a:schemeClr val="tx1"/>
                </a:solidFill>
              </a:rPr>
              <a:t>Permit to Work Procedure </a:t>
            </a:r>
            <a:r>
              <a:rPr lang="fr-FR" u="sng" dirty="0">
                <a:solidFill>
                  <a:schemeClr val="tx1"/>
                </a:solidFill>
              </a:rPr>
              <a:t>(</a:t>
            </a:r>
            <a:r>
              <a:rPr lang="fr-FR" u="sng" dirty="0" err="1">
                <a:solidFill>
                  <a:schemeClr val="tx1"/>
                </a:solidFill>
              </a:rPr>
              <a:t>Requirement</a:t>
            </a:r>
            <a:r>
              <a:rPr lang="fr-FR" u="sng" dirty="0">
                <a:solidFill>
                  <a:schemeClr val="tx1"/>
                </a:solidFill>
              </a:rPr>
              <a:t> 3.1.1)</a:t>
            </a:r>
          </a:p>
          <a:p>
            <a:pPr marL="0" indent="0" algn="just">
              <a:spcBef>
                <a:spcPts val="600"/>
              </a:spcBef>
              <a:spcAft>
                <a:spcPts val="600"/>
              </a:spcAft>
            </a:pPr>
            <a:r>
              <a:rPr lang="en-US" sz="1600" b="0" dirty="0">
                <a:solidFill>
                  <a:schemeClr val="tx1"/>
                </a:solidFill>
              </a:rPr>
              <a:t>The permit to work process is described in a documented procedure to include the requirements of this rule as a minimum.</a:t>
            </a:r>
          </a:p>
          <a:p>
            <a:pPr marL="0" indent="0" algn="just">
              <a:spcBef>
                <a:spcPts val="600"/>
              </a:spcBef>
              <a:spcAft>
                <a:spcPts val="600"/>
              </a:spcAft>
            </a:pPr>
            <a:r>
              <a:rPr lang="fr-FR" sz="1400" b="0" u="sng" dirty="0">
                <a:solidFill>
                  <a:srgbClr val="FF0000"/>
                </a:solidFill>
              </a:rPr>
              <a:t>GRP and MS : New </a:t>
            </a:r>
            <a:r>
              <a:rPr lang="fr-FR" sz="1400" b="0" u="sng" dirty="0" err="1">
                <a:solidFill>
                  <a:srgbClr val="FF0000"/>
                </a:solidFill>
              </a:rPr>
              <a:t>requirement</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u="sng" dirty="0" err="1">
                <a:solidFill>
                  <a:schemeClr val="tx1"/>
                </a:solidFill>
              </a:rPr>
              <a:t>Roles</a:t>
            </a:r>
            <a:r>
              <a:rPr lang="fr-FR" u="sng" dirty="0">
                <a:solidFill>
                  <a:schemeClr val="tx1"/>
                </a:solidFill>
              </a:rPr>
              <a:t> and </a:t>
            </a:r>
            <a:r>
              <a:rPr lang="fr-FR" u="sng" dirty="0" err="1">
                <a:solidFill>
                  <a:schemeClr val="tx1"/>
                </a:solidFill>
              </a:rPr>
              <a:t>Assignments</a:t>
            </a:r>
            <a:r>
              <a:rPr lang="fr-FR" u="sng" dirty="0">
                <a:solidFill>
                  <a:schemeClr val="tx1"/>
                </a:solidFill>
              </a:rPr>
              <a:t> (</a:t>
            </a:r>
            <a:r>
              <a:rPr lang="fr-FR" u="sng" dirty="0" err="1">
                <a:solidFill>
                  <a:schemeClr val="tx1"/>
                </a:solidFill>
              </a:rPr>
              <a:t>Requirement</a:t>
            </a:r>
            <a:r>
              <a:rPr lang="fr-FR" u="sng" dirty="0">
                <a:solidFill>
                  <a:schemeClr val="tx1"/>
                </a:solidFill>
              </a:rPr>
              <a:t> 3.1.2)</a:t>
            </a:r>
            <a:endParaRPr lang="fr-FR" u="sng" dirty="0">
              <a:solidFill>
                <a:schemeClr val="tx1"/>
              </a:solidFill>
              <a:cs typeface="Calibri"/>
            </a:endParaRPr>
          </a:p>
          <a:p>
            <a:pPr marL="0" indent="0" algn="just">
              <a:spcBef>
                <a:spcPts val="600"/>
              </a:spcBef>
              <a:spcAft>
                <a:spcPts val="600"/>
              </a:spcAft>
            </a:pPr>
            <a:r>
              <a:rPr lang="en-US" sz="1600" b="0" dirty="0">
                <a:solidFill>
                  <a:schemeClr val="tx1"/>
                </a:solidFill>
              </a:rPr>
              <a:t>The distribution of roles and assignments for personnel involved in the permit to work process, as well as the possibilities for delegation, is clearly defined and communicated to the personnel concerned in the entity or affiliate, as well as to contractors so that they can inform their personnel.</a:t>
            </a:r>
            <a:r>
              <a:rPr lang="fr-FR" sz="1600" b="0" dirty="0">
                <a:solidFill>
                  <a:schemeClr val="tx1"/>
                </a:solidFill>
              </a:rPr>
              <a:t> </a:t>
            </a:r>
            <a:endParaRPr lang="en-US" sz="1600" b="0" dirty="0">
              <a:solidFill>
                <a:schemeClr val="tx1"/>
              </a:solidFill>
            </a:endParaRPr>
          </a:p>
          <a:p>
            <a:pPr marL="0" indent="0" algn="l">
              <a:spcBef>
                <a:spcPts val="600"/>
              </a:spcBef>
              <a:spcAft>
                <a:spcPts val="600"/>
              </a:spcAft>
            </a:pPr>
            <a:r>
              <a:rPr lang="fr-FR" sz="1400" b="0" u="sng" dirty="0">
                <a:solidFill>
                  <a:srgbClr val="FF0000"/>
                </a:solidFill>
              </a:rPr>
              <a:t>EP-RC-MS : Roles are </a:t>
            </a:r>
            <a:r>
              <a:rPr lang="fr-FR" sz="1400" b="0" u="sng" dirty="0" err="1">
                <a:solidFill>
                  <a:srgbClr val="FF0000"/>
                </a:solidFill>
              </a:rPr>
              <a:t>defined</a:t>
            </a:r>
            <a:r>
              <a:rPr lang="fr-FR" sz="1400" b="0" u="sng" dirty="0">
                <a:solidFill>
                  <a:srgbClr val="FF0000"/>
                </a:solidFill>
              </a:rPr>
              <a:t> but not the </a:t>
            </a:r>
            <a:r>
              <a:rPr lang="fr-FR" sz="1400" b="0" u="sng" dirty="0" err="1">
                <a:solidFill>
                  <a:srgbClr val="FF0000"/>
                </a:solidFill>
              </a:rPr>
              <a:t>delegations</a:t>
            </a:r>
            <a:br>
              <a:rPr lang="fr-FR" sz="1400" b="0" u="sng" dirty="0">
                <a:solidFill>
                  <a:srgbClr val="FF0000"/>
                </a:solidFill>
              </a:rPr>
            </a:br>
            <a:r>
              <a:rPr lang="fr-FR" sz="1400" b="0" u="sng" dirty="0">
                <a:solidFill>
                  <a:srgbClr val="FF0000"/>
                </a:solidFill>
              </a:rPr>
              <a:t>GRP : New </a:t>
            </a:r>
            <a:r>
              <a:rPr lang="fr-FR" sz="1400" b="0" u="sng" dirty="0" err="1">
                <a:solidFill>
                  <a:srgbClr val="FF0000"/>
                </a:solidFill>
              </a:rPr>
              <a:t>requirement</a:t>
            </a: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l">
              <a:spcAft>
                <a:spcPts val="1200"/>
              </a:spcAft>
            </a:pPr>
            <a:r>
              <a:rPr lang="fr-FR" u="sng" dirty="0" err="1">
                <a:solidFill>
                  <a:schemeClr val="tx1"/>
                </a:solidFill>
              </a:rPr>
              <a:t>Separation</a:t>
            </a:r>
            <a:r>
              <a:rPr lang="fr-FR" u="sng" dirty="0">
                <a:solidFill>
                  <a:schemeClr val="tx1"/>
                </a:solidFill>
              </a:rPr>
              <a:t> of </a:t>
            </a:r>
            <a:r>
              <a:rPr lang="fr-FR" u="sng" dirty="0" err="1">
                <a:solidFill>
                  <a:schemeClr val="tx1"/>
                </a:solidFill>
              </a:rPr>
              <a:t>Roles</a:t>
            </a:r>
            <a:r>
              <a:rPr lang="fr-FR" u="sng" dirty="0">
                <a:solidFill>
                  <a:schemeClr val="tx1"/>
                </a:solidFill>
              </a:rPr>
              <a:t> (</a:t>
            </a:r>
            <a:r>
              <a:rPr lang="fr-FR" u="sng" dirty="0" err="1">
                <a:solidFill>
                  <a:schemeClr val="tx1"/>
                </a:solidFill>
              </a:rPr>
              <a:t>Requirement</a:t>
            </a:r>
            <a:r>
              <a:rPr lang="fr-FR" u="sng" dirty="0">
                <a:solidFill>
                  <a:schemeClr val="tx1"/>
                </a:solidFill>
              </a:rPr>
              <a:t> 3.1.3)</a:t>
            </a:r>
            <a:endParaRPr lang="fr-FR" u="sng" dirty="0">
              <a:solidFill>
                <a:schemeClr val="tx1"/>
              </a:solidFill>
              <a:cs typeface="Calibri"/>
            </a:endParaRPr>
          </a:p>
          <a:p>
            <a:pPr marL="0" indent="0" algn="just">
              <a:spcBef>
                <a:spcPts val="600"/>
              </a:spcBef>
              <a:spcAft>
                <a:spcPts val="600"/>
              </a:spcAft>
            </a:pPr>
            <a:r>
              <a:rPr lang="en-US" sz="1600" b="0" dirty="0">
                <a:solidFill>
                  <a:schemeClr val="tx1"/>
                </a:solidFill>
              </a:rPr>
              <a:t>A person cannot approve or issue a permit to work for work that he is to perform.</a:t>
            </a:r>
            <a:endParaRPr lang="fr-FR" sz="1600" b="0" dirty="0">
              <a:solidFill>
                <a:schemeClr val="tx1"/>
              </a:solidFill>
            </a:endParaRPr>
          </a:p>
          <a:p>
            <a:pPr marL="0" indent="0" algn="just">
              <a:spcBef>
                <a:spcPts val="600"/>
              </a:spcBef>
              <a:spcAft>
                <a:spcPts val="600"/>
              </a:spcAft>
            </a:pPr>
            <a:r>
              <a:rPr lang="en-US" sz="1400" b="0" u="sng" dirty="0">
                <a:solidFill>
                  <a:srgbClr val="FF0000"/>
                </a:solidFill>
              </a:rPr>
              <a:t>GRP : New requirement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US" dirty="0"/>
              <a:t>REQUIREMENT OVERVIEW : Organisation of the permit to work process</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dirty="0">
                <a:solidFill>
                  <a:schemeClr val="tx1"/>
                </a:solidFill>
              </a:rPr>
              <a:t>Delimitation of a Zone Under the Control of the Issuing Authority</a:t>
            </a:r>
            <a:r>
              <a:rPr lang="fr-FR" u="sng" dirty="0">
                <a:solidFill>
                  <a:schemeClr val="tx1"/>
                </a:solidFill>
              </a:rPr>
              <a:t> (</a:t>
            </a:r>
            <a:r>
              <a:rPr lang="fr-FR" u="sng" dirty="0" err="1">
                <a:solidFill>
                  <a:schemeClr val="tx1"/>
                </a:solidFill>
              </a:rPr>
              <a:t>Requirement</a:t>
            </a:r>
            <a:r>
              <a:rPr lang="fr-FR" u="sng" dirty="0">
                <a:solidFill>
                  <a:schemeClr val="tx1"/>
                </a:solidFill>
              </a:rPr>
              <a:t> 3.1.4)</a:t>
            </a:r>
          </a:p>
          <a:p>
            <a:pPr marL="0" indent="0" algn="just">
              <a:spcBef>
                <a:spcPts val="600"/>
              </a:spcBef>
              <a:spcAft>
                <a:spcPts val="600"/>
              </a:spcAft>
            </a:pPr>
            <a:r>
              <a:rPr lang="en-US" sz="1600" b="0" dirty="0">
                <a:solidFill>
                  <a:schemeClr val="tx1"/>
                </a:solidFill>
              </a:rPr>
              <a:t>The accurate delimitation of zones and their interconnections is defined and communicated to the personnel concerned in the entity or affiliate, as well as to contractors so that they can inform their personnel.</a:t>
            </a:r>
          </a:p>
          <a:p>
            <a:pPr marL="0" indent="0" algn="just">
              <a:spcBef>
                <a:spcPts val="600"/>
              </a:spcBef>
              <a:spcAft>
                <a:spcPts val="600"/>
              </a:spcAft>
            </a:pPr>
            <a:r>
              <a:rPr lang="en-US" sz="1600" b="0" dirty="0">
                <a:solidFill>
                  <a:schemeClr val="tx1"/>
                </a:solidFill>
              </a:rPr>
              <a:t>Each zone reports to a single permit to work issuing authority for a given period.</a:t>
            </a:r>
            <a:endParaRPr lang="fr-FR" sz="1600" b="0" dirty="0">
              <a:solidFill>
                <a:schemeClr val="tx1"/>
              </a:solidFill>
            </a:endParaRPr>
          </a:p>
          <a:p>
            <a:pPr marL="0" indent="0" algn="l">
              <a:spcBef>
                <a:spcPts val="600"/>
              </a:spcBef>
              <a:spcAft>
                <a:spcPts val="600"/>
              </a:spcAft>
            </a:pPr>
            <a:r>
              <a:rPr lang="fr-FR" sz="1400" b="0" u="sng" dirty="0">
                <a:solidFill>
                  <a:srgbClr val="FF0000"/>
                </a:solidFill>
              </a:rPr>
              <a:t>New </a:t>
            </a:r>
            <a:r>
              <a:rPr lang="fr-FR" sz="1400" b="0" u="sng" dirty="0" err="1">
                <a:solidFill>
                  <a:srgbClr val="FF0000"/>
                </a:solidFill>
              </a:rPr>
              <a:t>requirement</a:t>
            </a:r>
            <a:r>
              <a:rPr lang="fr-FR" sz="1400" b="0" u="sng" dirty="0">
                <a:solidFill>
                  <a:srgbClr val="FF0000"/>
                </a:solidFill>
              </a:rPr>
              <a:t> for </a:t>
            </a:r>
            <a:r>
              <a:rPr lang="fr-FR" sz="1400" b="0" u="sng">
                <a:solidFill>
                  <a:srgbClr val="FF0000"/>
                </a:solidFill>
              </a:rPr>
              <a:t>all branches</a:t>
            </a:r>
            <a:br>
              <a:rPr lang="fr-FR" sz="1400" b="0" u="sng" dirty="0">
                <a:solidFill>
                  <a:srgbClr val="FF0000"/>
                </a:solidFill>
              </a:rPr>
            </a:br>
            <a:r>
              <a:rPr lang="fr-FR" sz="1400" b="0" u="sng" dirty="0">
                <a:solidFill>
                  <a:srgbClr val="FF0000"/>
                </a:solidFill>
              </a:rPr>
              <a:t>RC : </a:t>
            </a:r>
            <a:r>
              <a:rPr lang="fr-FR" sz="1400" b="0" u="sng" dirty="0" err="1">
                <a:solidFill>
                  <a:srgbClr val="FF0000"/>
                </a:solidFill>
              </a:rPr>
              <a:t>Requirement</a:t>
            </a:r>
            <a:r>
              <a:rPr lang="fr-FR" sz="1400" b="0" u="sng" dirty="0">
                <a:solidFill>
                  <a:srgbClr val="FF0000"/>
                </a:solidFill>
              </a:rPr>
              <a:t> important for </a:t>
            </a:r>
            <a:r>
              <a:rPr lang="fr-FR" sz="1400" b="0" u="sng" dirty="0" err="1">
                <a:solidFill>
                  <a:srgbClr val="FF0000"/>
                </a:solidFill>
              </a:rPr>
              <a:t>determining</a:t>
            </a:r>
            <a:r>
              <a:rPr lang="fr-FR" sz="1400" b="0" u="sng" dirty="0">
                <a:solidFill>
                  <a:srgbClr val="FF0000"/>
                </a:solidFill>
              </a:rPr>
              <a:t> the </a:t>
            </a:r>
            <a:r>
              <a:rPr lang="fr-FR" sz="1400" b="0" u="sng" dirty="0" err="1">
                <a:solidFill>
                  <a:srgbClr val="FF0000"/>
                </a:solidFill>
              </a:rPr>
              <a:t>responsibilities</a:t>
            </a:r>
            <a:r>
              <a:rPr lang="fr-FR" sz="1400" b="0" u="sng" dirty="0">
                <a:solidFill>
                  <a:srgbClr val="FF0000"/>
                </a:solidFill>
              </a:rPr>
              <a:t> of </a:t>
            </a:r>
            <a:r>
              <a:rPr lang="fr-FR" sz="1400" b="0" u="sng" dirty="0" err="1">
                <a:solidFill>
                  <a:srgbClr val="FF0000"/>
                </a:solidFill>
              </a:rPr>
              <a:t>interconnecting</a:t>
            </a:r>
            <a:r>
              <a:rPr lang="fr-FR" sz="1400" b="0" u="sng" dirty="0">
                <a:solidFill>
                  <a:srgbClr val="FF0000"/>
                </a:solidFill>
              </a:rPr>
              <a:t> </a:t>
            </a:r>
            <a:r>
              <a:rPr lang="fr-FR" sz="1400" b="0" u="sng" dirty="0" err="1">
                <a:solidFill>
                  <a:srgbClr val="FF0000"/>
                </a:solidFill>
              </a:rPr>
              <a:t>units</a:t>
            </a:r>
            <a:r>
              <a:rPr lang="fr-FR" sz="1400" b="0" u="sng" dirty="0">
                <a:solidFill>
                  <a:srgbClr val="FF0000"/>
                </a:solidFill>
              </a:rPr>
              <a:t>/off sites/utilities (</a:t>
            </a:r>
            <a:r>
              <a:rPr lang="fr-FR" sz="1400" b="0" u="sng" dirty="0" err="1">
                <a:solidFill>
                  <a:srgbClr val="FF0000"/>
                </a:solidFill>
              </a:rPr>
              <a:t>flare</a:t>
            </a:r>
            <a:r>
              <a:rPr lang="fr-FR" sz="1400" b="0" u="sng" dirty="0">
                <a:solidFill>
                  <a:srgbClr val="FF0000"/>
                </a:solidFill>
              </a:rPr>
              <a:t> network/</a:t>
            </a:r>
            <a:r>
              <a:rPr lang="fr-FR" sz="1400" b="0" u="sng" dirty="0" err="1">
                <a:solidFill>
                  <a:srgbClr val="FF0000"/>
                </a:solidFill>
              </a:rPr>
              <a:t>units</a:t>
            </a:r>
            <a:r>
              <a:rPr lang="fr-FR" sz="1400" b="0" u="sng" dirty="0">
                <a:solidFill>
                  <a:srgbClr val="FF0000"/>
                </a:solidFill>
              </a:rPr>
              <a:t>)</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u="sng" dirty="0">
                <a:solidFill>
                  <a:schemeClr val="tx1"/>
                </a:solidFill>
              </a:rPr>
              <a:t>Training and </a:t>
            </a:r>
            <a:r>
              <a:rPr lang="fr-FR" u="sng" dirty="0" err="1">
                <a:solidFill>
                  <a:schemeClr val="tx1"/>
                </a:solidFill>
              </a:rPr>
              <a:t>Authorisation</a:t>
            </a:r>
            <a:r>
              <a:rPr lang="fr-FR" u="sng" dirty="0">
                <a:solidFill>
                  <a:schemeClr val="tx1"/>
                </a:solidFill>
              </a:rPr>
              <a:t> (</a:t>
            </a:r>
            <a:r>
              <a:rPr lang="fr-FR" u="sng" dirty="0" err="1">
                <a:solidFill>
                  <a:schemeClr val="tx1"/>
                </a:solidFill>
              </a:rPr>
              <a:t>Requirement</a:t>
            </a:r>
            <a:r>
              <a:rPr lang="fr-FR" u="sng" dirty="0">
                <a:solidFill>
                  <a:schemeClr val="tx1"/>
                </a:solidFill>
              </a:rPr>
              <a:t> 3.1.5)</a:t>
            </a:r>
            <a:endParaRPr lang="fr-FR" u="sng" dirty="0">
              <a:solidFill>
                <a:schemeClr val="tx1"/>
              </a:solidFill>
              <a:cs typeface="Calibri"/>
            </a:endParaRPr>
          </a:p>
          <a:p>
            <a:pPr marL="0" indent="0" algn="just">
              <a:spcBef>
                <a:spcPts val="600"/>
              </a:spcBef>
              <a:spcAft>
                <a:spcPts val="600"/>
              </a:spcAft>
            </a:pPr>
            <a:r>
              <a:rPr lang="en-US" sz="1600" b="0" dirty="0">
                <a:solidFill>
                  <a:schemeClr val="tx1"/>
                </a:solidFill>
              </a:rPr>
              <a:t>Everyone with a role in the permit to work process is trained and </a:t>
            </a:r>
            <a:r>
              <a:rPr lang="en-US" sz="1600" b="0" dirty="0" err="1">
                <a:solidFill>
                  <a:schemeClr val="tx1"/>
                </a:solidFill>
              </a:rPr>
              <a:t>authorised</a:t>
            </a:r>
            <a:r>
              <a:rPr lang="en-US" sz="1600" b="0" dirty="0">
                <a:solidFill>
                  <a:schemeClr val="tx1"/>
                </a:solidFill>
              </a:rPr>
              <a:t> to conduct their role. The </a:t>
            </a:r>
            <a:r>
              <a:rPr lang="en-US" sz="1600" b="0" dirty="0" err="1">
                <a:solidFill>
                  <a:schemeClr val="tx1"/>
                </a:solidFill>
              </a:rPr>
              <a:t>authorisation</a:t>
            </a:r>
            <a:r>
              <a:rPr lang="en-US" sz="1600" b="0" dirty="0">
                <a:solidFill>
                  <a:schemeClr val="tx1"/>
                </a:solidFill>
              </a:rPr>
              <a:t> is documented.</a:t>
            </a:r>
          </a:p>
          <a:p>
            <a:pPr marL="0" indent="0" algn="just">
              <a:spcBef>
                <a:spcPts val="600"/>
              </a:spcBef>
              <a:spcAft>
                <a:spcPts val="600"/>
              </a:spcAft>
            </a:pPr>
            <a:r>
              <a:rPr lang="en-US" sz="1600" b="0" dirty="0">
                <a:solidFill>
                  <a:schemeClr val="tx1"/>
                </a:solidFill>
              </a:rPr>
              <a:t>A list of trained and </a:t>
            </a:r>
            <a:r>
              <a:rPr lang="en-US" sz="1600" b="0" dirty="0" err="1">
                <a:solidFill>
                  <a:schemeClr val="tx1"/>
                </a:solidFill>
              </a:rPr>
              <a:t>authorised</a:t>
            </a:r>
            <a:r>
              <a:rPr lang="en-US" sz="1600" b="0" dirty="0">
                <a:solidFill>
                  <a:schemeClr val="tx1"/>
                </a:solidFill>
              </a:rPr>
              <a:t> personnel is kept up to date.</a:t>
            </a:r>
          </a:p>
          <a:p>
            <a:pPr marL="0" indent="0" algn="just">
              <a:spcBef>
                <a:spcPts val="600"/>
              </a:spcBef>
              <a:spcAft>
                <a:spcPts val="600"/>
              </a:spcAft>
            </a:pPr>
            <a:r>
              <a:rPr lang="en-US" sz="1600" b="0" dirty="0">
                <a:solidFill>
                  <a:schemeClr val="tx1"/>
                </a:solidFill>
              </a:rPr>
              <a:t>The frequency of refresher training, at least every 5 years, is determined by the permit to work procedure. </a:t>
            </a:r>
          </a:p>
          <a:p>
            <a:pPr marL="0" indent="0" algn="l">
              <a:spcBef>
                <a:spcPts val="600"/>
              </a:spcBef>
              <a:spcAft>
                <a:spcPts val="600"/>
              </a:spcAft>
            </a:pPr>
            <a:r>
              <a:rPr lang="fr-FR" sz="1400" b="0" u="sng" dirty="0">
                <a:solidFill>
                  <a:srgbClr val="FF0000"/>
                </a:solidFill>
              </a:rPr>
              <a:t>EP-RC-MS : </a:t>
            </a:r>
            <a:r>
              <a:rPr lang="fr-FR" sz="1400" b="0" u="sng" dirty="0" err="1">
                <a:solidFill>
                  <a:srgbClr val="FF0000"/>
                </a:solidFill>
              </a:rPr>
              <a:t>contractor</a:t>
            </a:r>
            <a:r>
              <a:rPr lang="fr-FR" sz="1400" b="0" u="sng" dirty="0">
                <a:solidFill>
                  <a:srgbClr val="FF0000"/>
                </a:solidFill>
              </a:rPr>
              <a:t> training </a:t>
            </a:r>
            <a:r>
              <a:rPr lang="fr-FR" sz="1400" b="0" u="sng" dirty="0" err="1">
                <a:solidFill>
                  <a:srgbClr val="FF0000"/>
                </a:solidFill>
              </a:rPr>
              <a:t>requirement</a:t>
            </a:r>
            <a:r>
              <a:rPr lang="fr-FR" sz="1400" b="0" u="sng" dirty="0">
                <a:solidFill>
                  <a:srgbClr val="FF0000"/>
                </a:solidFill>
              </a:rPr>
              <a:t> </a:t>
            </a:r>
            <a:r>
              <a:rPr lang="fr-FR" sz="1400" b="0" u="sng" dirty="0" err="1">
                <a:solidFill>
                  <a:srgbClr val="FF0000"/>
                </a:solidFill>
              </a:rPr>
              <a:t>is</a:t>
            </a:r>
            <a:r>
              <a:rPr lang="fr-FR" sz="1400" b="0" u="sng" dirty="0">
                <a:solidFill>
                  <a:srgbClr val="FF0000"/>
                </a:solidFill>
              </a:rPr>
              <a:t> new</a:t>
            </a:r>
            <a:br>
              <a:rPr lang="fr-FR" sz="1400" b="0" u="sng" dirty="0">
                <a:solidFill>
                  <a:srgbClr val="FF0000"/>
                </a:solidFill>
              </a:rPr>
            </a:br>
            <a:r>
              <a:rPr lang="fr-FR" sz="1400" b="0" u="sng" dirty="0">
                <a:solidFill>
                  <a:srgbClr val="FF0000"/>
                </a:solidFill>
              </a:rPr>
              <a:t>GRP : New </a:t>
            </a:r>
            <a:r>
              <a:rPr lang="fr-FR" sz="1400" b="0" u="sng" dirty="0" err="1">
                <a:solidFill>
                  <a:srgbClr val="FF0000"/>
                </a:solidFill>
              </a:rPr>
              <a:t>requirement</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
        <p:nvSpPr>
          <p:cNvPr id="5" name="5-Point Star 7">
            <a:extLst>
              <a:ext uri="{FF2B5EF4-FFF2-40B4-BE49-F238E27FC236}">
                <a16:creationId xmlns:a16="http://schemas.microsoft.com/office/drawing/2014/main" id="{A86B58E5-9C79-44A8-8A7A-69221037E621}"/>
              </a:ext>
            </a:extLst>
          </p:cNvPr>
          <p:cNvSpPr/>
          <p:nvPr/>
        </p:nvSpPr>
        <p:spPr>
          <a:xfrm>
            <a:off x="27294" y="1988840"/>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802251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a:t>
            </a:r>
            <a:r>
              <a:rPr lang="en-US" dirty="0" err="1"/>
              <a:t>Organisation</a:t>
            </a:r>
            <a:r>
              <a:rPr lang="en-US" dirty="0"/>
              <a:t> of the permit to work process </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dirty="0">
                <a:solidFill>
                  <a:schemeClr val="tx1"/>
                </a:solidFill>
              </a:rPr>
              <a:t>Permit to Work Validity Period </a:t>
            </a:r>
            <a:r>
              <a:rPr lang="fr-FR" u="sng" dirty="0">
                <a:solidFill>
                  <a:schemeClr val="tx1"/>
                </a:solidFill>
              </a:rPr>
              <a:t>(</a:t>
            </a:r>
            <a:r>
              <a:rPr lang="fr-FR" u="sng" dirty="0" err="1">
                <a:solidFill>
                  <a:schemeClr val="tx1"/>
                </a:solidFill>
              </a:rPr>
              <a:t>Requirement</a:t>
            </a:r>
            <a:r>
              <a:rPr lang="fr-FR" u="sng" dirty="0">
                <a:solidFill>
                  <a:schemeClr val="tx1"/>
                </a:solidFill>
              </a:rPr>
              <a:t> 3.1.6)</a:t>
            </a:r>
          </a:p>
          <a:p>
            <a:pPr marL="0" indent="0" algn="just">
              <a:spcBef>
                <a:spcPts val="600"/>
              </a:spcBef>
              <a:spcAft>
                <a:spcPts val="600"/>
              </a:spcAft>
            </a:pPr>
            <a:r>
              <a:rPr lang="en-US" sz="1600" b="0" dirty="0">
                <a:solidFill>
                  <a:schemeClr val="tx1"/>
                </a:solidFill>
              </a:rPr>
              <a:t>The maximum validity period for a permit to work is defined by the permit to work procedure.</a:t>
            </a:r>
          </a:p>
          <a:p>
            <a:pPr marL="0" indent="0" algn="just">
              <a:spcBef>
                <a:spcPts val="600"/>
              </a:spcBef>
              <a:spcAft>
                <a:spcPts val="600"/>
              </a:spcAft>
            </a:pPr>
            <a:r>
              <a:rPr lang="en-US" sz="1600" b="0" dirty="0">
                <a:solidFill>
                  <a:schemeClr val="tx1"/>
                </a:solidFill>
              </a:rPr>
              <a:t>When the validity period of a permit to work has expired, the work concerned cannot begin or be continued without a new permit to work.</a:t>
            </a:r>
          </a:p>
          <a:p>
            <a:pPr marL="0" indent="0" algn="l">
              <a:spcBef>
                <a:spcPts val="600"/>
              </a:spcBef>
              <a:spcAft>
                <a:spcPts val="600"/>
              </a:spcAft>
            </a:pPr>
            <a:r>
              <a:rPr lang="fr-FR" sz="1400" b="0" u="sng" dirty="0">
                <a:solidFill>
                  <a:srgbClr val="FF0000"/>
                </a:solidFill>
              </a:rPr>
              <a:t>GRP : New </a:t>
            </a:r>
            <a:r>
              <a:rPr lang="fr-FR" sz="1400" b="0" u="sng" dirty="0" err="1">
                <a:solidFill>
                  <a:srgbClr val="FF0000"/>
                </a:solidFill>
              </a:rPr>
              <a:t>requirement</a:t>
            </a:r>
            <a:endParaRPr lang="fr-FR" sz="1400" b="0" u="sng" dirty="0">
              <a:solidFill>
                <a:srgbClr val="FF0000"/>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en-US" u="sng" dirty="0">
                <a:solidFill>
                  <a:schemeClr val="tx1"/>
                </a:solidFill>
              </a:rPr>
              <a:t>Permit to Work and Certificate Types </a:t>
            </a:r>
            <a:r>
              <a:rPr lang="fr-FR" u="sng" dirty="0">
                <a:solidFill>
                  <a:schemeClr val="tx1"/>
                </a:solidFill>
              </a:rPr>
              <a:t>(</a:t>
            </a:r>
            <a:r>
              <a:rPr lang="fr-FR" u="sng" dirty="0" err="1">
                <a:solidFill>
                  <a:schemeClr val="tx1"/>
                </a:solidFill>
              </a:rPr>
              <a:t>Requirement</a:t>
            </a:r>
            <a:r>
              <a:rPr lang="fr-FR" u="sng" dirty="0">
                <a:solidFill>
                  <a:schemeClr val="tx1"/>
                </a:solidFill>
              </a:rPr>
              <a:t> 3.1.7)</a:t>
            </a:r>
            <a:endParaRPr lang="fr-FR" u="sng" dirty="0">
              <a:solidFill>
                <a:schemeClr val="tx1"/>
              </a:solidFill>
              <a:cs typeface="Calibri"/>
            </a:endParaRPr>
          </a:p>
          <a:p>
            <a:pPr marL="0" indent="0" algn="just">
              <a:spcBef>
                <a:spcPts val="600"/>
              </a:spcBef>
              <a:spcAft>
                <a:spcPts val="600"/>
              </a:spcAft>
            </a:pPr>
            <a:r>
              <a:rPr lang="en-US" sz="1600" b="0" dirty="0">
                <a:solidFill>
                  <a:schemeClr val="tx1"/>
                </a:solidFill>
              </a:rPr>
              <a:t>The permit to work procedure defines the different types of applicable permits to work and the work that requires certificates.</a:t>
            </a:r>
          </a:p>
          <a:p>
            <a:pPr marL="0" indent="0" algn="just">
              <a:spcBef>
                <a:spcPts val="600"/>
              </a:spcBef>
              <a:spcAft>
                <a:spcPts val="600"/>
              </a:spcAft>
            </a:pPr>
            <a:r>
              <a:rPr lang="en-US" sz="1600" b="0" dirty="0">
                <a:solidFill>
                  <a:schemeClr val="tx1"/>
                </a:solidFill>
              </a:rPr>
              <a:t>If required, the permit to work is accompanied by all the necessary certificates.</a:t>
            </a:r>
          </a:p>
          <a:p>
            <a:pPr marL="0" indent="0" algn="l">
              <a:spcBef>
                <a:spcPts val="600"/>
              </a:spcBef>
              <a:spcAft>
                <a:spcPts val="600"/>
              </a:spcAft>
            </a:pPr>
            <a:r>
              <a:rPr lang="fr-FR" sz="1400" b="0" u="sng" dirty="0">
                <a:solidFill>
                  <a:srgbClr val="FF0000"/>
                </a:solidFill>
              </a:rPr>
              <a:t>RC-MS : </a:t>
            </a:r>
            <a:r>
              <a:rPr lang="fr-FR" sz="1400" b="0" u="sng" dirty="0" err="1">
                <a:solidFill>
                  <a:srgbClr val="FF0000"/>
                </a:solidFill>
              </a:rPr>
              <a:t>establish</a:t>
            </a:r>
            <a:r>
              <a:rPr lang="fr-FR" sz="1400" b="0" u="sng" dirty="0">
                <a:solidFill>
                  <a:srgbClr val="FF0000"/>
                </a:solidFill>
              </a:rPr>
              <a:t> a </a:t>
            </a:r>
            <a:r>
              <a:rPr lang="fr-FR" sz="1400" b="0" u="sng" dirty="0" err="1">
                <a:solidFill>
                  <a:srgbClr val="FF0000"/>
                </a:solidFill>
              </a:rPr>
              <a:t>list</a:t>
            </a:r>
            <a:r>
              <a:rPr lang="fr-FR" sz="1400" b="0" u="sng" dirty="0">
                <a:solidFill>
                  <a:srgbClr val="FF0000"/>
                </a:solidFill>
              </a:rPr>
              <a:t> of </a:t>
            </a:r>
            <a:r>
              <a:rPr lang="fr-FR" sz="1400" b="0" u="sng" dirty="0" err="1">
                <a:solidFill>
                  <a:srgbClr val="FF0000"/>
                </a:solidFill>
              </a:rPr>
              <a:t>works</a:t>
            </a:r>
            <a:r>
              <a:rPr lang="fr-FR" sz="1400" b="0" u="sng" dirty="0">
                <a:solidFill>
                  <a:srgbClr val="FF0000"/>
                </a:solidFill>
              </a:rPr>
              <a:t> </a:t>
            </a:r>
            <a:r>
              <a:rPr lang="fr-FR" sz="1400" b="0" u="sng" dirty="0" err="1">
                <a:solidFill>
                  <a:srgbClr val="FF0000"/>
                </a:solidFill>
              </a:rPr>
              <a:t>that</a:t>
            </a:r>
            <a:r>
              <a:rPr lang="fr-FR" sz="1400" b="0" u="sng" dirty="0">
                <a:solidFill>
                  <a:srgbClr val="FF0000"/>
                </a:solidFill>
              </a:rPr>
              <a:t> </a:t>
            </a:r>
            <a:r>
              <a:rPr lang="fr-FR" sz="1400" b="0" u="sng" dirty="0" err="1">
                <a:solidFill>
                  <a:srgbClr val="FF0000"/>
                </a:solidFill>
              </a:rPr>
              <a:t>requires</a:t>
            </a:r>
            <a:r>
              <a:rPr lang="fr-FR" sz="1400" b="0" u="sng" dirty="0">
                <a:solidFill>
                  <a:srgbClr val="FF0000"/>
                </a:solidFill>
              </a:rPr>
              <a:t> </a:t>
            </a:r>
            <a:r>
              <a:rPr lang="fr-FR" sz="1400" b="0" u="sng" dirty="0" err="1">
                <a:solidFill>
                  <a:srgbClr val="FF0000"/>
                </a:solidFill>
              </a:rPr>
              <a:t>certificates</a:t>
            </a:r>
            <a:br>
              <a:rPr lang="fr-FR" sz="1400" b="0" u="sng" dirty="0">
                <a:solidFill>
                  <a:srgbClr val="FF0000"/>
                </a:solidFill>
              </a:rPr>
            </a:br>
            <a:r>
              <a:rPr lang="fr-FR" sz="1400" b="0" u="sng" dirty="0">
                <a:solidFill>
                  <a:srgbClr val="FF0000"/>
                </a:solidFill>
              </a:rPr>
              <a:t>GRP : New </a:t>
            </a:r>
            <a:r>
              <a:rPr lang="fr-FR" sz="1400" b="0" u="sng" dirty="0" err="1">
                <a:solidFill>
                  <a:srgbClr val="FF0000"/>
                </a:solidFill>
              </a:rPr>
              <a:t>requirement</a:t>
            </a:r>
            <a:endParaRPr lang="fr-FR" sz="1400" b="0" u="sng" dirty="0">
              <a:solidFill>
                <a:srgbClr val="FF0000"/>
              </a:solidFill>
            </a:endParaRPr>
          </a:p>
          <a:p>
            <a:pPr marL="0" indent="0" algn="l">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695636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a:t>
            </a:r>
            <a:r>
              <a:rPr lang="en-US" dirty="0" err="1"/>
              <a:t>Organisation</a:t>
            </a:r>
            <a:r>
              <a:rPr lang="en-US" dirty="0"/>
              <a:t> of the permit to work process </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err="1">
                <a:solidFill>
                  <a:schemeClr val="tx1"/>
                </a:solidFill>
              </a:rPr>
              <a:t>Simplified</a:t>
            </a:r>
            <a:r>
              <a:rPr lang="fr-FR" u="sng" dirty="0">
                <a:solidFill>
                  <a:schemeClr val="tx1"/>
                </a:solidFill>
              </a:rPr>
              <a:t> Permit to </a:t>
            </a:r>
            <a:r>
              <a:rPr lang="fr-FR" u="sng" dirty="0" err="1">
                <a:solidFill>
                  <a:schemeClr val="tx1"/>
                </a:solidFill>
              </a:rPr>
              <a:t>Work</a:t>
            </a:r>
            <a:r>
              <a:rPr lang="fr-FR" u="sng" dirty="0">
                <a:solidFill>
                  <a:schemeClr val="tx1"/>
                </a:solidFill>
              </a:rPr>
              <a:t> (</a:t>
            </a:r>
            <a:r>
              <a:rPr lang="fr-FR" u="sng" dirty="0" err="1">
                <a:solidFill>
                  <a:schemeClr val="tx1"/>
                </a:solidFill>
              </a:rPr>
              <a:t>Requirement</a:t>
            </a:r>
            <a:r>
              <a:rPr lang="fr-FR" u="sng" dirty="0">
                <a:solidFill>
                  <a:schemeClr val="tx1"/>
                </a:solidFill>
              </a:rPr>
              <a:t> 3.1.8)</a:t>
            </a:r>
          </a:p>
          <a:p>
            <a:pPr marL="0" indent="0" algn="just">
              <a:spcBef>
                <a:spcPts val="600"/>
              </a:spcBef>
              <a:spcAft>
                <a:spcPts val="600"/>
              </a:spcAft>
            </a:pPr>
            <a:r>
              <a:rPr lang="en-US" sz="1600" b="0" dirty="0">
                <a:solidFill>
                  <a:schemeClr val="tx1"/>
                </a:solidFill>
              </a:rPr>
              <a:t>A “simplified” permit to work is used only for recurrent and low-risk work that does not generate any co-activity or simultaneous operations. </a:t>
            </a:r>
          </a:p>
          <a:p>
            <a:pPr marL="0" indent="0" algn="just">
              <a:spcBef>
                <a:spcPts val="600"/>
              </a:spcBef>
              <a:spcAft>
                <a:spcPts val="600"/>
              </a:spcAft>
            </a:pPr>
            <a:r>
              <a:rPr lang="en-US" sz="1600" b="0" dirty="0">
                <a:solidFill>
                  <a:schemeClr val="tx1"/>
                </a:solidFill>
              </a:rPr>
              <a:t>The permit to work procedure includes an exhaustive list of work covered by a simplified permit to work. The list is established after a specific risk analysis and approved by the appropriate line manager at least once a year.</a:t>
            </a:r>
          </a:p>
          <a:p>
            <a:pPr marL="0" indent="0" algn="just">
              <a:spcBef>
                <a:spcPts val="600"/>
              </a:spcBef>
              <a:spcAft>
                <a:spcPts val="600"/>
              </a:spcAft>
            </a:pPr>
            <a:r>
              <a:rPr lang="fr-FR" sz="1400" b="0" u="sng" dirty="0">
                <a:solidFill>
                  <a:srgbClr val="FF0000"/>
                </a:solidFill>
              </a:rPr>
              <a:t>GRP-MS-RC : New </a:t>
            </a:r>
            <a:r>
              <a:rPr lang="fr-FR" sz="1400" b="0" u="sng" dirty="0" err="1">
                <a:solidFill>
                  <a:srgbClr val="FF0000"/>
                </a:solidFill>
              </a:rPr>
              <a:t>requirement</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en-US" u="sng" dirty="0">
                <a:solidFill>
                  <a:schemeClr val="tx1"/>
                </a:solidFill>
              </a:rPr>
              <a:t>Work </a:t>
            </a:r>
            <a:r>
              <a:rPr lang="en-US" u="sng" dirty="0" err="1">
                <a:solidFill>
                  <a:schemeClr val="tx1"/>
                </a:solidFill>
              </a:rPr>
              <a:t>Authorised</a:t>
            </a:r>
            <a:r>
              <a:rPr lang="en-US" u="sng" dirty="0">
                <a:solidFill>
                  <a:schemeClr val="tx1"/>
                </a:solidFill>
              </a:rPr>
              <a:t> Without a Permit to Work </a:t>
            </a:r>
            <a:r>
              <a:rPr lang="fr-FR" u="sng" dirty="0">
                <a:solidFill>
                  <a:schemeClr val="tx1"/>
                </a:solidFill>
              </a:rPr>
              <a:t>(</a:t>
            </a:r>
            <a:r>
              <a:rPr lang="fr-FR" u="sng" dirty="0" err="1">
                <a:solidFill>
                  <a:schemeClr val="tx1"/>
                </a:solidFill>
              </a:rPr>
              <a:t>Requirement</a:t>
            </a:r>
            <a:r>
              <a:rPr lang="fr-FR" u="sng" dirty="0">
                <a:solidFill>
                  <a:schemeClr val="tx1"/>
                </a:solidFill>
              </a:rPr>
              <a:t> 3.1.9)</a:t>
            </a:r>
            <a:endParaRPr lang="fr-FR" u="sng" dirty="0">
              <a:solidFill>
                <a:schemeClr val="tx1"/>
              </a:solidFill>
              <a:cs typeface="Calibri"/>
            </a:endParaRPr>
          </a:p>
          <a:p>
            <a:pPr marL="0" indent="0" algn="just">
              <a:spcBef>
                <a:spcPts val="600"/>
              </a:spcBef>
              <a:spcAft>
                <a:spcPts val="600"/>
              </a:spcAft>
            </a:pPr>
            <a:r>
              <a:rPr lang="en-US" sz="1600" b="0" dirty="0">
                <a:solidFill>
                  <a:schemeClr val="tx1"/>
                </a:solidFill>
              </a:rPr>
              <a:t>The rules for preparing and approving work that can be executed without a permit to work is defined in the permit to work procedure.</a:t>
            </a:r>
          </a:p>
          <a:p>
            <a:pPr marL="0" indent="0" algn="just">
              <a:spcBef>
                <a:spcPts val="600"/>
              </a:spcBef>
              <a:spcAft>
                <a:spcPts val="600"/>
              </a:spcAft>
            </a:pPr>
            <a:r>
              <a:rPr lang="en-US" sz="1600" b="0" dirty="0">
                <a:solidFill>
                  <a:schemeClr val="tx1"/>
                </a:solidFill>
              </a:rPr>
              <a:t>The exhaustive list of work that can be executed without a permit to work is drawn up according to the risk analysis. It is reviewed and approved by the appropriate line manager at least once a year.</a:t>
            </a:r>
          </a:p>
          <a:p>
            <a:pPr marL="0" indent="0" algn="l">
              <a:spcBef>
                <a:spcPts val="600"/>
              </a:spcBef>
              <a:spcAft>
                <a:spcPts val="600"/>
              </a:spcAft>
            </a:pPr>
            <a:r>
              <a:rPr lang="fr-FR" sz="1400" b="0" u="sng" dirty="0">
                <a:solidFill>
                  <a:srgbClr val="FF0000"/>
                </a:solidFill>
              </a:rPr>
              <a:t>RC-MS : </a:t>
            </a:r>
            <a:r>
              <a:rPr lang="fr-FR" sz="1400" b="0" u="sng" dirty="0" err="1">
                <a:solidFill>
                  <a:srgbClr val="FF0000"/>
                </a:solidFill>
              </a:rPr>
              <a:t>establish</a:t>
            </a:r>
            <a:r>
              <a:rPr lang="fr-FR" sz="1400" b="0" u="sng" dirty="0">
                <a:solidFill>
                  <a:srgbClr val="FF0000"/>
                </a:solidFill>
              </a:rPr>
              <a:t> a </a:t>
            </a:r>
            <a:r>
              <a:rPr lang="fr-FR" sz="1400" b="0" u="sng" dirty="0" err="1">
                <a:solidFill>
                  <a:srgbClr val="FF0000"/>
                </a:solidFill>
              </a:rPr>
              <a:t>list</a:t>
            </a:r>
            <a:r>
              <a:rPr lang="fr-FR" sz="1400" b="0" u="sng" dirty="0">
                <a:solidFill>
                  <a:srgbClr val="FF0000"/>
                </a:solidFill>
              </a:rPr>
              <a:t> of </a:t>
            </a:r>
            <a:r>
              <a:rPr lang="fr-FR" sz="1400" b="0" u="sng" dirty="0" err="1">
                <a:solidFill>
                  <a:srgbClr val="FF0000"/>
                </a:solidFill>
              </a:rPr>
              <a:t>works</a:t>
            </a:r>
            <a:r>
              <a:rPr lang="fr-FR" sz="1400" b="0" u="sng" dirty="0">
                <a:solidFill>
                  <a:srgbClr val="FF0000"/>
                </a:solidFill>
              </a:rPr>
              <a:t> </a:t>
            </a:r>
            <a:r>
              <a:rPr lang="fr-FR" sz="1400" b="0" u="sng" dirty="0" err="1">
                <a:solidFill>
                  <a:srgbClr val="FF0000"/>
                </a:solidFill>
              </a:rPr>
              <a:t>that</a:t>
            </a:r>
            <a:r>
              <a:rPr lang="fr-FR" sz="1400" b="0" u="sng" dirty="0">
                <a:solidFill>
                  <a:srgbClr val="FF0000"/>
                </a:solidFill>
              </a:rPr>
              <a:t> </a:t>
            </a:r>
            <a:r>
              <a:rPr lang="en-US" sz="1400" b="0" u="sng" dirty="0">
                <a:solidFill>
                  <a:srgbClr val="FF0000"/>
                </a:solidFill>
              </a:rPr>
              <a:t>can be executed without a permit to work</a:t>
            </a:r>
            <a:br>
              <a:rPr lang="fr-FR" sz="1400" b="0" u="sng" dirty="0">
                <a:solidFill>
                  <a:srgbClr val="FF0000"/>
                </a:solidFill>
              </a:rPr>
            </a:br>
            <a:r>
              <a:rPr lang="fr-FR" sz="1400" b="0" u="sng" dirty="0">
                <a:solidFill>
                  <a:srgbClr val="FF0000"/>
                </a:solidFill>
              </a:rPr>
              <a:t>GRP : New </a:t>
            </a:r>
            <a:r>
              <a:rPr lang="fr-FR" sz="1400" b="0" u="sng" dirty="0" err="1">
                <a:solidFill>
                  <a:srgbClr val="FF0000"/>
                </a:solidFill>
              </a:rPr>
              <a:t>requirement</a:t>
            </a: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841387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97275" y="-154091"/>
            <a:ext cx="9577064" cy="621119"/>
          </a:xfrm>
        </p:spPr>
        <p:txBody>
          <a:bodyPr/>
          <a:lstStyle/>
          <a:p>
            <a:pPr rtl="0"/>
            <a:r>
              <a:rPr lang="en-GB" dirty="0"/>
              <a:t>REQUIREMENT OVERVIEW : </a:t>
            </a:r>
            <a:r>
              <a:rPr lang="en-US" dirty="0"/>
              <a:t>Permit to Work Preparation </a:t>
            </a:r>
            <a:r>
              <a:rPr lang="en-GB" dirty="0"/>
              <a:t>  </a:t>
            </a:r>
          </a:p>
        </p:txBody>
      </p:sp>
      <p:sp>
        <p:nvSpPr>
          <p:cNvPr id="7" name="Espace réservé du texte 1"/>
          <p:cNvSpPr txBox="1">
            <a:spLocks/>
          </p:cNvSpPr>
          <p:nvPr/>
        </p:nvSpPr>
        <p:spPr>
          <a:xfrm>
            <a:off x="407368" y="2852123"/>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dirty="0">
                <a:solidFill>
                  <a:schemeClr val="tx1"/>
                </a:solidFill>
              </a:rPr>
              <a:t>Risk Analysis for the Permit to Work </a:t>
            </a:r>
            <a:r>
              <a:rPr lang="fr-FR" u="sng" dirty="0">
                <a:solidFill>
                  <a:schemeClr val="tx1"/>
                </a:solidFill>
              </a:rPr>
              <a:t>(</a:t>
            </a:r>
            <a:r>
              <a:rPr lang="fr-FR" u="sng" dirty="0" err="1">
                <a:solidFill>
                  <a:schemeClr val="tx1"/>
                </a:solidFill>
              </a:rPr>
              <a:t>Requirement</a:t>
            </a:r>
            <a:r>
              <a:rPr lang="fr-FR" u="sng" dirty="0">
                <a:solidFill>
                  <a:schemeClr val="tx1"/>
                </a:solidFill>
              </a:rPr>
              <a:t> 3.2.1)</a:t>
            </a:r>
          </a:p>
          <a:p>
            <a:pPr marL="0" indent="0" algn="just">
              <a:spcBef>
                <a:spcPts val="600"/>
              </a:spcBef>
              <a:spcAft>
                <a:spcPts val="600"/>
              </a:spcAft>
            </a:pPr>
            <a:r>
              <a:rPr lang="en-US" sz="1600" b="0" dirty="0">
                <a:solidFill>
                  <a:schemeClr val="tx1"/>
                </a:solidFill>
              </a:rPr>
              <a:t>A permit to work is based on a risk analysis.</a:t>
            </a:r>
          </a:p>
          <a:p>
            <a:pPr marL="0" indent="0" algn="just">
              <a:spcBef>
                <a:spcPts val="600"/>
              </a:spcBef>
              <a:spcAft>
                <a:spcPts val="600"/>
              </a:spcAft>
            </a:pPr>
            <a:r>
              <a:rPr lang="fr-FR" sz="1400" b="0" u="sng" dirty="0">
                <a:solidFill>
                  <a:srgbClr val="FF0000"/>
                </a:solidFill>
              </a:rPr>
              <a:t>GRP : New </a:t>
            </a:r>
            <a:r>
              <a:rPr lang="fr-FR" sz="1400" b="0" u="sng" dirty="0" err="1">
                <a:solidFill>
                  <a:srgbClr val="FF0000"/>
                </a:solidFill>
              </a:rPr>
              <a:t>requirement</a:t>
            </a:r>
            <a:endParaRPr lang="fr-FR" sz="1400" b="0" u="sng" dirty="0">
              <a:solidFill>
                <a:srgbClr val="FF0000"/>
              </a:solidFill>
            </a:endParaRPr>
          </a:p>
          <a:p>
            <a:pPr marL="0" indent="0" algn="just">
              <a:spcBef>
                <a:spcPts val="600"/>
              </a:spcBef>
              <a:spcAft>
                <a:spcPts val="600"/>
              </a:spcAft>
            </a:pPr>
            <a:endParaRPr lang="fr-FR" sz="1400" b="0" i="1" u="sng" dirty="0">
              <a:solidFill>
                <a:srgbClr val="FF0000"/>
              </a:solidFill>
            </a:endParaRPr>
          </a:p>
          <a:p>
            <a:pPr marL="0" indent="0" algn="l">
              <a:spcAft>
                <a:spcPts val="1200"/>
              </a:spcAft>
            </a:pPr>
            <a:r>
              <a:rPr lang="en-US" u="sng" dirty="0">
                <a:solidFill>
                  <a:schemeClr val="tx1"/>
                </a:solidFill>
              </a:rPr>
              <a:t>Joint Visit for “High Risk Work” </a:t>
            </a:r>
            <a:r>
              <a:rPr lang="fr-FR" u="sng" dirty="0">
                <a:solidFill>
                  <a:schemeClr val="tx1"/>
                </a:solidFill>
              </a:rPr>
              <a:t>(</a:t>
            </a:r>
            <a:r>
              <a:rPr lang="fr-FR" u="sng" dirty="0" err="1">
                <a:solidFill>
                  <a:schemeClr val="tx1"/>
                </a:solidFill>
              </a:rPr>
              <a:t>Requirement</a:t>
            </a:r>
            <a:r>
              <a:rPr lang="fr-FR" u="sng" dirty="0">
                <a:solidFill>
                  <a:schemeClr val="tx1"/>
                </a:solidFill>
              </a:rPr>
              <a:t> 3.2.2)</a:t>
            </a:r>
          </a:p>
          <a:p>
            <a:pPr marL="0" indent="0" algn="just">
              <a:spcBef>
                <a:spcPts val="600"/>
              </a:spcBef>
              <a:spcAft>
                <a:spcPts val="600"/>
              </a:spcAft>
            </a:pPr>
            <a:r>
              <a:rPr lang="en-US" sz="1600" b="0" dirty="0">
                <a:solidFill>
                  <a:schemeClr val="tx1"/>
                </a:solidFill>
              </a:rPr>
              <a:t>For “high risk work” the approving authority and the performing authority visit the work site as part of the permit to work preparation process.</a:t>
            </a:r>
          </a:p>
          <a:p>
            <a:pPr marL="0" indent="0" algn="l">
              <a:spcBef>
                <a:spcPts val="600"/>
              </a:spcBef>
              <a:spcAft>
                <a:spcPts val="600"/>
              </a:spcAft>
            </a:pPr>
            <a:r>
              <a:rPr lang="fr-FR" sz="1400" b="0" u="sng" dirty="0">
                <a:solidFill>
                  <a:srgbClr val="FF0000"/>
                </a:solidFill>
              </a:rPr>
              <a:t>EP-RC-MS : the </a:t>
            </a:r>
            <a:r>
              <a:rPr lang="fr-FR" sz="1400" b="0" u="sng" dirty="0" err="1">
                <a:solidFill>
                  <a:srgbClr val="FF0000"/>
                </a:solidFill>
              </a:rPr>
              <a:t>definition</a:t>
            </a:r>
            <a:r>
              <a:rPr lang="fr-FR" sz="1400" b="0" u="sng" dirty="0">
                <a:solidFill>
                  <a:srgbClr val="FF0000"/>
                </a:solidFill>
              </a:rPr>
              <a:t> of high </a:t>
            </a:r>
            <a:r>
              <a:rPr lang="fr-FR" sz="1400" b="0" u="sng" dirty="0" err="1">
                <a:solidFill>
                  <a:srgbClr val="FF0000"/>
                </a:solidFill>
              </a:rPr>
              <a:t>risk</a:t>
            </a:r>
            <a:r>
              <a:rPr lang="fr-FR" sz="1400" b="0" u="sng" dirty="0">
                <a:solidFill>
                  <a:srgbClr val="FF0000"/>
                </a:solidFill>
              </a:rPr>
              <a:t> </a:t>
            </a:r>
            <a:r>
              <a:rPr lang="fr-FR" sz="1400" b="0" u="sng" dirty="0" err="1">
                <a:solidFill>
                  <a:srgbClr val="FF0000"/>
                </a:solidFill>
              </a:rPr>
              <a:t>work</a:t>
            </a:r>
            <a:r>
              <a:rPr lang="fr-FR" sz="1400" b="0" u="sng" dirty="0">
                <a:solidFill>
                  <a:srgbClr val="FF0000"/>
                </a:solidFill>
              </a:rPr>
              <a:t> </a:t>
            </a:r>
            <a:r>
              <a:rPr lang="fr-FR" sz="1400" b="0" u="sng" dirty="0" err="1">
                <a:solidFill>
                  <a:srgbClr val="FF0000"/>
                </a:solidFill>
              </a:rPr>
              <a:t>list</a:t>
            </a:r>
            <a:r>
              <a:rPr lang="fr-FR" sz="1400" b="0" u="sng" dirty="0">
                <a:solidFill>
                  <a:srgbClr val="FF0000"/>
                </a:solidFill>
              </a:rPr>
              <a:t> </a:t>
            </a:r>
            <a:r>
              <a:rPr lang="fr-FR" sz="1400" b="0" u="sng" dirty="0" err="1">
                <a:solidFill>
                  <a:srgbClr val="FF0000"/>
                </a:solidFill>
              </a:rPr>
              <a:t>is</a:t>
            </a:r>
            <a:r>
              <a:rPr lang="fr-FR" sz="1400" b="0" u="sng" dirty="0">
                <a:solidFill>
                  <a:srgbClr val="FF0000"/>
                </a:solidFill>
              </a:rPr>
              <a:t> a new </a:t>
            </a:r>
            <a:r>
              <a:rPr lang="fr-FR" sz="1400" b="0" u="sng" dirty="0" err="1">
                <a:solidFill>
                  <a:srgbClr val="FF0000"/>
                </a:solidFill>
              </a:rPr>
              <a:t>requirement</a:t>
            </a:r>
            <a:br>
              <a:rPr lang="fr-FR" sz="1400" b="0" u="sng" dirty="0">
                <a:solidFill>
                  <a:srgbClr val="FF0000"/>
                </a:solidFill>
              </a:rPr>
            </a:br>
            <a:r>
              <a:rPr lang="fr-FR" sz="1400" b="0" u="sng" dirty="0">
                <a:solidFill>
                  <a:srgbClr val="FF0000"/>
                </a:solidFill>
              </a:rPr>
              <a:t>GRP : New </a:t>
            </a:r>
            <a:r>
              <a:rPr lang="fr-FR" sz="1400" b="0" u="sng" dirty="0" err="1">
                <a:solidFill>
                  <a:srgbClr val="FF0000"/>
                </a:solidFill>
              </a:rPr>
              <a:t>requirement</a:t>
            </a:r>
            <a:endParaRPr lang="fr-FR" sz="1400" b="0" i="1" dirty="0">
              <a:solidFill>
                <a:schemeClr val="tx1"/>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extLst>
              <p:ext uri="{D42A27DB-BD31-4B8C-83A1-F6EECF244321}">
                <p14:modId xmlns:p14="http://schemas.microsoft.com/office/powerpoint/2010/main" val="3859392123"/>
              </p:ext>
            </p:extLst>
          </p:nvPr>
        </p:nvGraphicFramePr>
        <p:xfrm>
          <a:off x="2711626" y="803540"/>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me 7"/>
          <p:cNvGraphicFramePr/>
          <p:nvPr>
            <p:extLst>
              <p:ext uri="{D42A27DB-BD31-4B8C-83A1-F6EECF244321}">
                <p14:modId xmlns:p14="http://schemas.microsoft.com/office/powerpoint/2010/main" val="2085343132"/>
              </p:ext>
            </p:extLst>
          </p:nvPr>
        </p:nvGraphicFramePr>
        <p:xfrm>
          <a:off x="2063552" y="2099253"/>
          <a:ext cx="7488832" cy="5301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9" name="Groupe 8"/>
          <p:cNvGrpSpPr/>
          <p:nvPr/>
        </p:nvGrpSpPr>
        <p:grpSpPr>
          <a:xfrm>
            <a:off x="3216066" y="664890"/>
            <a:ext cx="5707893" cy="654371"/>
            <a:chOff x="819114" y="0"/>
            <a:chExt cx="4552554" cy="345440"/>
          </a:xfrm>
        </p:grpSpPr>
        <p:sp>
          <p:nvSpPr>
            <p:cNvPr id="10" name="Rectangle à coins arrondis 9"/>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1" name="Rectangle 10"/>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kern="1200" dirty="0" err="1">
                  <a:solidFill>
                    <a:sysClr val="windowText" lastClr="000000"/>
                  </a:solidFill>
                </a:rPr>
                <a:t>Organisation</a:t>
              </a:r>
              <a:r>
                <a:rPr lang="en-US" kern="1200" dirty="0">
                  <a:solidFill>
                    <a:sysClr val="windowText" lastClr="000000"/>
                  </a:solidFill>
                </a:rPr>
                <a:t> of the permit to work process</a:t>
              </a:r>
            </a:p>
          </p:txBody>
        </p:sp>
      </p:grpSp>
      <p:graphicFrame>
        <p:nvGraphicFramePr>
          <p:cNvPr id="12" name="Diagramme 11"/>
          <p:cNvGraphicFramePr/>
          <p:nvPr>
            <p:extLst>
              <p:ext uri="{D42A27DB-BD31-4B8C-83A1-F6EECF244321}">
                <p14:modId xmlns:p14="http://schemas.microsoft.com/office/powerpoint/2010/main" val="4242202060"/>
              </p:ext>
            </p:extLst>
          </p:nvPr>
        </p:nvGraphicFramePr>
        <p:xfrm>
          <a:off x="1857337" y="1029945"/>
          <a:ext cx="8640960" cy="133607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3" name="Diagramme 12"/>
          <p:cNvGraphicFramePr/>
          <p:nvPr>
            <p:extLst>
              <p:ext uri="{D42A27DB-BD31-4B8C-83A1-F6EECF244321}">
                <p14:modId xmlns:p14="http://schemas.microsoft.com/office/powerpoint/2010/main" val="4178777247"/>
              </p:ext>
            </p:extLst>
          </p:nvPr>
        </p:nvGraphicFramePr>
        <p:xfrm>
          <a:off x="2939736" y="2083812"/>
          <a:ext cx="6476163" cy="55310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Tree>
    <p:extLst>
      <p:ext uri="{BB962C8B-B14F-4D97-AF65-F5344CB8AC3E}">
        <p14:creationId xmlns:p14="http://schemas.microsoft.com/office/powerpoint/2010/main" val="1546239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 Permit to Work Preparation    </a:t>
            </a:r>
          </a:p>
        </p:txBody>
      </p:sp>
      <p:sp>
        <p:nvSpPr>
          <p:cNvPr id="7" name="Espace réservé du texte 1"/>
          <p:cNvSpPr txBox="1">
            <a:spLocks/>
          </p:cNvSpPr>
          <p:nvPr/>
        </p:nvSpPr>
        <p:spPr>
          <a:xfrm>
            <a:off x="407368" y="764704"/>
            <a:ext cx="11325290" cy="54726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Permit to </a:t>
            </a:r>
            <a:r>
              <a:rPr lang="fr-FR" u="sng" dirty="0" err="1">
                <a:solidFill>
                  <a:schemeClr val="tx1"/>
                </a:solidFill>
              </a:rPr>
              <a:t>Work</a:t>
            </a:r>
            <a:r>
              <a:rPr lang="fr-FR" u="sng" dirty="0">
                <a:solidFill>
                  <a:schemeClr val="tx1"/>
                </a:solidFill>
              </a:rPr>
              <a:t> Content (</a:t>
            </a:r>
            <a:r>
              <a:rPr lang="fr-FR" u="sng" dirty="0" err="1">
                <a:solidFill>
                  <a:schemeClr val="tx1"/>
                </a:solidFill>
              </a:rPr>
              <a:t>Requirement</a:t>
            </a:r>
            <a:r>
              <a:rPr lang="fr-FR" u="sng" dirty="0">
                <a:solidFill>
                  <a:schemeClr val="tx1"/>
                </a:solidFill>
              </a:rPr>
              <a:t> 3.2.3)</a:t>
            </a:r>
          </a:p>
          <a:p>
            <a:pPr marL="0" indent="0" algn="just">
              <a:spcBef>
                <a:spcPts val="600"/>
              </a:spcBef>
              <a:spcAft>
                <a:spcPts val="600"/>
              </a:spcAft>
            </a:pPr>
            <a:r>
              <a:rPr lang="en-US" sz="1600" dirty="0">
                <a:solidFill>
                  <a:schemeClr val="tx1"/>
                </a:solidFill>
              </a:rPr>
              <a:t>Before approval</a:t>
            </a:r>
            <a:r>
              <a:rPr lang="en-US" sz="1600" b="0" dirty="0">
                <a:solidFill>
                  <a:schemeClr val="tx1"/>
                </a:solidFill>
              </a:rPr>
              <a:t>, a permit to work includes at least the following information: </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Identification of the performing authority;</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Description of the work to be performed;</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Work site;</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Identification of the equipment concerned, if applicable;</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Work execution dates;</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Validity period of the permit;</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Tools and means used;</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Risks identified in the risk analysis and the risk control measures to be applied;</a:t>
            </a:r>
          </a:p>
          <a:p>
            <a:pPr marL="540000" indent="-285750" algn="just">
              <a:spcBef>
                <a:spcPts val="600"/>
              </a:spcBef>
              <a:spcAft>
                <a:spcPts val="600"/>
              </a:spcAft>
              <a:buFont typeface="Arial" panose="020B0604020202020204" pitchFamily="34" charset="0"/>
              <a:buChar char="•"/>
            </a:pPr>
            <a:r>
              <a:rPr lang="en-US" sz="1600" b="0" dirty="0">
                <a:solidFill>
                  <a:schemeClr val="tx1"/>
                </a:solidFill>
              </a:rPr>
              <a:t>References for supporting documentation if applicable.</a:t>
            </a:r>
          </a:p>
          <a:p>
            <a:pPr marL="0" indent="0" algn="just">
              <a:spcBef>
                <a:spcPts val="600"/>
              </a:spcBef>
              <a:spcAft>
                <a:spcPts val="600"/>
              </a:spcAft>
            </a:pPr>
            <a:r>
              <a:rPr lang="fr-FR" sz="1400" b="0" u="sng" dirty="0">
                <a:solidFill>
                  <a:srgbClr val="FF0000"/>
                </a:solidFill>
              </a:rPr>
              <a:t>GRP : New </a:t>
            </a:r>
            <a:r>
              <a:rPr lang="fr-FR" sz="1400" b="0" u="sng" dirty="0" err="1">
                <a:solidFill>
                  <a:srgbClr val="FF0000"/>
                </a:solidFill>
              </a:rPr>
              <a:t>requirement</a:t>
            </a:r>
            <a:endParaRPr lang="fr-FR" sz="1400" b="0" u="sng" dirty="0">
              <a:solidFill>
                <a:srgbClr val="FF0000"/>
              </a:solidFill>
            </a:endParaRP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9858702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4" ma:contentTypeDescription="Crée un document." ma:contentTypeScope="" ma:versionID="edc04490c7da944723b78ecba24ac2c7">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c3c3fe0b6a17acbc95107ccd384256cd"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4b50f26b-75a6-4d91-ac13-e98b30e4ed8a">
      <UserInfo>
        <DisplayName>Alexandre FAKIH</DisplayName>
        <AccountId>98</AccountId>
        <AccountType/>
      </UserInfo>
    </SharedWithUsers>
  </documentManagement>
</p:properties>
</file>

<file path=customXml/itemProps1.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2.xml><?xml version="1.0" encoding="utf-8"?>
<ds:datastoreItem xmlns:ds="http://schemas.openxmlformats.org/officeDocument/2006/customXml" ds:itemID="{ED1D6A1B-AD64-4E3E-B047-6F936E4943EA}"/>
</file>

<file path=customXml/itemProps3.xml><?xml version="1.0" encoding="utf-8"?>
<ds:datastoreItem xmlns:ds="http://schemas.openxmlformats.org/officeDocument/2006/customXml" ds:itemID="{4AC26BA1-78A3-453B-9FBD-D496DF888812}">
  <ds:schemaRefs>
    <ds:schemaRef ds:uri="http://purl.org/dc/terms/"/>
    <ds:schemaRef ds:uri="http://purl.org/dc/elements/1.1/"/>
    <ds:schemaRef ds:uri="http://schemas.microsoft.com/office/infopath/2007/PartnerControls"/>
    <ds:schemaRef ds:uri="d53d6302-fb0d-49f0-90cc-8cd241067010"/>
    <ds:schemaRef ds:uri="http://schemas.microsoft.com/office/2006/documentManagement/types"/>
    <ds:schemaRef ds:uri="http://schemas.microsoft.com/office/2006/metadata/properties"/>
    <ds:schemaRef ds:uri="http://purl.org/dc/dcmitype/"/>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TotalTime>
  <Words>2015</Words>
  <Application>Microsoft Office PowerPoint</Application>
  <PresentationFormat>Grand écran</PresentationFormat>
  <Paragraphs>273</Paragraphs>
  <Slides>17</Slides>
  <Notes>16</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17</vt:i4>
      </vt:variant>
    </vt:vector>
  </HeadingPairs>
  <TitlesOfParts>
    <vt:vector size="21" baseType="lpstr">
      <vt:lpstr>Arial</vt:lpstr>
      <vt:lpstr>Calibri</vt:lpstr>
      <vt:lpstr>Wingdings</vt:lpstr>
      <vt:lpstr/>
      <vt:lpstr>Permit to Work Process​ HSE GROUP RULE (CR-GR-HSE-402)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Cyril CHAMPIGNY</cp:lastModifiedBy>
  <cp:revision>595</cp:revision>
  <cp:lastPrinted>2019-06-19T09:21:13Z</cp:lastPrinted>
  <dcterms:modified xsi:type="dcterms:W3CDTF">2019-09-26T12:50:13Z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