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9"/>
    <p:restoredTop sz="96327"/>
  </p:normalViewPr>
  <p:slideViewPr>
    <p:cSldViewPr snapToGrid="0">
      <p:cViewPr>
        <p:scale>
          <a:sx n="42" d="100"/>
          <a:sy n="42" d="100"/>
        </p:scale>
        <p:origin x="4360" y="-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voiture, Véhicule terrestre, véhicule, Visage humain&#10;&#10;Description générée automatiquement">
            <a:extLst>
              <a:ext uri="{FF2B5EF4-FFF2-40B4-BE49-F238E27FC236}">
                <a16:creationId xmlns:a16="http://schemas.microsoft.com/office/drawing/2014/main" id="{34611E75-27F2-27F1-EE9B-BE1F6B6B0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3" b="1113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Je suis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2B7224F1-EAAF-5114-7F16-AEF1B15785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80409" y="25342221"/>
            <a:ext cx="9083750" cy="18684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dirty="0">
                <a:solidFill>
                  <a:srgbClr val="374649"/>
                </a:solidFill>
              </a:rPr>
              <a:t>Je maîtrise mon véhicule </a:t>
            </a:r>
            <a:br>
              <a:rPr lang="fr-FR" sz="5400" dirty="0">
                <a:solidFill>
                  <a:srgbClr val="374649"/>
                </a:solidFill>
              </a:rPr>
            </a:br>
            <a:r>
              <a:rPr lang="fr-FR" sz="5400" dirty="0">
                <a:solidFill>
                  <a:srgbClr val="374649"/>
                </a:solidFill>
              </a:rPr>
              <a:t>en toutes circonstances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9650AE3F-8A91-BBF5-1E18-D9DD0EEF5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479" y="24829264"/>
            <a:ext cx="2916000" cy="27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</TotalTime>
  <Words>12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6</cp:revision>
  <dcterms:created xsi:type="dcterms:W3CDTF">2023-04-05T15:59:59Z</dcterms:created>
  <dcterms:modified xsi:type="dcterms:W3CDTF">2023-10-10T13:09:07Z</dcterms:modified>
</cp:coreProperties>
</file>