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5"/>
  </p:notesMasterIdLst>
  <p:handoutMasterIdLst>
    <p:handoutMasterId r:id="rId16"/>
  </p:handoutMasterIdLst>
  <p:sldIdLst>
    <p:sldId id="273" r:id="rId5"/>
    <p:sldId id="436" r:id="rId6"/>
    <p:sldId id="442" r:id="rId7"/>
    <p:sldId id="427" r:id="rId8"/>
    <p:sldId id="428" r:id="rId9"/>
    <p:sldId id="440" r:id="rId10"/>
    <p:sldId id="429" r:id="rId11"/>
    <p:sldId id="439" r:id="rId12"/>
    <p:sldId id="437" r:id="rId13"/>
    <p:sldId id="441" r:id="rId14"/>
  </p:sldIdLst>
  <p:sldSz cx="12192000" cy="6858000"/>
  <p:notesSz cx="6797675" cy="9926638"/>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bastien MUNERET" initials="SM" lastIdx="1" clrIdx="0">
    <p:extLst>
      <p:ext uri="{19B8F6BF-5375-455C-9EA6-DF929625EA0E}">
        <p15:presenceInfo xmlns:p15="http://schemas.microsoft.com/office/powerpoint/2012/main" userId="S-1-5-21-1688137703-1013256711-2629252250-3234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CC"/>
    <a:srgbClr val="376092"/>
    <a:srgbClr val="FF9900"/>
    <a:srgbClr val="A90025"/>
    <a:srgbClr val="AC8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405" autoAdjust="0"/>
  </p:normalViewPr>
  <p:slideViewPr>
    <p:cSldViewPr>
      <p:cViewPr varScale="1">
        <p:scale>
          <a:sx n="86" d="100"/>
          <a:sy n="86" d="100"/>
        </p:scale>
        <p:origin x="442" y="58"/>
      </p:cViewPr>
      <p:guideLst>
        <p:guide orient="horz" pos="2160"/>
        <p:guide pos="3840"/>
      </p:guideLst>
    </p:cSldViewPr>
  </p:slideViewPr>
  <p:outlineViewPr>
    <p:cViewPr>
      <p:scale>
        <a:sx n="33" d="100"/>
        <a:sy n="33" d="100"/>
      </p:scale>
      <p:origin x="0" y="757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956"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D02C74-5411-4A1E-B83B-68925826EC50}" type="doc">
      <dgm:prSet loTypeId="urn:microsoft.com/office/officeart/2005/8/layout/chevron1" loCatId="process" qsTypeId="urn:microsoft.com/office/officeart/2005/8/quickstyle/simple1" qsCatId="simple" csTypeId="urn:microsoft.com/office/officeart/2005/8/colors/accent1_2" csCatId="accent1" phldr="1"/>
      <dgm:spPr/>
    </dgm:pt>
    <dgm:pt modelId="{42AC0153-0D7F-49E6-A979-DD01B6A2CE44}">
      <dgm:prSet phldrT="[Texte]"/>
      <dgm:spPr/>
      <dgm:t>
        <a:bodyPr/>
        <a:lstStyle/>
        <a:p>
          <a:r>
            <a:rPr lang="fr-FR" b="1" dirty="0" smtClean="0">
              <a:ln>
                <a:noFill/>
              </a:ln>
              <a:solidFill>
                <a:schemeClr val="bg1"/>
              </a:solidFill>
            </a:rPr>
            <a:t>Identification / Organisation</a:t>
          </a:r>
          <a:endParaRPr lang="fr-FR" b="1" dirty="0">
            <a:ln>
              <a:noFill/>
            </a:ln>
            <a:solidFill>
              <a:schemeClr val="bg1"/>
            </a:solidFill>
          </a:endParaRPr>
        </a:p>
      </dgm:t>
    </dgm:pt>
    <dgm:pt modelId="{777D83BD-02D3-457B-9A46-5D9FA86BECB5}" type="parTrans" cxnId="{D9C1A5B4-CC79-43DD-9712-DD2B44D97DB5}">
      <dgm:prSet/>
      <dgm:spPr/>
      <dgm:t>
        <a:bodyPr/>
        <a:lstStyle/>
        <a:p>
          <a:endParaRPr lang="fr-FR">
            <a:ln>
              <a:noFill/>
            </a:ln>
            <a:solidFill>
              <a:schemeClr val="tx1"/>
            </a:solidFill>
          </a:endParaRPr>
        </a:p>
      </dgm:t>
    </dgm:pt>
    <dgm:pt modelId="{2E3CE0BD-522D-48F2-A958-E122202B43D7}" type="sibTrans" cxnId="{D9C1A5B4-CC79-43DD-9712-DD2B44D97DB5}">
      <dgm:prSet/>
      <dgm:spPr/>
      <dgm:t>
        <a:bodyPr/>
        <a:lstStyle/>
        <a:p>
          <a:endParaRPr lang="fr-FR">
            <a:ln>
              <a:noFill/>
            </a:ln>
            <a:solidFill>
              <a:schemeClr val="tx1"/>
            </a:solidFill>
          </a:endParaRPr>
        </a:p>
      </dgm:t>
    </dgm:pt>
    <dgm:pt modelId="{DC1F418A-E821-4E75-9D72-51B116F0449F}">
      <dgm:prSet phldrT="[Texte]"/>
      <dgm:spPr>
        <a:solidFill>
          <a:schemeClr val="bg2">
            <a:lumMod val="75000"/>
          </a:schemeClr>
        </a:solidFill>
      </dgm:spPr>
      <dgm:t>
        <a:bodyPr/>
        <a:lstStyle/>
        <a:p>
          <a:r>
            <a:rPr lang="fr-FR" dirty="0">
              <a:ln>
                <a:noFill/>
              </a:ln>
              <a:solidFill>
                <a:schemeClr val="tx1"/>
              </a:solidFill>
            </a:rPr>
            <a:t>Evaluation des risques</a:t>
          </a:r>
        </a:p>
      </dgm:t>
    </dgm:pt>
    <dgm:pt modelId="{2BD798A0-96F8-499C-BB0B-1033A12D2D23}" type="parTrans" cxnId="{DE8D18F3-9F82-4EB0-A8F3-420949CD0787}">
      <dgm:prSet/>
      <dgm:spPr/>
      <dgm:t>
        <a:bodyPr/>
        <a:lstStyle/>
        <a:p>
          <a:endParaRPr lang="fr-FR">
            <a:ln>
              <a:noFill/>
            </a:ln>
            <a:solidFill>
              <a:schemeClr val="tx1"/>
            </a:solidFill>
          </a:endParaRPr>
        </a:p>
      </dgm:t>
    </dgm:pt>
    <dgm:pt modelId="{F3F7569B-58D8-4C39-AABC-2540BDA35E6A}" type="sibTrans" cxnId="{DE8D18F3-9F82-4EB0-A8F3-420949CD0787}">
      <dgm:prSet/>
      <dgm:spPr/>
      <dgm:t>
        <a:bodyPr/>
        <a:lstStyle/>
        <a:p>
          <a:endParaRPr lang="fr-FR">
            <a:ln>
              <a:noFill/>
            </a:ln>
            <a:solidFill>
              <a:schemeClr val="tx1"/>
            </a:solidFill>
          </a:endParaRPr>
        </a:p>
      </dgm:t>
    </dgm:pt>
    <dgm:pt modelId="{09FDF9EF-AFB2-4CD9-BD9D-1EFF6F068A7D}">
      <dgm:prSet phldrT="[Texte]"/>
      <dgm:spPr>
        <a:solidFill>
          <a:schemeClr val="bg2">
            <a:lumMod val="75000"/>
          </a:schemeClr>
        </a:solidFill>
      </dgm:spPr>
      <dgm:t>
        <a:bodyPr/>
        <a:lstStyle/>
        <a:p>
          <a:r>
            <a:rPr lang="fr-FR" dirty="0">
              <a:ln>
                <a:noFill/>
              </a:ln>
              <a:solidFill>
                <a:schemeClr val="tx1"/>
              </a:solidFill>
            </a:rPr>
            <a:t>Plan d’Urgence</a:t>
          </a:r>
        </a:p>
      </dgm:t>
    </dgm:pt>
    <dgm:pt modelId="{DE72BFC7-06A8-4908-A4C4-27CC7E93779A}" type="parTrans" cxnId="{D94CB607-C798-46BF-86BA-62B005C12AE0}">
      <dgm:prSet/>
      <dgm:spPr/>
      <dgm:t>
        <a:bodyPr/>
        <a:lstStyle/>
        <a:p>
          <a:endParaRPr lang="fr-FR">
            <a:ln>
              <a:noFill/>
            </a:ln>
            <a:solidFill>
              <a:schemeClr val="tx1"/>
            </a:solidFill>
          </a:endParaRPr>
        </a:p>
      </dgm:t>
    </dgm:pt>
    <dgm:pt modelId="{03609502-D721-47CD-A0B4-D55FFEF5C554}" type="sibTrans" cxnId="{D94CB607-C798-46BF-86BA-62B005C12AE0}">
      <dgm:prSet/>
      <dgm:spPr/>
      <dgm:t>
        <a:bodyPr/>
        <a:lstStyle/>
        <a:p>
          <a:endParaRPr lang="fr-FR">
            <a:ln>
              <a:noFill/>
            </a:ln>
            <a:solidFill>
              <a:schemeClr val="tx1"/>
            </a:solidFill>
          </a:endParaRPr>
        </a:p>
      </dgm:t>
    </dgm:pt>
    <dgm:pt modelId="{0998BAF9-78F3-43EC-9FFA-9E45CACB7277}">
      <dgm:prSet phldrT="[Texte]"/>
      <dgm:spPr>
        <a:solidFill>
          <a:schemeClr val="bg2">
            <a:lumMod val="75000"/>
          </a:schemeClr>
        </a:solidFill>
      </dgm:spPr>
      <dgm:t>
        <a:bodyPr/>
        <a:lstStyle/>
        <a:p>
          <a:r>
            <a:rPr lang="fr-FR" dirty="0">
              <a:ln>
                <a:noFill/>
              </a:ln>
              <a:solidFill>
                <a:schemeClr val="tx1"/>
              </a:solidFill>
            </a:rPr>
            <a:t>Documentation et suivi</a:t>
          </a:r>
        </a:p>
      </dgm:t>
    </dgm:pt>
    <dgm:pt modelId="{729320E3-0C35-4305-999A-245FB15610E5}" type="parTrans" cxnId="{23DF316A-D54D-4DDD-A40F-1BA9CADA71DA}">
      <dgm:prSet/>
      <dgm:spPr/>
      <dgm:t>
        <a:bodyPr/>
        <a:lstStyle/>
        <a:p>
          <a:endParaRPr lang="fr-FR">
            <a:ln>
              <a:noFill/>
            </a:ln>
            <a:solidFill>
              <a:schemeClr val="tx1"/>
            </a:solidFill>
          </a:endParaRPr>
        </a:p>
      </dgm:t>
    </dgm:pt>
    <dgm:pt modelId="{3E6F1B1B-1742-4A1E-B629-186A56A744DB}" type="sibTrans" cxnId="{23DF316A-D54D-4DDD-A40F-1BA9CADA71DA}">
      <dgm:prSet/>
      <dgm:spPr/>
      <dgm:t>
        <a:bodyPr/>
        <a:lstStyle/>
        <a:p>
          <a:endParaRPr lang="fr-FR">
            <a:ln>
              <a:noFill/>
            </a:ln>
            <a:solidFill>
              <a:schemeClr val="tx1"/>
            </a:solidFill>
          </a:endParaRPr>
        </a:p>
      </dgm:t>
    </dgm:pt>
    <dgm:pt modelId="{16499574-E6ED-4A8E-AC43-8AB3AF95C33D}" type="pres">
      <dgm:prSet presAssocID="{2DD02C74-5411-4A1E-B83B-68925826EC50}" presName="Name0" presStyleCnt="0">
        <dgm:presLayoutVars>
          <dgm:dir/>
          <dgm:animLvl val="lvl"/>
          <dgm:resizeHandles val="exact"/>
        </dgm:presLayoutVars>
      </dgm:prSet>
      <dgm:spPr/>
    </dgm:pt>
    <dgm:pt modelId="{F5544B6E-8669-4FFB-B4F5-6AD836D573A7}" type="pres">
      <dgm:prSet presAssocID="{42AC0153-0D7F-49E6-A979-DD01B6A2CE44}" presName="parTxOnly" presStyleLbl="node1" presStyleIdx="0" presStyleCnt="4">
        <dgm:presLayoutVars>
          <dgm:chMax val="0"/>
          <dgm:chPref val="0"/>
          <dgm:bulletEnabled val="1"/>
        </dgm:presLayoutVars>
      </dgm:prSet>
      <dgm:spPr/>
      <dgm:t>
        <a:bodyPr/>
        <a:lstStyle/>
        <a:p>
          <a:endParaRPr lang="en-US"/>
        </a:p>
      </dgm:t>
    </dgm:pt>
    <dgm:pt modelId="{017F1759-500A-47D0-BD39-C9AD344631FC}" type="pres">
      <dgm:prSet presAssocID="{2E3CE0BD-522D-48F2-A958-E122202B43D7}" presName="parTxOnlySpace" presStyleCnt="0"/>
      <dgm:spPr/>
    </dgm:pt>
    <dgm:pt modelId="{D46FE61C-8730-4AA5-A480-BF1882AB626F}" type="pres">
      <dgm:prSet presAssocID="{DC1F418A-E821-4E75-9D72-51B116F0449F}" presName="parTxOnly" presStyleLbl="node1" presStyleIdx="1" presStyleCnt="4">
        <dgm:presLayoutVars>
          <dgm:chMax val="0"/>
          <dgm:chPref val="0"/>
          <dgm:bulletEnabled val="1"/>
        </dgm:presLayoutVars>
      </dgm:prSet>
      <dgm:spPr/>
      <dgm:t>
        <a:bodyPr/>
        <a:lstStyle/>
        <a:p>
          <a:endParaRPr lang="en-US"/>
        </a:p>
      </dgm:t>
    </dgm:pt>
    <dgm:pt modelId="{859A479A-445A-4833-B927-B27196A2FCAB}" type="pres">
      <dgm:prSet presAssocID="{F3F7569B-58D8-4C39-AABC-2540BDA35E6A}" presName="parTxOnlySpace" presStyleCnt="0"/>
      <dgm:spPr/>
    </dgm:pt>
    <dgm:pt modelId="{8031B3C9-3C49-410F-929A-239E1A0C26AA}" type="pres">
      <dgm:prSet presAssocID="{09FDF9EF-AFB2-4CD9-BD9D-1EFF6F068A7D}" presName="parTxOnly" presStyleLbl="node1" presStyleIdx="2" presStyleCnt="4">
        <dgm:presLayoutVars>
          <dgm:chMax val="0"/>
          <dgm:chPref val="0"/>
          <dgm:bulletEnabled val="1"/>
        </dgm:presLayoutVars>
      </dgm:prSet>
      <dgm:spPr/>
      <dgm:t>
        <a:bodyPr/>
        <a:lstStyle/>
        <a:p>
          <a:endParaRPr lang="en-US"/>
        </a:p>
      </dgm:t>
    </dgm:pt>
    <dgm:pt modelId="{93A06656-1DF2-4076-B4D8-5D6E6EBD6055}" type="pres">
      <dgm:prSet presAssocID="{03609502-D721-47CD-A0B4-D55FFEF5C554}" presName="parTxOnlySpace" presStyleCnt="0"/>
      <dgm:spPr/>
    </dgm:pt>
    <dgm:pt modelId="{1F48A76A-0CC6-4E9B-A4AE-53777A2BEC29}" type="pres">
      <dgm:prSet presAssocID="{0998BAF9-78F3-43EC-9FFA-9E45CACB7277}" presName="parTxOnly" presStyleLbl="node1" presStyleIdx="3" presStyleCnt="4">
        <dgm:presLayoutVars>
          <dgm:chMax val="0"/>
          <dgm:chPref val="0"/>
          <dgm:bulletEnabled val="1"/>
        </dgm:presLayoutVars>
      </dgm:prSet>
      <dgm:spPr/>
      <dgm:t>
        <a:bodyPr/>
        <a:lstStyle/>
        <a:p>
          <a:endParaRPr lang="en-US"/>
        </a:p>
      </dgm:t>
    </dgm:pt>
  </dgm:ptLst>
  <dgm:cxnLst>
    <dgm:cxn modelId="{D94CB607-C798-46BF-86BA-62B005C12AE0}" srcId="{2DD02C74-5411-4A1E-B83B-68925826EC50}" destId="{09FDF9EF-AFB2-4CD9-BD9D-1EFF6F068A7D}" srcOrd="2" destOrd="0" parTransId="{DE72BFC7-06A8-4908-A4C4-27CC7E93779A}" sibTransId="{03609502-D721-47CD-A0B4-D55FFEF5C554}"/>
    <dgm:cxn modelId="{707EAE9E-CE2B-41D4-A9D5-327D588CD9B2}" type="presOf" srcId="{09FDF9EF-AFB2-4CD9-BD9D-1EFF6F068A7D}" destId="{8031B3C9-3C49-410F-929A-239E1A0C26AA}" srcOrd="0" destOrd="0" presId="urn:microsoft.com/office/officeart/2005/8/layout/chevron1"/>
    <dgm:cxn modelId="{58AB85B2-E208-4EBA-9C20-7BDA27765DA9}" type="presOf" srcId="{2DD02C74-5411-4A1E-B83B-68925826EC50}" destId="{16499574-E6ED-4A8E-AC43-8AB3AF95C33D}" srcOrd="0" destOrd="0" presId="urn:microsoft.com/office/officeart/2005/8/layout/chevron1"/>
    <dgm:cxn modelId="{23DF316A-D54D-4DDD-A40F-1BA9CADA71DA}" srcId="{2DD02C74-5411-4A1E-B83B-68925826EC50}" destId="{0998BAF9-78F3-43EC-9FFA-9E45CACB7277}" srcOrd="3" destOrd="0" parTransId="{729320E3-0C35-4305-999A-245FB15610E5}" sibTransId="{3E6F1B1B-1742-4A1E-B629-186A56A744DB}"/>
    <dgm:cxn modelId="{A7A2C73C-A5BB-4550-9CCA-24A2D64CA324}" type="presOf" srcId="{DC1F418A-E821-4E75-9D72-51B116F0449F}" destId="{D46FE61C-8730-4AA5-A480-BF1882AB626F}" srcOrd="0" destOrd="0" presId="urn:microsoft.com/office/officeart/2005/8/layout/chevron1"/>
    <dgm:cxn modelId="{432DE887-D709-4C18-9C1A-3E20139148FC}" type="presOf" srcId="{0998BAF9-78F3-43EC-9FFA-9E45CACB7277}" destId="{1F48A76A-0CC6-4E9B-A4AE-53777A2BEC29}" srcOrd="0" destOrd="0" presId="urn:microsoft.com/office/officeart/2005/8/layout/chevron1"/>
    <dgm:cxn modelId="{025B0070-3785-4E8F-97C8-D787E0BB60EB}" type="presOf" srcId="{42AC0153-0D7F-49E6-A979-DD01B6A2CE44}" destId="{F5544B6E-8669-4FFB-B4F5-6AD836D573A7}" srcOrd="0" destOrd="0" presId="urn:microsoft.com/office/officeart/2005/8/layout/chevron1"/>
    <dgm:cxn modelId="{D9C1A5B4-CC79-43DD-9712-DD2B44D97DB5}" srcId="{2DD02C74-5411-4A1E-B83B-68925826EC50}" destId="{42AC0153-0D7F-49E6-A979-DD01B6A2CE44}" srcOrd="0" destOrd="0" parTransId="{777D83BD-02D3-457B-9A46-5D9FA86BECB5}" sibTransId="{2E3CE0BD-522D-48F2-A958-E122202B43D7}"/>
    <dgm:cxn modelId="{DE8D18F3-9F82-4EB0-A8F3-420949CD0787}" srcId="{2DD02C74-5411-4A1E-B83B-68925826EC50}" destId="{DC1F418A-E821-4E75-9D72-51B116F0449F}" srcOrd="1" destOrd="0" parTransId="{2BD798A0-96F8-499C-BB0B-1033A12D2D23}" sibTransId="{F3F7569B-58D8-4C39-AABC-2540BDA35E6A}"/>
    <dgm:cxn modelId="{ED8D7054-5B50-4432-A8E1-18364CD20404}" type="presParOf" srcId="{16499574-E6ED-4A8E-AC43-8AB3AF95C33D}" destId="{F5544B6E-8669-4FFB-B4F5-6AD836D573A7}" srcOrd="0" destOrd="0" presId="urn:microsoft.com/office/officeart/2005/8/layout/chevron1"/>
    <dgm:cxn modelId="{6DCAE25F-70CC-4B2D-8864-120618270E68}" type="presParOf" srcId="{16499574-E6ED-4A8E-AC43-8AB3AF95C33D}" destId="{017F1759-500A-47D0-BD39-C9AD344631FC}" srcOrd="1" destOrd="0" presId="urn:microsoft.com/office/officeart/2005/8/layout/chevron1"/>
    <dgm:cxn modelId="{BDDA571B-6D71-4DDF-A05A-F8018C47C03E}" type="presParOf" srcId="{16499574-E6ED-4A8E-AC43-8AB3AF95C33D}" destId="{D46FE61C-8730-4AA5-A480-BF1882AB626F}" srcOrd="2" destOrd="0" presId="urn:microsoft.com/office/officeart/2005/8/layout/chevron1"/>
    <dgm:cxn modelId="{CD7B4419-1765-496E-87E4-294973BA81CB}" type="presParOf" srcId="{16499574-E6ED-4A8E-AC43-8AB3AF95C33D}" destId="{859A479A-445A-4833-B927-B27196A2FCAB}" srcOrd="3" destOrd="0" presId="urn:microsoft.com/office/officeart/2005/8/layout/chevron1"/>
    <dgm:cxn modelId="{6E4DDA61-7893-42AF-B316-39B5B5800949}" type="presParOf" srcId="{16499574-E6ED-4A8E-AC43-8AB3AF95C33D}" destId="{8031B3C9-3C49-410F-929A-239E1A0C26AA}" srcOrd="4" destOrd="0" presId="urn:microsoft.com/office/officeart/2005/8/layout/chevron1"/>
    <dgm:cxn modelId="{9E06B05E-16A1-454A-A811-452CD595BB53}" type="presParOf" srcId="{16499574-E6ED-4A8E-AC43-8AB3AF95C33D}" destId="{93A06656-1DF2-4076-B4D8-5D6E6EBD6055}" srcOrd="5" destOrd="0" presId="urn:microsoft.com/office/officeart/2005/8/layout/chevron1"/>
    <dgm:cxn modelId="{548B2E39-05D7-487B-BA58-84321D1102DF}" type="presParOf" srcId="{16499574-E6ED-4A8E-AC43-8AB3AF95C33D}" destId="{1F48A76A-0CC6-4E9B-A4AE-53777A2BEC29}"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D02C74-5411-4A1E-B83B-68925826EC50}" type="doc">
      <dgm:prSet loTypeId="urn:microsoft.com/office/officeart/2005/8/layout/chevron1" loCatId="process" qsTypeId="urn:microsoft.com/office/officeart/2005/8/quickstyle/simple1" qsCatId="simple" csTypeId="urn:microsoft.com/office/officeart/2005/8/colors/accent1_2" csCatId="accent1" phldr="1"/>
      <dgm:spPr/>
    </dgm:pt>
    <dgm:pt modelId="{42AC0153-0D7F-49E6-A979-DD01B6A2CE44}">
      <dgm:prSet phldrT="[Texte]" custT="1"/>
      <dgm:spPr>
        <a:solidFill>
          <a:schemeClr val="bg2">
            <a:lumMod val="75000"/>
          </a:schemeClr>
        </a:solidFill>
      </dgm:spPr>
      <dgm:t>
        <a:bodyPr/>
        <a:lstStyle/>
        <a:p>
          <a:r>
            <a:rPr lang="fr-FR" sz="1700" dirty="0" smtClean="0">
              <a:ln>
                <a:noFill/>
              </a:ln>
              <a:solidFill>
                <a:schemeClr val="tx1"/>
              </a:solidFill>
            </a:rPr>
            <a:t>Identification / Organisation</a:t>
          </a:r>
          <a:endParaRPr lang="fr-FR" sz="1700" dirty="0">
            <a:ln>
              <a:noFill/>
            </a:ln>
            <a:solidFill>
              <a:schemeClr val="tx1"/>
            </a:solidFill>
          </a:endParaRPr>
        </a:p>
      </dgm:t>
    </dgm:pt>
    <dgm:pt modelId="{777D83BD-02D3-457B-9A46-5D9FA86BECB5}" type="parTrans" cxnId="{D9C1A5B4-CC79-43DD-9712-DD2B44D97DB5}">
      <dgm:prSet/>
      <dgm:spPr/>
      <dgm:t>
        <a:bodyPr/>
        <a:lstStyle/>
        <a:p>
          <a:endParaRPr lang="fr-FR">
            <a:ln>
              <a:noFill/>
            </a:ln>
            <a:solidFill>
              <a:schemeClr val="tx1"/>
            </a:solidFill>
          </a:endParaRPr>
        </a:p>
      </dgm:t>
    </dgm:pt>
    <dgm:pt modelId="{2E3CE0BD-522D-48F2-A958-E122202B43D7}" type="sibTrans" cxnId="{D9C1A5B4-CC79-43DD-9712-DD2B44D97DB5}">
      <dgm:prSet/>
      <dgm:spPr/>
      <dgm:t>
        <a:bodyPr/>
        <a:lstStyle/>
        <a:p>
          <a:endParaRPr lang="fr-FR">
            <a:ln>
              <a:noFill/>
            </a:ln>
            <a:solidFill>
              <a:schemeClr val="tx1"/>
            </a:solidFill>
          </a:endParaRPr>
        </a:p>
      </dgm:t>
    </dgm:pt>
    <dgm:pt modelId="{DC1F418A-E821-4E75-9D72-51B116F0449F}">
      <dgm:prSet phldrT="[Texte]" custT="1"/>
      <dgm:spPr>
        <a:solidFill>
          <a:srgbClr val="0070C0"/>
        </a:solidFill>
      </dgm:spPr>
      <dgm:t>
        <a:bodyPr/>
        <a:lstStyle/>
        <a:p>
          <a:r>
            <a:rPr lang="fr-FR" sz="1700" b="1" dirty="0">
              <a:ln>
                <a:noFill/>
              </a:ln>
              <a:solidFill>
                <a:schemeClr val="bg1"/>
              </a:solidFill>
            </a:rPr>
            <a:t>Evaluation des risques</a:t>
          </a:r>
        </a:p>
      </dgm:t>
    </dgm:pt>
    <dgm:pt modelId="{2BD798A0-96F8-499C-BB0B-1033A12D2D23}" type="parTrans" cxnId="{DE8D18F3-9F82-4EB0-A8F3-420949CD0787}">
      <dgm:prSet/>
      <dgm:spPr/>
      <dgm:t>
        <a:bodyPr/>
        <a:lstStyle/>
        <a:p>
          <a:endParaRPr lang="fr-FR">
            <a:ln>
              <a:noFill/>
            </a:ln>
            <a:solidFill>
              <a:schemeClr val="tx1"/>
            </a:solidFill>
          </a:endParaRPr>
        </a:p>
      </dgm:t>
    </dgm:pt>
    <dgm:pt modelId="{F3F7569B-58D8-4C39-AABC-2540BDA35E6A}" type="sibTrans" cxnId="{DE8D18F3-9F82-4EB0-A8F3-420949CD0787}">
      <dgm:prSet/>
      <dgm:spPr/>
      <dgm:t>
        <a:bodyPr/>
        <a:lstStyle/>
        <a:p>
          <a:endParaRPr lang="fr-FR">
            <a:ln>
              <a:noFill/>
            </a:ln>
            <a:solidFill>
              <a:schemeClr val="tx1"/>
            </a:solidFill>
          </a:endParaRPr>
        </a:p>
      </dgm:t>
    </dgm:pt>
    <dgm:pt modelId="{09FDF9EF-AFB2-4CD9-BD9D-1EFF6F068A7D}">
      <dgm:prSet phldrT="[Texte]" custT="1"/>
      <dgm:spPr>
        <a:solidFill>
          <a:schemeClr val="bg2">
            <a:lumMod val="75000"/>
          </a:schemeClr>
        </a:solidFill>
      </dgm:spPr>
      <dgm:t>
        <a:bodyPr/>
        <a:lstStyle/>
        <a:p>
          <a:r>
            <a:rPr lang="fr-FR" sz="1700" dirty="0">
              <a:ln>
                <a:noFill/>
              </a:ln>
              <a:solidFill>
                <a:schemeClr val="tx1"/>
              </a:solidFill>
            </a:rPr>
            <a:t>Plan d’Urgence</a:t>
          </a:r>
        </a:p>
      </dgm:t>
    </dgm:pt>
    <dgm:pt modelId="{DE72BFC7-06A8-4908-A4C4-27CC7E93779A}" type="parTrans" cxnId="{D94CB607-C798-46BF-86BA-62B005C12AE0}">
      <dgm:prSet/>
      <dgm:spPr/>
      <dgm:t>
        <a:bodyPr/>
        <a:lstStyle/>
        <a:p>
          <a:endParaRPr lang="fr-FR">
            <a:ln>
              <a:noFill/>
            </a:ln>
            <a:solidFill>
              <a:schemeClr val="tx1"/>
            </a:solidFill>
          </a:endParaRPr>
        </a:p>
      </dgm:t>
    </dgm:pt>
    <dgm:pt modelId="{03609502-D721-47CD-A0B4-D55FFEF5C554}" type="sibTrans" cxnId="{D94CB607-C798-46BF-86BA-62B005C12AE0}">
      <dgm:prSet/>
      <dgm:spPr/>
      <dgm:t>
        <a:bodyPr/>
        <a:lstStyle/>
        <a:p>
          <a:endParaRPr lang="fr-FR">
            <a:ln>
              <a:noFill/>
            </a:ln>
            <a:solidFill>
              <a:schemeClr val="tx1"/>
            </a:solidFill>
          </a:endParaRPr>
        </a:p>
      </dgm:t>
    </dgm:pt>
    <dgm:pt modelId="{0998BAF9-78F3-43EC-9FFA-9E45CACB7277}">
      <dgm:prSet phldrT="[Texte]" custT="1"/>
      <dgm:spPr>
        <a:solidFill>
          <a:schemeClr val="bg2">
            <a:lumMod val="75000"/>
          </a:schemeClr>
        </a:solidFill>
      </dgm:spPr>
      <dgm:t>
        <a:bodyPr/>
        <a:lstStyle/>
        <a:p>
          <a:r>
            <a:rPr lang="fr-FR" sz="1700" dirty="0">
              <a:ln>
                <a:noFill/>
              </a:ln>
              <a:solidFill>
                <a:schemeClr val="tx1"/>
              </a:solidFill>
            </a:rPr>
            <a:t>Documentation et suivi</a:t>
          </a:r>
        </a:p>
      </dgm:t>
    </dgm:pt>
    <dgm:pt modelId="{729320E3-0C35-4305-999A-245FB15610E5}" type="parTrans" cxnId="{23DF316A-D54D-4DDD-A40F-1BA9CADA71DA}">
      <dgm:prSet/>
      <dgm:spPr/>
      <dgm:t>
        <a:bodyPr/>
        <a:lstStyle/>
        <a:p>
          <a:endParaRPr lang="fr-FR">
            <a:ln>
              <a:noFill/>
            </a:ln>
            <a:solidFill>
              <a:schemeClr val="tx1"/>
            </a:solidFill>
          </a:endParaRPr>
        </a:p>
      </dgm:t>
    </dgm:pt>
    <dgm:pt modelId="{3E6F1B1B-1742-4A1E-B629-186A56A744DB}" type="sibTrans" cxnId="{23DF316A-D54D-4DDD-A40F-1BA9CADA71DA}">
      <dgm:prSet/>
      <dgm:spPr/>
      <dgm:t>
        <a:bodyPr/>
        <a:lstStyle/>
        <a:p>
          <a:endParaRPr lang="fr-FR">
            <a:ln>
              <a:noFill/>
            </a:ln>
            <a:solidFill>
              <a:schemeClr val="tx1"/>
            </a:solidFill>
          </a:endParaRPr>
        </a:p>
      </dgm:t>
    </dgm:pt>
    <dgm:pt modelId="{16499574-E6ED-4A8E-AC43-8AB3AF95C33D}" type="pres">
      <dgm:prSet presAssocID="{2DD02C74-5411-4A1E-B83B-68925826EC50}" presName="Name0" presStyleCnt="0">
        <dgm:presLayoutVars>
          <dgm:dir/>
          <dgm:animLvl val="lvl"/>
          <dgm:resizeHandles val="exact"/>
        </dgm:presLayoutVars>
      </dgm:prSet>
      <dgm:spPr/>
    </dgm:pt>
    <dgm:pt modelId="{F5544B6E-8669-4FFB-B4F5-6AD836D573A7}" type="pres">
      <dgm:prSet presAssocID="{42AC0153-0D7F-49E6-A979-DD01B6A2CE44}" presName="parTxOnly" presStyleLbl="node1" presStyleIdx="0" presStyleCnt="4">
        <dgm:presLayoutVars>
          <dgm:chMax val="0"/>
          <dgm:chPref val="0"/>
          <dgm:bulletEnabled val="1"/>
        </dgm:presLayoutVars>
      </dgm:prSet>
      <dgm:spPr/>
      <dgm:t>
        <a:bodyPr/>
        <a:lstStyle/>
        <a:p>
          <a:endParaRPr lang="en-US"/>
        </a:p>
      </dgm:t>
    </dgm:pt>
    <dgm:pt modelId="{017F1759-500A-47D0-BD39-C9AD344631FC}" type="pres">
      <dgm:prSet presAssocID="{2E3CE0BD-522D-48F2-A958-E122202B43D7}" presName="parTxOnlySpace" presStyleCnt="0"/>
      <dgm:spPr/>
    </dgm:pt>
    <dgm:pt modelId="{D46FE61C-8730-4AA5-A480-BF1882AB626F}" type="pres">
      <dgm:prSet presAssocID="{DC1F418A-E821-4E75-9D72-51B116F0449F}" presName="parTxOnly" presStyleLbl="node1" presStyleIdx="1" presStyleCnt="4">
        <dgm:presLayoutVars>
          <dgm:chMax val="0"/>
          <dgm:chPref val="0"/>
          <dgm:bulletEnabled val="1"/>
        </dgm:presLayoutVars>
      </dgm:prSet>
      <dgm:spPr/>
      <dgm:t>
        <a:bodyPr/>
        <a:lstStyle/>
        <a:p>
          <a:endParaRPr lang="en-US"/>
        </a:p>
      </dgm:t>
    </dgm:pt>
    <dgm:pt modelId="{859A479A-445A-4833-B927-B27196A2FCAB}" type="pres">
      <dgm:prSet presAssocID="{F3F7569B-58D8-4C39-AABC-2540BDA35E6A}" presName="parTxOnlySpace" presStyleCnt="0"/>
      <dgm:spPr/>
    </dgm:pt>
    <dgm:pt modelId="{8031B3C9-3C49-410F-929A-239E1A0C26AA}" type="pres">
      <dgm:prSet presAssocID="{09FDF9EF-AFB2-4CD9-BD9D-1EFF6F068A7D}" presName="parTxOnly" presStyleLbl="node1" presStyleIdx="2" presStyleCnt="4">
        <dgm:presLayoutVars>
          <dgm:chMax val="0"/>
          <dgm:chPref val="0"/>
          <dgm:bulletEnabled val="1"/>
        </dgm:presLayoutVars>
      </dgm:prSet>
      <dgm:spPr/>
      <dgm:t>
        <a:bodyPr/>
        <a:lstStyle/>
        <a:p>
          <a:endParaRPr lang="en-US"/>
        </a:p>
      </dgm:t>
    </dgm:pt>
    <dgm:pt modelId="{93A06656-1DF2-4076-B4D8-5D6E6EBD6055}" type="pres">
      <dgm:prSet presAssocID="{03609502-D721-47CD-A0B4-D55FFEF5C554}" presName="parTxOnlySpace" presStyleCnt="0"/>
      <dgm:spPr/>
    </dgm:pt>
    <dgm:pt modelId="{1F48A76A-0CC6-4E9B-A4AE-53777A2BEC29}" type="pres">
      <dgm:prSet presAssocID="{0998BAF9-78F3-43EC-9FFA-9E45CACB7277}" presName="parTxOnly" presStyleLbl="node1" presStyleIdx="3" presStyleCnt="4">
        <dgm:presLayoutVars>
          <dgm:chMax val="0"/>
          <dgm:chPref val="0"/>
          <dgm:bulletEnabled val="1"/>
        </dgm:presLayoutVars>
      </dgm:prSet>
      <dgm:spPr/>
      <dgm:t>
        <a:bodyPr/>
        <a:lstStyle/>
        <a:p>
          <a:endParaRPr lang="en-US"/>
        </a:p>
      </dgm:t>
    </dgm:pt>
  </dgm:ptLst>
  <dgm:cxnLst>
    <dgm:cxn modelId="{27A454B4-B9F8-422A-93A3-0008B7CEDBF2}" type="presOf" srcId="{0998BAF9-78F3-43EC-9FFA-9E45CACB7277}" destId="{1F48A76A-0CC6-4E9B-A4AE-53777A2BEC29}" srcOrd="0" destOrd="0" presId="urn:microsoft.com/office/officeart/2005/8/layout/chevron1"/>
    <dgm:cxn modelId="{D94CB607-C798-46BF-86BA-62B005C12AE0}" srcId="{2DD02C74-5411-4A1E-B83B-68925826EC50}" destId="{09FDF9EF-AFB2-4CD9-BD9D-1EFF6F068A7D}" srcOrd="2" destOrd="0" parTransId="{DE72BFC7-06A8-4908-A4C4-27CC7E93779A}" sibTransId="{03609502-D721-47CD-A0B4-D55FFEF5C554}"/>
    <dgm:cxn modelId="{B2555912-3E5B-445C-9915-5E4756548598}" type="presOf" srcId="{DC1F418A-E821-4E75-9D72-51B116F0449F}" destId="{D46FE61C-8730-4AA5-A480-BF1882AB626F}" srcOrd="0" destOrd="0" presId="urn:microsoft.com/office/officeart/2005/8/layout/chevron1"/>
    <dgm:cxn modelId="{23DF316A-D54D-4DDD-A40F-1BA9CADA71DA}" srcId="{2DD02C74-5411-4A1E-B83B-68925826EC50}" destId="{0998BAF9-78F3-43EC-9FFA-9E45CACB7277}" srcOrd="3" destOrd="0" parTransId="{729320E3-0C35-4305-999A-245FB15610E5}" sibTransId="{3E6F1B1B-1742-4A1E-B629-186A56A744DB}"/>
    <dgm:cxn modelId="{6D24E15F-1F6E-4688-80B4-CFD3ACDDA700}" type="presOf" srcId="{2DD02C74-5411-4A1E-B83B-68925826EC50}" destId="{16499574-E6ED-4A8E-AC43-8AB3AF95C33D}" srcOrd="0" destOrd="0" presId="urn:microsoft.com/office/officeart/2005/8/layout/chevron1"/>
    <dgm:cxn modelId="{D9C1A5B4-CC79-43DD-9712-DD2B44D97DB5}" srcId="{2DD02C74-5411-4A1E-B83B-68925826EC50}" destId="{42AC0153-0D7F-49E6-A979-DD01B6A2CE44}" srcOrd="0" destOrd="0" parTransId="{777D83BD-02D3-457B-9A46-5D9FA86BECB5}" sibTransId="{2E3CE0BD-522D-48F2-A958-E122202B43D7}"/>
    <dgm:cxn modelId="{0F9DF62D-C916-4725-B8C5-FAD6D0E949C1}" type="presOf" srcId="{09FDF9EF-AFB2-4CD9-BD9D-1EFF6F068A7D}" destId="{8031B3C9-3C49-410F-929A-239E1A0C26AA}" srcOrd="0" destOrd="0" presId="urn:microsoft.com/office/officeart/2005/8/layout/chevron1"/>
    <dgm:cxn modelId="{DE8D18F3-9F82-4EB0-A8F3-420949CD0787}" srcId="{2DD02C74-5411-4A1E-B83B-68925826EC50}" destId="{DC1F418A-E821-4E75-9D72-51B116F0449F}" srcOrd="1" destOrd="0" parTransId="{2BD798A0-96F8-499C-BB0B-1033A12D2D23}" sibTransId="{F3F7569B-58D8-4C39-AABC-2540BDA35E6A}"/>
    <dgm:cxn modelId="{BFF167EE-AC90-44B2-B2C7-E5C4FE7ADE24}" type="presOf" srcId="{42AC0153-0D7F-49E6-A979-DD01B6A2CE44}" destId="{F5544B6E-8669-4FFB-B4F5-6AD836D573A7}" srcOrd="0" destOrd="0" presId="urn:microsoft.com/office/officeart/2005/8/layout/chevron1"/>
    <dgm:cxn modelId="{B50B9D3B-9461-445C-93E9-040DCE330E05}" type="presParOf" srcId="{16499574-E6ED-4A8E-AC43-8AB3AF95C33D}" destId="{F5544B6E-8669-4FFB-B4F5-6AD836D573A7}" srcOrd="0" destOrd="0" presId="urn:microsoft.com/office/officeart/2005/8/layout/chevron1"/>
    <dgm:cxn modelId="{C8E26B15-35E2-4C10-B8A9-89CB9EF43628}" type="presParOf" srcId="{16499574-E6ED-4A8E-AC43-8AB3AF95C33D}" destId="{017F1759-500A-47D0-BD39-C9AD344631FC}" srcOrd="1" destOrd="0" presId="urn:microsoft.com/office/officeart/2005/8/layout/chevron1"/>
    <dgm:cxn modelId="{66C8D157-32AF-4529-B1CB-6D7061DD04D0}" type="presParOf" srcId="{16499574-E6ED-4A8E-AC43-8AB3AF95C33D}" destId="{D46FE61C-8730-4AA5-A480-BF1882AB626F}" srcOrd="2" destOrd="0" presId="urn:microsoft.com/office/officeart/2005/8/layout/chevron1"/>
    <dgm:cxn modelId="{5D161CF9-CE12-42B5-B3C7-E1F53E8AC115}" type="presParOf" srcId="{16499574-E6ED-4A8E-AC43-8AB3AF95C33D}" destId="{859A479A-445A-4833-B927-B27196A2FCAB}" srcOrd="3" destOrd="0" presId="urn:microsoft.com/office/officeart/2005/8/layout/chevron1"/>
    <dgm:cxn modelId="{872CEE0C-7BC0-4D7D-B878-03EC3821F9D4}" type="presParOf" srcId="{16499574-E6ED-4A8E-AC43-8AB3AF95C33D}" destId="{8031B3C9-3C49-410F-929A-239E1A0C26AA}" srcOrd="4" destOrd="0" presId="urn:microsoft.com/office/officeart/2005/8/layout/chevron1"/>
    <dgm:cxn modelId="{1FEB3A0A-FD7F-4322-BDEC-3B24113B8AB8}" type="presParOf" srcId="{16499574-E6ED-4A8E-AC43-8AB3AF95C33D}" destId="{93A06656-1DF2-4076-B4D8-5D6E6EBD6055}" srcOrd="5" destOrd="0" presId="urn:microsoft.com/office/officeart/2005/8/layout/chevron1"/>
    <dgm:cxn modelId="{A7214214-58E0-452B-8B36-694EDBB02265}" type="presParOf" srcId="{16499574-E6ED-4A8E-AC43-8AB3AF95C33D}" destId="{1F48A76A-0CC6-4E9B-A4AE-53777A2BEC29}"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D02C74-5411-4A1E-B83B-68925826EC50}" type="doc">
      <dgm:prSet loTypeId="urn:microsoft.com/office/officeart/2005/8/layout/chevron1" loCatId="process" qsTypeId="urn:microsoft.com/office/officeart/2005/8/quickstyle/simple1" qsCatId="simple" csTypeId="urn:microsoft.com/office/officeart/2005/8/colors/accent1_2" csCatId="accent1" phldr="1"/>
      <dgm:spPr/>
    </dgm:pt>
    <dgm:pt modelId="{42AC0153-0D7F-49E6-A979-DD01B6A2CE44}">
      <dgm:prSet phldrT="[Texte]" custT="1"/>
      <dgm:spPr>
        <a:solidFill>
          <a:schemeClr val="bg2">
            <a:lumMod val="75000"/>
          </a:schemeClr>
        </a:solidFill>
      </dgm:spPr>
      <dgm:t>
        <a:bodyPr/>
        <a:lstStyle/>
        <a:p>
          <a:r>
            <a:rPr lang="fr-FR" sz="1700" dirty="0" smtClean="0">
              <a:ln>
                <a:noFill/>
              </a:ln>
              <a:solidFill>
                <a:schemeClr val="tx1"/>
              </a:solidFill>
            </a:rPr>
            <a:t>Identification / Organisation</a:t>
          </a:r>
          <a:endParaRPr lang="fr-FR" sz="1700" dirty="0">
            <a:ln>
              <a:noFill/>
            </a:ln>
            <a:solidFill>
              <a:schemeClr val="tx1"/>
            </a:solidFill>
          </a:endParaRPr>
        </a:p>
      </dgm:t>
    </dgm:pt>
    <dgm:pt modelId="{777D83BD-02D3-457B-9A46-5D9FA86BECB5}" type="parTrans" cxnId="{D9C1A5B4-CC79-43DD-9712-DD2B44D97DB5}">
      <dgm:prSet/>
      <dgm:spPr/>
      <dgm:t>
        <a:bodyPr/>
        <a:lstStyle/>
        <a:p>
          <a:endParaRPr lang="fr-FR">
            <a:ln>
              <a:noFill/>
            </a:ln>
            <a:solidFill>
              <a:schemeClr val="tx1"/>
            </a:solidFill>
          </a:endParaRPr>
        </a:p>
      </dgm:t>
    </dgm:pt>
    <dgm:pt modelId="{2E3CE0BD-522D-48F2-A958-E122202B43D7}" type="sibTrans" cxnId="{D9C1A5B4-CC79-43DD-9712-DD2B44D97DB5}">
      <dgm:prSet/>
      <dgm:spPr/>
      <dgm:t>
        <a:bodyPr/>
        <a:lstStyle/>
        <a:p>
          <a:endParaRPr lang="fr-FR">
            <a:ln>
              <a:noFill/>
            </a:ln>
            <a:solidFill>
              <a:schemeClr val="tx1"/>
            </a:solidFill>
          </a:endParaRPr>
        </a:p>
      </dgm:t>
    </dgm:pt>
    <dgm:pt modelId="{DC1F418A-E821-4E75-9D72-51B116F0449F}">
      <dgm:prSet phldrT="[Texte]" custT="1"/>
      <dgm:spPr>
        <a:solidFill>
          <a:srgbClr val="0070C0"/>
        </a:solidFill>
      </dgm:spPr>
      <dgm:t>
        <a:bodyPr/>
        <a:lstStyle/>
        <a:p>
          <a:r>
            <a:rPr lang="fr-FR" sz="1700" b="1" dirty="0">
              <a:ln>
                <a:noFill/>
              </a:ln>
              <a:solidFill>
                <a:schemeClr val="bg1"/>
              </a:solidFill>
            </a:rPr>
            <a:t>Evaluation des risques</a:t>
          </a:r>
        </a:p>
      </dgm:t>
    </dgm:pt>
    <dgm:pt modelId="{2BD798A0-96F8-499C-BB0B-1033A12D2D23}" type="parTrans" cxnId="{DE8D18F3-9F82-4EB0-A8F3-420949CD0787}">
      <dgm:prSet/>
      <dgm:spPr/>
      <dgm:t>
        <a:bodyPr/>
        <a:lstStyle/>
        <a:p>
          <a:endParaRPr lang="fr-FR">
            <a:ln>
              <a:noFill/>
            </a:ln>
            <a:solidFill>
              <a:schemeClr val="tx1"/>
            </a:solidFill>
          </a:endParaRPr>
        </a:p>
      </dgm:t>
    </dgm:pt>
    <dgm:pt modelId="{F3F7569B-58D8-4C39-AABC-2540BDA35E6A}" type="sibTrans" cxnId="{DE8D18F3-9F82-4EB0-A8F3-420949CD0787}">
      <dgm:prSet/>
      <dgm:spPr/>
      <dgm:t>
        <a:bodyPr/>
        <a:lstStyle/>
        <a:p>
          <a:endParaRPr lang="fr-FR">
            <a:ln>
              <a:noFill/>
            </a:ln>
            <a:solidFill>
              <a:schemeClr val="tx1"/>
            </a:solidFill>
          </a:endParaRPr>
        </a:p>
      </dgm:t>
    </dgm:pt>
    <dgm:pt modelId="{09FDF9EF-AFB2-4CD9-BD9D-1EFF6F068A7D}">
      <dgm:prSet phldrT="[Texte]" custT="1"/>
      <dgm:spPr>
        <a:solidFill>
          <a:schemeClr val="bg2">
            <a:lumMod val="75000"/>
          </a:schemeClr>
        </a:solidFill>
      </dgm:spPr>
      <dgm:t>
        <a:bodyPr/>
        <a:lstStyle/>
        <a:p>
          <a:r>
            <a:rPr lang="fr-FR" sz="1700" dirty="0">
              <a:ln>
                <a:noFill/>
              </a:ln>
              <a:solidFill>
                <a:schemeClr val="tx1"/>
              </a:solidFill>
            </a:rPr>
            <a:t>Plan d’Urgence</a:t>
          </a:r>
        </a:p>
      </dgm:t>
    </dgm:pt>
    <dgm:pt modelId="{DE72BFC7-06A8-4908-A4C4-27CC7E93779A}" type="parTrans" cxnId="{D94CB607-C798-46BF-86BA-62B005C12AE0}">
      <dgm:prSet/>
      <dgm:spPr/>
      <dgm:t>
        <a:bodyPr/>
        <a:lstStyle/>
        <a:p>
          <a:endParaRPr lang="fr-FR">
            <a:ln>
              <a:noFill/>
            </a:ln>
            <a:solidFill>
              <a:schemeClr val="tx1"/>
            </a:solidFill>
          </a:endParaRPr>
        </a:p>
      </dgm:t>
    </dgm:pt>
    <dgm:pt modelId="{03609502-D721-47CD-A0B4-D55FFEF5C554}" type="sibTrans" cxnId="{D94CB607-C798-46BF-86BA-62B005C12AE0}">
      <dgm:prSet/>
      <dgm:spPr/>
      <dgm:t>
        <a:bodyPr/>
        <a:lstStyle/>
        <a:p>
          <a:endParaRPr lang="fr-FR">
            <a:ln>
              <a:noFill/>
            </a:ln>
            <a:solidFill>
              <a:schemeClr val="tx1"/>
            </a:solidFill>
          </a:endParaRPr>
        </a:p>
      </dgm:t>
    </dgm:pt>
    <dgm:pt modelId="{0998BAF9-78F3-43EC-9FFA-9E45CACB7277}">
      <dgm:prSet phldrT="[Texte]" custT="1"/>
      <dgm:spPr>
        <a:solidFill>
          <a:schemeClr val="bg2">
            <a:lumMod val="75000"/>
          </a:schemeClr>
        </a:solidFill>
      </dgm:spPr>
      <dgm:t>
        <a:bodyPr/>
        <a:lstStyle/>
        <a:p>
          <a:r>
            <a:rPr lang="fr-FR" sz="1700" dirty="0">
              <a:ln>
                <a:noFill/>
              </a:ln>
              <a:solidFill>
                <a:schemeClr val="tx1"/>
              </a:solidFill>
            </a:rPr>
            <a:t>Documentation et suivi</a:t>
          </a:r>
        </a:p>
      </dgm:t>
    </dgm:pt>
    <dgm:pt modelId="{729320E3-0C35-4305-999A-245FB15610E5}" type="parTrans" cxnId="{23DF316A-D54D-4DDD-A40F-1BA9CADA71DA}">
      <dgm:prSet/>
      <dgm:spPr/>
      <dgm:t>
        <a:bodyPr/>
        <a:lstStyle/>
        <a:p>
          <a:endParaRPr lang="fr-FR">
            <a:ln>
              <a:noFill/>
            </a:ln>
            <a:solidFill>
              <a:schemeClr val="tx1"/>
            </a:solidFill>
          </a:endParaRPr>
        </a:p>
      </dgm:t>
    </dgm:pt>
    <dgm:pt modelId="{3E6F1B1B-1742-4A1E-B629-186A56A744DB}" type="sibTrans" cxnId="{23DF316A-D54D-4DDD-A40F-1BA9CADA71DA}">
      <dgm:prSet/>
      <dgm:spPr/>
      <dgm:t>
        <a:bodyPr/>
        <a:lstStyle/>
        <a:p>
          <a:endParaRPr lang="fr-FR">
            <a:ln>
              <a:noFill/>
            </a:ln>
            <a:solidFill>
              <a:schemeClr val="tx1"/>
            </a:solidFill>
          </a:endParaRPr>
        </a:p>
      </dgm:t>
    </dgm:pt>
    <dgm:pt modelId="{16499574-E6ED-4A8E-AC43-8AB3AF95C33D}" type="pres">
      <dgm:prSet presAssocID="{2DD02C74-5411-4A1E-B83B-68925826EC50}" presName="Name0" presStyleCnt="0">
        <dgm:presLayoutVars>
          <dgm:dir/>
          <dgm:animLvl val="lvl"/>
          <dgm:resizeHandles val="exact"/>
        </dgm:presLayoutVars>
      </dgm:prSet>
      <dgm:spPr/>
    </dgm:pt>
    <dgm:pt modelId="{F5544B6E-8669-4FFB-B4F5-6AD836D573A7}" type="pres">
      <dgm:prSet presAssocID="{42AC0153-0D7F-49E6-A979-DD01B6A2CE44}" presName="parTxOnly" presStyleLbl="node1" presStyleIdx="0" presStyleCnt="4">
        <dgm:presLayoutVars>
          <dgm:chMax val="0"/>
          <dgm:chPref val="0"/>
          <dgm:bulletEnabled val="1"/>
        </dgm:presLayoutVars>
      </dgm:prSet>
      <dgm:spPr/>
      <dgm:t>
        <a:bodyPr/>
        <a:lstStyle/>
        <a:p>
          <a:endParaRPr lang="en-US"/>
        </a:p>
      </dgm:t>
    </dgm:pt>
    <dgm:pt modelId="{017F1759-500A-47D0-BD39-C9AD344631FC}" type="pres">
      <dgm:prSet presAssocID="{2E3CE0BD-522D-48F2-A958-E122202B43D7}" presName="parTxOnlySpace" presStyleCnt="0"/>
      <dgm:spPr/>
    </dgm:pt>
    <dgm:pt modelId="{D46FE61C-8730-4AA5-A480-BF1882AB626F}" type="pres">
      <dgm:prSet presAssocID="{DC1F418A-E821-4E75-9D72-51B116F0449F}" presName="parTxOnly" presStyleLbl="node1" presStyleIdx="1" presStyleCnt="4">
        <dgm:presLayoutVars>
          <dgm:chMax val="0"/>
          <dgm:chPref val="0"/>
          <dgm:bulletEnabled val="1"/>
        </dgm:presLayoutVars>
      </dgm:prSet>
      <dgm:spPr/>
      <dgm:t>
        <a:bodyPr/>
        <a:lstStyle/>
        <a:p>
          <a:endParaRPr lang="en-US"/>
        </a:p>
      </dgm:t>
    </dgm:pt>
    <dgm:pt modelId="{859A479A-445A-4833-B927-B27196A2FCAB}" type="pres">
      <dgm:prSet presAssocID="{F3F7569B-58D8-4C39-AABC-2540BDA35E6A}" presName="parTxOnlySpace" presStyleCnt="0"/>
      <dgm:spPr/>
    </dgm:pt>
    <dgm:pt modelId="{8031B3C9-3C49-410F-929A-239E1A0C26AA}" type="pres">
      <dgm:prSet presAssocID="{09FDF9EF-AFB2-4CD9-BD9D-1EFF6F068A7D}" presName="parTxOnly" presStyleLbl="node1" presStyleIdx="2" presStyleCnt="4">
        <dgm:presLayoutVars>
          <dgm:chMax val="0"/>
          <dgm:chPref val="0"/>
          <dgm:bulletEnabled val="1"/>
        </dgm:presLayoutVars>
      </dgm:prSet>
      <dgm:spPr/>
      <dgm:t>
        <a:bodyPr/>
        <a:lstStyle/>
        <a:p>
          <a:endParaRPr lang="en-US"/>
        </a:p>
      </dgm:t>
    </dgm:pt>
    <dgm:pt modelId="{93A06656-1DF2-4076-B4D8-5D6E6EBD6055}" type="pres">
      <dgm:prSet presAssocID="{03609502-D721-47CD-A0B4-D55FFEF5C554}" presName="parTxOnlySpace" presStyleCnt="0"/>
      <dgm:spPr/>
    </dgm:pt>
    <dgm:pt modelId="{1F48A76A-0CC6-4E9B-A4AE-53777A2BEC29}" type="pres">
      <dgm:prSet presAssocID="{0998BAF9-78F3-43EC-9FFA-9E45CACB7277}" presName="parTxOnly" presStyleLbl="node1" presStyleIdx="3" presStyleCnt="4">
        <dgm:presLayoutVars>
          <dgm:chMax val="0"/>
          <dgm:chPref val="0"/>
          <dgm:bulletEnabled val="1"/>
        </dgm:presLayoutVars>
      </dgm:prSet>
      <dgm:spPr/>
      <dgm:t>
        <a:bodyPr/>
        <a:lstStyle/>
        <a:p>
          <a:endParaRPr lang="en-US"/>
        </a:p>
      </dgm:t>
    </dgm:pt>
  </dgm:ptLst>
  <dgm:cxnLst>
    <dgm:cxn modelId="{FDE5F0F7-580B-404D-8178-ED2387C718BA}" type="presOf" srcId="{2DD02C74-5411-4A1E-B83B-68925826EC50}" destId="{16499574-E6ED-4A8E-AC43-8AB3AF95C33D}" srcOrd="0" destOrd="0" presId="urn:microsoft.com/office/officeart/2005/8/layout/chevron1"/>
    <dgm:cxn modelId="{D94CB607-C798-46BF-86BA-62B005C12AE0}" srcId="{2DD02C74-5411-4A1E-B83B-68925826EC50}" destId="{09FDF9EF-AFB2-4CD9-BD9D-1EFF6F068A7D}" srcOrd="2" destOrd="0" parTransId="{DE72BFC7-06A8-4908-A4C4-27CC7E93779A}" sibTransId="{03609502-D721-47CD-A0B4-D55FFEF5C554}"/>
    <dgm:cxn modelId="{63A9DF4B-AF53-4247-A4A2-450A03280211}" type="presOf" srcId="{09FDF9EF-AFB2-4CD9-BD9D-1EFF6F068A7D}" destId="{8031B3C9-3C49-410F-929A-239E1A0C26AA}" srcOrd="0" destOrd="0" presId="urn:microsoft.com/office/officeart/2005/8/layout/chevron1"/>
    <dgm:cxn modelId="{3BFCAEB5-0104-40D8-BCB7-2BF26EF09FBB}" type="presOf" srcId="{0998BAF9-78F3-43EC-9FFA-9E45CACB7277}" destId="{1F48A76A-0CC6-4E9B-A4AE-53777A2BEC29}" srcOrd="0" destOrd="0" presId="urn:microsoft.com/office/officeart/2005/8/layout/chevron1"/>
    <dgm:cxn modelId="{23DF316A-D54D-4DDD-A40F-1BA9CADA71DA}" srcId="{2DD02C74-5411-4A1E-B83B-68925826EC50}" destId="{0998BAF9-78F3-43EC-9FFA-9E45CACB7277}" srcOrd="3" destOrd="0" parTransId="{729320E3-0C35-4305-999A-245FB15610E5}" sibTransId="{3E6F1B1B-1742-4A1E-B629-186A56A744DB}"/>
    <dgm:cxn modelId="{A43AB6CB-2052-4272-978F-1A81ADBE8233}" type="presOf" srcId="{42AC0153-0D7F-49E6-A979-DD01B6A2CE44}" destId="{F5544B6E-8669-4FFB-B4F5-6AD836D573A7}" srcOrd="0" destOrd="0" presId="urn:microsoft.com/office/officeart/2005/8/layout/chevron1"/>
    <dgm:cxn modelId="{44368C0D-984D-46D4-9299-52C7F99EAD9F}" type="presOf" srcId="{DC1F418A-E821-4E75-9D72-51B116F0449F}" destId="{D46FE61C-8730-4AA5-A480-BF1882AB626F}" srcOrd="0" destOrd="0" presId="urn:microsoft.com/office/officeart/2005/8/layout/chevron1"/>
    <dgm:cxn modelId="{D9C1A5B4-CC79-43DD-9712-DD2B44D97DB5}" srcId="{2DD02C74-5411-4A1E-B83B-68925826EC50}" destId="{42AC0153-0D7F-49E6-A979-DD01B6A2CE44}" srcOrd="0" destOrd="0" parTransId="{777D83BD-02D3-457B-9A46-5D9FA86BECB5}" sibTransId="{2E3CE0BD-522D-48F2-A958-E122202B43D7}"/>
    <dgm:cxn modelId="{DE8D18F3-9F82-4EB0-A8F3-420949CD0787}" srcId="{2DD02C74-5411-4A1E-B83B-68925826EC50}" destId="{DC1F418A-E821-4E75-9D72-51B116F0449F}" srcOrd="1" destOrd="0" parTransId="{2BD798A0-96F8-499C-BB0B-1033A12D2D23}" sibTransId="{F3F7569B-58D8-4C39-AABC-2540BDA35E6A}"/>
    <dgm:cxn modelId="{9A93DC99-FE36-442A-97C3-62E8635B2185}" type="presParOf" srcId="{16499574-E6ED-4A8E-AC43-8AB3AF95C33D}" destId="{F5544B6E-8669-4FFB-B4F5-6AD836D573A7}" srcOrd="0" destOrd="0" presId="urn:microsoft.com/office/officeart/2005/8/layout/chevron1"/>
    <dgm:cxn modelId="{A8C330D4-7C40-4F2B-BC50-4D4A80F98241}" type="presParOf" srcId="{16499574-E6ED-4A8E-AC43-8AB3AF95C33D}" destId="{017F1759-500A-47D0-BD39-C9AD344631FC}" srcOrd="1" destOrd="0" presId="urn:microsoft.com/office/officeart/2005/8/layout/chevron1"/>
    <dgm:cxn modelId="{E41C8558-DB96-4B8B-B8BE-7A662ADE2DAA}" type="presParOf" srcId="{16499574-E6ED-4A8E-AC43-8AB3AF95C33D}" destId="{D46FE61C-8730-4AA5-A480-BF1882AB626F}" srcOrd="2" destOrd="0" presId="urn:microsoft.com/office/officeart/2005/8/layout/chevron1"/>
    <dgm:cxn modelId="{6DD25EEE-8A6F-4D2A-97CB-A0DBED55655A}" type="presParOf" srcId="{16499574-E6ED-4A8E-AC43-8AB3AF95C33D}" destId="{859A479A-445A-4833-B927-B27196A2FCAB}" srcOrd="3" destOrd="0" presId="urn:microsoft.com/office/officeart/2005/8/layout/chevron1"/>
    <dgm:cxn modelId="{A4EE55F7-1422-4AD0-8EE9-CB2607D98FF6}" type="presParOf" srcId="{16499574-E6ED-4A8E-AC43-8AB3AF95C33D}" destId="{8031B3C9-3C49-410F-929A-239E1A0C26AA}" srcOrd="4" destOrd="0" presId="urn:microsoft.com/office/officeart/2005/8/layout/chevron1"/>
    <dgm:cxn modelId="{F98E4C8F-B1EA-4BFE-BC8B-9C00AC0849DA}" type="presParOf" srcId="{16499574-E6ED-4A8E-AC43-8AB3AF95C33D}" destId="{93A06656-1DF2-4076-B4D8-5D6E6EBD6055}" srcOrd="5" destOrd="0" presId="urn:microsoft.com/office/officeart/2005/8/layout/chevron1"/>
    <dgm:cxn modelId="{CCEB0179-7CDF-4ADE-BCB1-6E1BED18FA09}" type="presParOf" srcId="{16499574-E6ED-4A8E-AC43-8AB3AF95C33D}" destId="{1F48A76A-0CC6-4E9B-A4AE-53777A2BEC29}"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D02C74-5411-4A1E-B83B-68925826EC50}" type="doc">
      <dgm:prSet loTypeId="urn:microsoft.com/office/officeart/2005/8/layout/chevron1" loCatId="process" qsTypeId="urn:microsoft.com/office/officeart/2005/8/quickstyle/simple1" qsCatId="simple" csTypeId="urn:microsoft.com/office/officeart/2005/8/colors/accent1_2" csCatId="accent1" phldr="1"/>
      <dgm:spPr/>
    </dgm:pt>
    <dgm:pt modelId="{42AC0153-0D7F-49E6-A979-DD01B6A2CE44}">
      <dgm:prSet phldrT="[Texte]" custT="1"/>
      <dgm:spPr>
        <a:solidFill>
          <a:schemeClr val="bg2">
            <a:lumMod val="75000"/>
          </a:schemeClr>
        </a:solidFill>
      </dgm:spPr>
      <dgm:t>
        <a:bodyPr/>
        <a:lstStyle/>
        <a:p>
          <a:r>
            <a:rPr lang="fr-FR" sz="1700" dirty="0" smtClean="0">
              <a:ln>
                <a:noFill/>
              </a:ln>
              <a:solidFill>
                <a:schemeClr val="tx1"/>
              </a:solidFill>
            </a:rPr>
            <a:t>Identification / Organisation</a:t>
          </a:r>
          <a:endParaRPr lang="fr-FR" sz="1700" dirty="0">
            <a:ln>
              <a:noFill/>
            </a:ln>
            <a:solidFill>
              <a:schemeClr val="tx1"/>
            </a:solidFill>
          </a:endParaRPr>
        </a:p>
      </dgm:t>
    </dgm:pt>
    <dgm:pt modelId="{777D83BD-02D3-457B-9A46-5D9FA86BECB5}" type="parTrans" cxnId="{D9C1A5B4-CC79-43DD-9712-DD2B44D97DB5}">
      <dgm:prSet/>
      <dgm:spPr/>
      <dgm:t>
        <a:bodyPr/>
        <a:lstStyle/>
        <a:p>
          <a:endParaRPr lang="fr-FR">
            <a:ln>
              <a:noFill/>
            </a:ln>
            <a:solidFill>
              <a:schemeClr val="tx1"/>
            </a:solidFill>
          </a:endParaRPr>
        </a:p>
      </dgm:t>
    </dgm:pt>
    <dgm:pt modelId="{2E3CE0BD-522D-48F2-A958-E122202B43D7}" type="sibTrans" cxnId="{D9C1A5B4-CC79-43DD-9712-DD2B44D97DB5}">
      <dgm:prSet/>
      <dgm:spPr/>
      <dgm:t>
        <a:bodyPr/>
        <a:lstStyle/>
        <a:p>
          <a:endParaRPr lang="fr-FR">
            <a:ln>
              <a:noFill/>
            </a:ln>
            <a:solidFill>
              <a:schemeClr val="tx1"/>
            </a:solidFill>
          </a:endParaRPr>
        </a:p>
      </dgm:t>
    </dgm:pt>
    <dgm:pt modelId="{DC1F418A-E821-4E75-9D72-51B116F0449F}">
      <dgm:prSet phldrT="[Texte]" custT="1"/>
      <dgm:spPr>
        <a:solidFill>
          <a:schemeClr val="bg2">
            <a:lumMod val="75000"/>
          </a:schemeClr>
        </a:solidFill>
      </dgm:spPr>
      <dgm:t>
        <a:bodyPr/>
        <a:lstStyle/>
        <a:p>
          <a:r>
            <a:rPr lang="fr-FR" sz="1700" dirty="0">
              <a:ln>
                <a:noFill/>
              </a:ln>
              <a:solidFill>
                <a:schemeClr val="tx1"/>
              </a:solidFill>
            </a:rPr>
            <a:t>Evaluation des risques</a:t>
          </a:r>
        </a:p>
      </dgm:t>
    </dgm:pt>
    <dgm:pt modelId="{2BD798A0-96F8-499C-BB0B-1033A12D2D23}" type="parTrans" cxnId="{DE8D18F3-9F82-4EB0-A8F3-420949CD0787}">
      <dgm:prSet/>
      <dgm:spPr/>
      <dgm:t>
        <a:bodyPr/>
        <a:lstStyle/>
        <a:p>
          <a:endParaRPr lang="fr-FR">
            <a:ln>
              <a:noFill/>
            </a:ln>
            <a:solidFill>
              <a:schemeClr val="tx1"/>
            </a:solidFill>
          </a:endParaRPr>
        </a:p>
      </dgm:t>
    </dgm:pt>
    <dgm:pt modelId="{F3F7569B-58D8-4C39-AABC-2540BDA35E6A}" type="sibTrans" cxnId="{DE8D18F3-9F82-4EB0-A8F3-420949CD0787}">
      <dgm:prSet/>
      <dgm:spPr/>
      <dgm:t>
        <a:bodyPr/>
        <a:lstStyle/>
        <a:p>
          <a:endParaRPr lang="fr-FR">
            <a:ln>
              <a:noFill/>
            </a:ln>
            <a:solidFill>
              <a:schemeClr val="tx1"/>
            </a:solidFill>
          </a:endParaRPr>
        </a:p>
      </dgm:t>
    </dgm:pt>
    <dgm:pt modelId="{09FDF9EF-AFB2-4CD9-BD9D-1EFF6F068A7D}">
      <dgm:prSet phldrT="[Texte]" custT="1"/>
      <dgm:spPr>
        <a:solidFill>
          <a:srgbClr val="0070C0"/>
        </a:solidFill>
      </dgm:spPr>
      <dgm:t>
        <a:bodyPr/>
        <a:lstStyle/>
        <a:p>
          <a:r>
            <a:rPr lang="fr-FR" sz="1700" b="1" dirty="0">
              <a:ln>
                <a:noFill/>
              </a:ln>
              <a:solidFill>
                <a:schemeClr val="bg1"/>
              </a:solidFill>
            </a:rPr>
            <a:t>Plan d’Urgence</a:t>
          </a:r>
        </a:p>
      </dgm:t>
    </dgm:pt>
    <dgm:pt modelId="{DE72BFC7-06A8-4908-A4C4-27CC7E93779A}" type="parTrans" cxnId="{D94CB607-C798-46BF-86BA-62B005C12AE0}">
      <dgm:prSet/>
      <dgm:spPr/>
      <dgm:t>
        <a:bodyPr/>
        <a:lstStyle/>
        <a:p>
          <a:endParaRPr lang="fr-FR">
            <a:ln>
              <a:noFill/>
            </a:ln>
            <a:solidFill>
              <a:schemeClr val="tx1"/>
            </a:solidFill>
          </a:endParaRPr>
        </a:p>
      </dgm:t>
    </dgm:pt>
    <dgm:pt modelId="{03609502-D721-47CD-A0B4-D55FFEF5C554}" type="sibTrans" cxnId="{D94CB607-C798-46BF-86BA-62B005C12AE0}">
      <dgm:prSet/>
      <dgm:spPr/>
      <dgm:t>
        <a:bodyPr/>
        <a:lstStyle/>
        <a:p>
          <a:endParaRPr lang="fr-FR">
            <a:ln>
              <a:noFill/>
            </a:ln>
            <a:solidFill>
              <a:schemeClr val="tx1"/>
            </a:solidFill>
          </a:endParaRPr>
        </a:p>
      </dgm:t>
    </dgm:pt>
    <dgm:pt modelId="{0998BAF9-78F3-43EC-9FFA-9E45CACB7277}">
      <dgm:prSet phldrT="[Texte]" custT="1"/>
      <dgm:spPr>
        <a:solidFill>
          <a:schemeClr val="bg2">
            <a:lumMod val="75000"/>
          </a:schemeClr>
        </a:solidFill>
      </dgm:spPr>
      <dgm:t>
        <a:bodyPr/>
        <a:lstStyle/>
        <a:p>
          <a:r>
            <a:rPr lang="fr-FR" sz="1700" dirty="0">
              <a:ln>
                <a:noFill/>
              </a:ln>
              <a:solidFill>
                <a:schemeClr val="tx1"/>
              </a:solidFill>
            </a:rPr>
            <a:t>Documentation et suivi</a:t>
          </a:r>
        </a:p>
      </dgm:t>
    </dgm:pt>
    <dgm:pt modelId="{729320E3-0C35-4305-999A-245FB15610E5}" type="parTrans" cxnId="{23DF316A-D54D-4DDD-A40F-1BA9CADA71DA}">
      <dgm:prSet/>
      <dgm:spPr/>
      <dgm:t>
        <a:bodyPr/>
        <a:lstStyle/>
        <a:p>
          <a:endParaRPr lang="fr-FR">
            <a:ln>
              <a:noFill/>
            </a:ln>
            <a:solidFill>
              <a:schemeClr val="tx1"/>
            </a:solidFill>
          </a:endParaRPr>
        </a:p>
      </dgm:t>
    </dgm:pt>
    <dgm:pt modelId="{3E6F1B1B-1742-4A1E-B629-186A56A744DB}" type="sibTrans" cxnId="{23DF316A-D54D-4DDD-A40F-1BA9CADA71DA}">
      <dgm:prSet/>
      <dgm:spPr/>
      <dgm:t>
        <a:bodyPr/>
        <a:lstStyle/>
        <a:p>
          <a:endParaRPr lang="fr-FR">
            <a:ln>
              <a:noFill/>
            </a:ln>
            <a:solidFill>
              <a:schemeClr val="tx1"/>
            </a:solidFill>
          </a:endParaRPr>
        </a:p>
      </dgm:t>
    </dgm:pt>
    <dgm:pt modelId="{16499574-E6ED-4A8E-AC43-8AB3AF95C33D}" type="pres">
      <dgm:prSet presAssocID="{2DD02C74-5411-4A1E-B83B-68925826EC50}" presName="Name0" presStyleCnt="0">
        <dgm:presLayoutVars>
          <dgm:dir/>
          <dgm:animLvl val="lvl"/>
          <dgm:resizeHandles val="exact"/>
        </dgm:presLayoutVars>
      </dgm:prSet>
      <dgm:spPr/>
    </dgm:pt>
    <dgm:pt modelId="{F5544B6E-8669-4FFB-B4F5-6AD836D573A7}" type="pres">
      <dgm:prSet presAssocID="{42AC0153-0D7F-49E6-A979-DD01B6A2CE44}" presName="parTxOnly" presStyleLbl="node1" presStyleIdx="0" presStyleCnt="4">
        <dgm:presLayoutVars>
          <dgm:chMax val="0"/>
          <dgm:chPref val="0"/>
          <dgm:bulletEnabled val="1"/>
        </dgm:presLayoutVars>
      </dgm:prSet>
      <dgm:spPr/>
      <dgm:t>
        <a:bodyPr/>
        <a:lstStyle/>
        <a:p>
          <a:endParaRPr lang="en-US"/>
        </a:p>
      </dgm:t>
    </dgm:pt>
    <dgm:pt modelId="{017F1759-500A-47D0-BD39-C9AD344631FC}" type="pres">
      <dgm:prSet presAssocID="{2E3CE0BD-522D-48F2-A958-E122202B43D7}" presName="parTxOnlySpace" presStyleCnt="0"/>
      <dgm:spPr/>
    </dgm:pt>
    <dgm:pt modelId="{D46FE61C-8730-4AA5-A480-BF1882AB626F}" type="pres">
      <dgm:prSet presAssocID="{DC1F418A-E821-4E75-9D72-51B116F0449F}" presName="parTxOnly" presStyleLbl="node1" presStyleIdx="1" presStyleCnt="4">
        <dgm:presLayoutVars>
          <dgm:chMax val="0"/>
          <dgm:chPref val="0"/>
          <dgm:bulletEnabled val="1"/>
        </dgm:presLayoutVars>
      </dgm:prSet>
      <dgm:spPr/>
      <dgm:t>
        <a:bodyPr/>
        <a:lstStyle/>
        <a:p>
          <a:endParaRPr lang="en-US"/>
        </a:p>
      </dgm:t>
    </dgm:pt>
    <dgm:pt modelId="{859A479A-445A-4833-B927-B27196A2FCAB}" type="pres">
      <dgm:prSet presAssocID="{F3F7569B-58D8-4C39-AABC-2540BDA35E6A}" presName="parTxOnlySpace" presStyleCnt="0"/>
      <dgm:spPr/>
    </dgm:pt>
    <dgm:pt modelId="{8031B3C9-3C49-410F-929A-239E1A0C26AA}" type="pres">
      <dgm:prSet presAssocID="{09FDF9EF-AFB2-4CD9-BD9D-1EFF6F068A7D}" presName="parTxOnly" presStyleLbl="node1" presStyleIdx="2" presStyleCnt="4">
        <dgm:presLayoutVars>
          <dgm:chMax val="0"/>
          <dgm:chPref val="0"/>
          <dgm:bulletEnabled val="1"/>
        </dgm:presLayoutVars>
      </dgm:prSet>
      <dgm:spPr/>
      <dgm:t>
        <a:bodyPr/>
        <a:lstStyle/>
        <a:p>
          <a:endParaRPr lang="en-US"/>
        </a:p>
      </dgm:t>
    </dgm:pt>
    <dgm:pt modelId="{93A06656-1DF2-4076-B4D8-5D6E6EBD6055}" type="pres">
      <dgm:prSet presAssocID="{03609502-D721-47CD-A0B4-D55FFEF5C554}" presName="parTxOnlySpace" presStyleCnt="0"/>
      <dgm:spPr/>
    </dgm:pt>
    <dgm:pt modelId="{1F48A76A-0CC6-4E9B-A4AE-53777A2BEC29}" type="pres">
      <dgm:prSet presAssocID="{0998BAF9-78F3-43EC-9FFA-9E45CACB7277}" presName="parTxOnly" presStyleLbl="node1" presStyleIdx="3" presStyleCnt="4">
        <dgm:presLayoutVars>
          <dgm:chMax val="0"/>
          <dgm:chPref val="0"/>
          <dgm:bulletEnabled val="1"/>
        </dgm:presLayoutVars>
      </dgm:prSet>
      <dgm:spPr/>
      <dgm:t>
        <a:bodyPr/>
        <a:lstStyle/>
        <a:p>
          <a:endParaRPr lang="en-US"/>
        </a:p>
      </dgm:t>
    </dgm:pt>
  </dgm:ptLst>
  <dgm:cxnLst>
    <dgm:cxn modelId="{D94CB607-C798-46BF-86BA-62B005C12AE0}" srcId="{2DD02C74-5411-4A1E-B83B-68925826EC50}" destId="{09FDF9EF-AFB2-4CD9-BD9D-1EFF6F068A7D}" srcOrd="2" destOrd="0" parTransId="{DE72BFC7-06A8-4908-A4C4-27CC7E93779A}" sibTransId="{03609502-D721-47CD-A0B4-D55FFEF5C554}"/>
    <dgm:cxn modelId="{77266E40-4C42-4323-A128-B89122712B3D}" type="presOf" srcId="{09FDF9EF-AFB2-4CD9-BD9D-1EFF6F068A7D}" destId="{8031B3C9-3C49-410F-929A-239E1A0C26AA}" srcOrd="0" destOrd="0" presId="urn:microsoft.com/office/officeart/2005/8/layout/chevron1"/>
    <dgm:cxn modelId="{043F2F46-49C4-4C06-8DF5-3B85AF04EDD3}" type="presOf" srcId="{42AC0153-0D7F-49E6-A979-DD01B6A2CE44}" destId="{F5544B6E-8669-4FFB-B4F5-6AD836D573A7}" srcOrd="0" destOrd="0" presId="urn:microsoft.com/office/officeart/2005/8/layout/chevron1"/>
    <dgm:cxn modelId="{289C5C3F-2F38-4CE2-9542-6883B64C06FC}" type="presOf" srcId="{DC1F418A-E821-4E75-9D72-51B116F0449F}" destId="{D46FE61C-8730-4AA5-A480-BF1882AB626F}" srcOrd="0" destOrd="0" presId="urn:microsoft.com/office/officeart/2005/8/layout/chevron1"/>
    <dgm:cxn modelId="{481D985B-B7D8-4474-BBFF-953D480110B8}" type="presOf" srcId="{0998BAF9-78F3-43EC-9FFA-9E45CACB7277}" destId="{1F48A76A-0CC6-4E9B-A4AE-53777A2BEC29}" srcOrd="0" destOrd="0" presId="urn:microsoft.com/office/officeart/2005/8/layout/chevron1"/>
    <dgm:cxn modelId="{23DF316A-D54D-4DDD-A40F-1BA9CADA71DA}" srcId="{2DD02C74-5411-4A1E-B83B-68925826EC50}" destId="{0998BAF9-78F3-43EC-9FFA-9E45CACB7277}" srcOrd="3" destOrd="0" parTransId="{729320E3-0C35-4305-999A-245FB15610E5}" sibTransId="{3E6F1B1B-1742-4A1E-B629-186A56A744DB}"/>
    <dgm:cxn modelId="{D9C1A5B4-CC79-43DD-9712-DD2B44D97DB5}" srcId="{2DD02C74-5411-4A1E-B83B-68925826EC50}" destId="{42AC0153-0D7F-49E6-A979-DD01B6A2CE44}" srcOrd="0" destOrd="0" parTransId="{777D83BD-02D3-457B-9A46-5D9FA86BECB5}" sibTransId="{2E3CE0BD-522D-48F2-A958-E122202B43D7}"/>
    <dgm:cxn modelId="{CB448B3F-A14B-42A2-BB19-51092857EA2C}" type="presOf" srcId="{2DD02C74-5411-4A1E-B83B-68925826EC50}" destId="{16499574-E6ED-4A8E-AC43-8AB3AF95C33D}" srcOrd="0" destOrd="0" presId="urn:microsoft.com/office/officeart/2005/8/layout/chevron1"/>
    <dgm:cxn modelId="{DE8D18F3-9F82-4EB0-A8F3-420949CD0787}" srcId="{2DD02C74-5411-4A1E-B83B-68925826EC50}" destId="{DC1F418A-E821-4E75-9D72-51B116F0449F}" srcOrd="1" destOrd="0" parTransId="{2BD798A0-96F8-499C-BB0B-1033A12D2D23}" sibTransId="{F3F7569B-58D8-4C39-AABC-2540BDA35E6A}"/>
    <dgm:cxn modelId="{1E59E427-FE60-47CB-9EAF-6BA7660DF381}" type="presParOf" srcId="{16499574-E6ED-4A8E-AC43-8AB3AF95C33D}" destId="{F5544B6E-8669-4FFB-B4F5-6AD836D573A7}" srcOrd="0" destOrd="0" presId="urn:microsoft.com/office/officeart/2005/8/layout/chevron1"/>
    <dgm:cxn modelId="{12F68BBF-ACED-4182-B543-0CF0DE29FF43}" type="presParOf" srcId="{16499574-E6ED-4A8E-AC43-8AB3AF95C33D}" destId="{017F1759-500A-47D0-BD39-C9AD344631FC}" srcOrd="1" destOrd="0" presId="urn:microsoft.com/office/officeart/2005/8/layout/chevron1"/>
    <dgm:cxn modelId="{4402CCCD-5AC8-4195-815F-41D3BE9DED0F}" type="presParOf" srcId="{16499574-E6ED-4A8E-AC43-8AB3AF95C33D}" destId="{D46FE61C-8730-4AA5-A480-BF1882AB626F}" srcOrd="2" destOrd="0" presId="urn:microsoft.com/office/officeart/2005/8/layout/chevron1"/>
    <dgm:cxn modelId="{027F9F9B-1EF8-4363-BE77-035D807C3DD7}" type="presParOf" srcId="{16499574-E6ED-4A8E-AC43-8AB3AF95C33D}" destId="{859A479A-445A-4833-B927-B27196A2FCAB}" srcOrd="3" destOrd="0" presId="urn:microsoft.com/office/officeart/2005/8/layout/chevron1"/>
    <dgm:cxn modelId="{8BBA620D-C8B0-4F18-AC17-8C913CA3DE31}" type="presParOf" srcId="{16499574-E6ED-4A8E-AC43-8AB3AF95C33D}" destId="{8031B3C9-3C49-410F-929A-239E1A0C26AA}" srcOrd="4" destOrd="0" presId="urn:microsoft.com/office/officeart/2005/8/layout/chevron1"/>
    <dgm:cxn modelId="{D871B2F7-B333-4C4B-A908-CE00FA032D84}" type="presParOf" srcId="{16499574-E6ED-4A8E-AC43-8AB3AF95C33D}" destId="{93A06656-1DF2-4076-B4D8-5D6E6EBD6055}" srcOrd="5" destOrd="0" presId="urn:microsoft.com/office/officeart/2005/8/layout/chevron1"/>
    <dgm:cxn modelId="{5457A25F-A165-4703-885B-1704250AC01D}" type="presParOf" srcId="{16499574-E6ED-4A8E-AC43-8AB3AF95C33D}" destId="{1F48A76A-0CC6-4E9B-A4AE-53777A2BEC29}"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DD02C74-5411-4A1E-B83B-68925826EC50}" type="doc">
      <dgm:prSet loTypeId="urn:microsoft.com/office/officeart/2005/8/layout/chevron1" loCatId="process" qsTypeId="urn:microsoft.com/office/officeart/2005/8/quickstyle/simple1" qsCatId="simple" csTypeId="urn:microsoft.com/office/officeart/2005/8/colors/accent1_2" csCatId="accent1" phldr="1"/>
      <dgm:spPr/>
    </dgm:pt>
    <dgm:pt modelId="{42AC0153-0D7F-49E6-A979-DD01B6A2CE44}">
      <dgm:prSet phldrT="[Texte]" custT="1"/>
      <dgm:spPr>
        <a:solidFill>
          <a:schemeClr val="bg2">
            <a:lumMod val="75000"/>
          </a:schemeClr>
        </a:solidFill>
      </dgm:spPr>
      <dgm:t>
        <a:bodyPr/>
        <a:lstStyle/>
        <a:p>
          <a:r>
            <a:rPr lang="fr-FR" sz="1700" dirty="0" smtClean="0">
              <a:ln>
                <a:noFill/>
              </a:ln>
              <a:solidFill>
                <a:schemeClr val="tx1"/>
              </a:solidFill>
            </a:rPr>
            <a:t>Identification / Organisation</a:t>
          </a:r>
          <a:endParaRPr lang="fr-FR" sz="1700" dirty="0">
            <a:ln>
              <a:noFill/>
            </a:ln>
            <a:solidFill>
              <a:schemeClr val="tx1"/>
            </a:solidFill>
          </a:endParaRPr>
        </a:p>
      </dgm:t>
    </dgm:pt>
    <dgm:pt modelId="{777D83BD-02D3-457B-9A46-5D9FA86BECB5}" type="parTrans" cxnId="{D9C1A5B4-CC79-43DD-9712-DD2B44D97DB5}">
      <dgm:prSet/>
      <dgm:spPr/>
      <dgm:t>
        <a:bodyPr/>
        <a:lstStyle/>
        <a:p>
          <a:endParaRPr lang="fr-FR">
            <a:ln>
              <a:noFill/>
            </a:ln>
            <a:solidFill>
              <a:schemeClr val="tx1"/>
            </a:solidFill>
          </a:endParaRPr>
        </a:p>
      </dgm:t>
    </dgm:pt>
    <dgm:pt modelId="{2E3CE0BD-522D-48F2-A958-E122202B43D7}" type="sibTrans" cxnId="{D9C1A5B4-CC79-43DD-9712-DD2B44D97DB5}">
      <dgm:prSet/>
      <dgm:spPr/>
      <dgm:t>
        <a:bodyPr/>
        <a:lstStyle/>
        <a:p>
          <a:endParaRPr lang="fr-FR">
            <a:ln>
              <a:noFill/>
            </a:ln>
            <a:solidFill>
              <a:schemeClr val="tx1"/>
            </a:solidFill>
          </a:endParaRPr>
        </a:p>
      </dgm:t>
    </dgm:pt>
    <dgm:pt modelId="{DC1F418A-E821-4E75-9D72-51B116F0449F}">
      <dgm:prSet phldrT="[Texte]" custT="1"/>
      <dgm:spPr>
        <a:solidFill>
          <a:schemeClr val="bg2">
            <a:lumMod val="75000"/>
          </a:schemeClr>
        </a:solidFill>
      </dgm:spPr>
      <dgm:t>
        <a:bodyPr/>
        <a:lstStyle/>
        <a:p>
          <a:r>
            <a:rPr lang="fr-FR" sz="1700" dirty="0">
              <a:ln>
                <a:noFill/>
              </a:ln>
              <a:solidFill>
                <a:schemeClr val="tx1"/>
              </a:solidFill>
            </a:rPr>
            <a:t>Evaluation des risques</a:t>
          </a:r>
        </a:p>
      </dgm:t>
    </dgm:pt>
    <dgm:pt modelId="{2BD798A0-96F8-499C-BB0B-1033A12D2D23}" type="parTrans" cxnId="{DE8D18F3-9F82-4EB0-A8F3-420949CD0787}">
      <dgm:prSet/>
      <dgm:spPr/>
      <dgm:t>
        <a:bodyPr/>
        <a:lstStyle/>
        <a:p>
          <a:endParaRPr lang="fr-FR">
            <a:ln>
              <a:noFill/>
            </a:ln>
            <a:solidFill>
              <a:schemeClr val="tx1"/>
            </a:solidFill>
          </a:endParaRPr>
        </a:p>
      </dgm:t>
    </dgm:pt>
    <dgm:pt modelId="{F3F7569B-58D8-4C39-AABC-2540BDA35E6A}" type="sibTrans" cxnId="{DE8D18F3-9F82-4EB0-A8F3-420949CD0787}">
      <dgm:prSet/>
      <dgm:spPr/>
      <dgm:t>
        <a:bodyPr/>
        <a:lstStyle/>
        <a:p>
          <a:endParaRPr lang="fr-FR">
            <a:ln>
              <a:noFill/>
            </a:ln>
            <a:solidFill>
              <a:schemeClr val="tx1"/>
            </a:solidFill>
          </a:endParaRPr>
        </a:p>
      </dgm:t>
    </dgm:pt>
    <dgm:pt modelId="{09FDF9EF-AFB2-4CD9-BD9D-1EFF6F068A7D}">
      <dgm:prSet phldrT="[Texte]" custT="1"/>
      <dgm:spPr>
        <a:solidFill>
          <a:srgbClr val="0070C0"/>
        </a:solidFill>
      </dgm:spPr>
      <dgm:t>
        <a:bodyPr/>
        <a:lstStyle/>
        <a:p>
          <a:r>
            <a:rPr lang="fr-FR" sz="1700" b="1" dirty="0">
              <a:ln>
                <a:noFill/>
              </a:ln>
              <a:solidFill>
                <a:schemeClr val="bg1"/>
              </a:solidFill>
            </a:rPr>
            <a:t>Plan d’Urgence</a:t>
          </a:r>
        </a:p>
      </dgm:t>
    </dgm:pt>
    <dgm:pt modelId="{DE72BFC7-06A8-4908-A4C4-27CC7E93779A}" type="parTrans" cxnId="{D94CB607-C798-46BF-86BA-62B005C12AE0}">
      <dgm:prSet/>
      <dgm:spPr/>
      <dgm:t>
        <a:bodyPr/>
        <a:lstStyle/>
        <a:p>
          <a:endParaRPr lang="fr-FR">
            <a:ln>
              <a:noFill/>
            </a:ln>
            <a:solidFill>
              <a:schemeClr val="tx1"/>
            </a:solidFill>
          </a:endParaRPr>
        </a:p>
      </dgm:t>
    </dgm:pt>
    <dgm:pt modelId="{03609502-D721-47CD-A0B4-D55FFEF5C554}" type="sibTrans" cxnId="{D94CB607-C798-46BF-86BA-62B005C12AE0}">
      <dgm:prSet/>
      <dgm:spPr/>
      <dgm:t>
        <a:bodyPr/>
        <a:lstStyle/>
        <a:p>
          <a:endParaRPr lang="fr-FR">
            <a:ln>
              <a:noFill/>
            </a:ln>
            <a:solidFill>
              <a:schemeClr val="tx1"/>
            </a:solidFill>
          </a:endParaRPr>
        </a:p>
      </dgm:t>
    </dgm:pt>
    <dgm:pt modelId="{0998BAF9-78F3-43EC-9FFA-9E45CACB7277}">
      <dgm:prSet phldrT="[Texte]" custT="1"/>
      <dgm:spPr>
        <a:solidFill>
          <a:schemeClr val="bg2">
            <a:lumMod val="75000"/>
          </a:schemeClr>
        </a:solidFill>
      </dgm:spPr>
      <dgm:t>
        <a:bodyPr/>
        <a:lstStyle/>
        <a:p>
          <a:r>
            <a:rPr lang="fr-FR" sz="1700" dirty="0">
              <a:ln>
                <a:noFill/>
              </a:ln>
              <a:solidFill>
                <a:schemeClr val="tx1"/>
              </a:solidFill>
            </a:rPr>
            <a:t>Documentation et suivi</a:t>
          </a:r>
        </a:p>
      </dgm:t>
    </dgm:pt>
    <dgm:pt modelId="{729320E3-0C35-4305-999A-245FB15610E5}" type="parTrans" cxnId="{23DF316A-D54D-4DDD-A40F-1BA9CADA71DA}">
      <dgm:prSet/>
      <dgm:spPr/>
      <dgm:t>
        <a:bodyPr/>
        <a:lstStyle/>
        <a:p>
          <a:endParaRPr lang="fr-FR">
            <a:ln>
              <a:noFill/>
            </a:ln>
            <a:solidFill>
              <a:schemeClr val="tx1"/>
            </a:solidFill>
          </a:endParaRPr>
        </a:p>
      </dgm:t>
    </dgm:pt>
    <dgm:pt modelId="{3E6F1B1B-1742-4A1E-B629-186A56A744DB}" type="sibTrans" cxnId="{23DF316A-D54D-4DDD-A40F-1BA9CADA71DA}">
      <dgm:prSet/>
      <dgm:spPr/>
      <dgm:t>
        <a:bodyPr/>
        <a:lstStyle/>
        <a:p>
          <a:endParaRPr lang="fr-FR">
            <a:ln>
              <a:noFill/>
            </a:ln>
            <a:solidFill>
              <a:schemeClr val="tx1"/>
            </a:solidFill>
          </a:endParaRPr>
        </a:p>
      </dgm:t>
    </dgm:pt>
    <dgm:pt modelId="{16499574-E6ED-4A8E-AC43-8AB3AF95C33D}" type="pres">
      <dgm:prSet presAssocID="{2DD02C74-5411-4A1E-B83B-68925826EC50}" presName="Name0" presStyleCnt="0">
        <dgm:presLayoutVars>
          <dgm:dir/>
          <dgm:animLvl val="lvl"/>
          <dgm:resizeHandles val="exact"/>
        </dgm:presLayoutVars>
      </dgm:prSet>
      <dgm:spPr/>
    </dgm:pt>
    <dgm:pt modelId="{F5544B6E-8669-4FFB-B4F5-6AD836D573A7}" type="pres">
      <dgm:prSet presAssocID="{42AC0153-0D7F-49E6-A979-DD01B6A2CE44}" presName="parTxOnly" presStyleLbl="node1" presStyleIdx="0" presStyleCnt="4">
        <dgm:presLayoutVars>
          <dgm:chMax val="0"/>
          <dgm:chPref val="0"/>
          <dgm:bulletEnabled val="1"/>
        </dgm:presLayoutVars>
      </dgm:prSet>
      <dgm:spPr/>
      <dgm:t>
        <a:bodyPr/>
        <a:lstStyle/>
        <a:p>
          <a:endParaRPr lang="en-US"/>
        </a:p>
      </dgm:t>
    </dgm:pt>
    <dgm:pt modelId="{017F1759-500A-47D0-BD39-C9AD344631FC}" type="pres">
      <dgm:prSet presAssocID="{2E3CE0BD-522D-48F2-A958-E122202B43D7}" presName="parTxOnlySpace" presStyleCnt="0"/>
      <dgm:spPr/>
    </dgm:pt>
    <dgm:pt modelId="{D46FE61C-8730-4AA5-A480-BF1882AB626F}" type="pres">
      <dgm:prSet presAssocID="{DC1F418A-E821-4E75-9D72-51B116F0449F}" presName="parTxOnly" presStyleLbl="node1" presStyleIdx="1" presStyleCnt="4">
        <dgm:presLayoutVars>
          <dgm:chMax val="0"/>
          <dgm:chPref val="0"/>
          <dgm:bulletEnabled val="1"/>
        </dgm:presLayoutVars>
      </dgm:prSet>
      <dgm:spPr/>
      <dgm:t>
        <a:bodyPr/>
        <a:lstStyle/>
        <a:p>
          <a:endParaRPr lang="en-US"/>
        </a:p>
      </dgm:t>
    </dgm:pt>
    <dgm:pt modelId="{859A479A-445A-4833-B927-B27196A2FCAB}" type="pres">
      <dgm:prSet presAssocID="{F3F7569B-58D8-4C39-AABC-2540BDA35E6A}" presName="parTxOnlySpace" presStyleCnt="0"/>
      <dgm:spPr/>
    </dgm:pt>
    <dgm:pt modelId="{8031B3C9-3C49-410F-929A-239E1A0C26AA}" type="pres">
      <dgm:prSet presAssocID="{09FDF9EF-AFB2-4CD9-BD9D-1EFF6F068A7D}" presName="parTxOnly" presStyleLbl="node1" presStyleIdx="2" presStyleCnt="4">
        <dgm:presLayoutVars>
          <dgm:chMax val="0"/>
          <dgm:chPref val="0"/>
          <dgm:bulletEnabled val="1"/>
        </dgm:presLayoutVars>
      </dgm:prSet>
      <dgm:spPr/>
      <dgm:t>
        <a:bodyPr/>
        <a:lstStyle/>
        <a:p>
          <a:endParaRPr lang="en-US"/>
        </a:p>
      </dgm:t>
    </dgm:pt>
    <dgm:pt modelId="{93A06656-1DF2-4076-B4D8-5D6E6EBD6055}" type="pres">
      <dgm:prSet presAssocID="{03609502-D721-47CD-A0B4-D55FFEF5C554}" presName="parTxOnlySpace" presStyleCnt="0"/>
      <dgm:spPr/>
    </dgm:pt>
    <dgm:pt modelId="{1F48A76A-0CC6-4E9B-A4AE-53777A2BEC29}" type="pres">
      <dgm:prSet presAssocID="{0998BAF9-78F3-43EC-9FFA-9E45CACB7277}" presName="parTxOnly" presStyleLbl="node1" presStyleIdx="3" presStyleCnt="4">
        <dgm:presLayoutVars>
          <dgm:chMax val="0"/>
          <dgm:chPref val="0"/>
          <dgm:bulletEnabled val="1"/>
        </dgm:presLayoutVars>
      </dgm:prSet>
      <dgm:spPr/>
      <dgm:t>
        <a:bodyPr/>
        <a:lstStyle/>
        <a:p>
          <a:endParaRPr lang="en-US"/>
        </a:p>
      </dgm:t>
    </dgm:pt>
  </dgm:ptLst>
  <dgm:cxnLst>
    <dgm:cxn modelId="{D94CB607-C798-46BF-86BA-62B005C12AE0}" srcId="{2DD02C74-5411-4A1E-B83B-68925826EC50}" destId="{09FDF9EF-AFB2-4CD9-BD9D-1EFF6F068A7D}" srcOrd="2" destOrd="0" parTransId="{DE72BFC7-06A8-4908-A4C4-27CC7E93779A}" sibTransId="{03609502-D721-47CD-A0B4-D55FFEF5C554}"/>
    <dgm:cxn modelId="{2545D8F6-3970-4C35-83FD-8E1C3CFBD803}" type="presOf" srcId="{0998BAF9-78F3-43EC-9FFA-9E45CACB7277}" destId="{1F48A76A-0CC6-4E9B-A4AE-53777A2BEC29}" srcOrd="0" destOrd="0" presId="urn:microsoft.com/office/officeart/2005/8/layout/chevron1"/>
    <dgm:cxn modelId="{4DC1A31B-044D-4FA9-BE96-8D3F1D59D840}" type="presOf" srcId="{09FDF9EF-AFB2-4CD9-BD9D-1EFF6F068A7D}" destId="{8031B3C9-3C49-410F-929A-239E1A0C26AA}" srcOrd="0" destOrd="0" presId="urn:microsoft.com/office/officeart/2005/8/layout/chevron1"/>
    <dgm:cxn modelId="{FFE393ED-339F-4066-B55F-D229792F1D10}" type="presOf" srcId="{42AC0153-0D7F-49E6-A979-DD01B6A2CE44}" destId="{F5544B6E-8669-4FFB-B4F5-6AD836D573A7}" srcOrd="0" destOrd="0" presId="urn:microsoft.com/office/officeart/2005/8/layout/chevron1"/>
    <dgm:cxn modelId="{08B17D39-8C3F-428F-BABB-F39A9F25BEA6}" type="presOf" srcId="{DC1F418A-E821-4E75-9D72-51B116F0449F}" destId="{D46FE61C-8730-4AA5-A480-BF1882AB626F}" srcOrd="0" destOrd="0" presId="urn:microsoft.com/office/officeart/2005/8/layout/chevron1"/>
    <dgm:cxn modelId="{23DF316A-D54D-4DDD-A40F-1BA9CADA71DA}" srcId="{2DD02C74-5411-4A1E-B83B-68925826EC50}" destId="{0998BAF9-78F3-43EC-9FFA-9E45CACB7277}" srcOrd="3" destOrd="0" parTransId="{729320E3-0C35-4305-999A-245FB15610E5}" sibTransId="{3E6F1B1B-1742-4A1E-B629-186A56A744DB}"/>
    <dgm:cxn modelId="{0929DF67-E1E3-4426-9E57-947807A65A5C}" type="presOf" srcId="{2DD02C74-5411-4A1E-B83B-68925826EC50}" destId="{16499574-E6ED-4A8E-AC43-8AB3AF95C33D}" srcOrd="0" destOrd="0" presId="urn:microsoft.com/office/officeart/2005/8/layout/chevron1"/>
    <dgm:cxn modelId="{D9C1A5B4-CC79-43DD-9712-DD2B44D97DB5}" srcId="{2DD02C74-5411-4A1E-B83B-68925826EC50}" destId="{42AC0153-0D7F-49E6-A979-DD01B6A2CE44}" srcOrd="0" destOrd="0" parTransId="{777D83BD-02D3-457B-9A46-5D9FA86BECB5}" sibTransId="{2E3CE0BD-522D-48F2-A958-E122202B43D7}"/>
    <dgm:cxn modelId="{DE8D18F3-9F82-4EB0-A8F3-420949CD0787}" srcId="{2DD02C74-5411-4A1E-B83B-68925826EC50}" destId="{DC1F418A-E821-4E75-9D72-51B116F0449F}" srcOrd="1" destOrd="0" parTransId="{2BD798A0-96F8-499C-BB0B-1033A12D2D23}" sibTransId="{F3F7569B-58D8-4C39-AABC-2540BDA35E6A}"/>
    <dgm:cxn modelId="{8A838E69-0683-436C-835E-7A4D16CE113E}" type="presParOf" srcId="{16499574-E6ED-4A8E-AC43-8AB3AF95C33D}" destId="{F5544B6E-8669-4FFB-B4F5-6AD836D573A7}" srcOrd="0" destOrd="0" presId="urn:microsoft.com/office/officeart/2005/8/layout/chevron1"/>
    <dgm:cxn modelId="{A23DF16B-5728-4A3B-BB2F-B24B4D629A85}" type="presParOf" srcId="{16499574-E6ED-4A8E-AC43-8AB3AF95C33D}" destId="{017F1759-500A-47D0-BD39-C9AD344631FC}" srcOrd="1" destOrd="0" presId="urn:microsoft.com/office/officeart/2005/8/layout/chevron1"/>
    <dgm:cxn modelId="{E14AF069-2F79-4FCB-A6C4-AE594B53CB42}" type="presParOf" srcId="{16499574-E6ED-4A8E-AC43-8AB3AF95C33D}" destId="{D46FE61C-8730-4AA5-A480-BF1882AB626F}" srcOrd="2" destOrd="0" presId="urn:microsoft.com/office/officeart/2005/8/layout/chevron1"/>
    <dgm:cxn modelId="{4D4A725F-468C-49DC-9385-94FA2A1FE786}" type="presParOf" srcId="{16499574-E6ED-4A8E-AC43-8AB3AF95C33D}" destId="{859A479A-445A-4833-B927-B27196A2FCAB}" srcOrd="3" destOrd="0" presId="urn:microsoft.com/office/officeart/2005/8/layout/chevron1"/>
    <dgm:cxn modelId="{328EC4FE-D6CC-452F-98D6-0A5E4E757800}" type="presParOf" srcId="{16499574-E6ED-4A8E-AC43-8AB3AF95C33D}" destId="{8031B3C9-3C49-410F-929A-239E1A0C26AA}" srcOrd="4" destOrd="0" presId="urn:microsoft.com/office/officeart/2005/8/layout/chevron1"/>
    <dgm:cxn modelId="{CAFCECEC-AC8E-41DB-8F27-C625F5EEADE6}" type="presParOf" srcId="{16499574-E6ED-4A8E-AC43-8AB3AF95C33D}" destId="{93A06656-1DF2-4076-B4D8-5D6E6EBD6055}" srcOrd="5" destOrd="0" presId="urn:microsoft.com/office/officeart/2005/8/layout/chevron1"/>
    <dgm:cxn modelId="{7BE188A9-4B52-4F29-B514-AEA7B99C9D15}" type="presParOf" srcId="{16499574-E6ED-4A8E-AC43-8AB3AF95C33D}" destId="{1F48A76A-0CC6-4E9B-A4AE-53777A2BEC29}"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DD02C74-5411-4A1E-B83B-68925826EC50}" type="doc">
      <dgm:prSet loTypeId="urn:microsoft.com/office/officeart/2005/8/layout/chevron1" loCatId="process" qsTypeId="urn:microsoft.com/office/officeart/2005/8/quickstyle/simple1" qsCatId="simple" csTypeId="urn:microsoft.com/office/officeart/2005/8/colors/accent1_2" csCatId="accent1" phldr="1"/>
      <dgm:spPr/>
    </dgm:pt>
    <dgm:pt modelId="{42AC0153-0D7F-49E6-A979-DD01B6A2CE44}">
      <dgm:prSet phldrT="[Texte]" custT="1"/>
      <dgm:spPr>
        <a:solidFill>
          <a:schemeClr val="bg2">
            <a:lumMod val="75000"/>
          </a:schemeClr>
        </a:solidFill>
      </dgm:spPr>
      <dgm:t>
        <a:bodyPr/>
        <a:lstStyle/>
        <a:p>
          <a:r>
            <a:rPr lang="fr-FR" sz="1700" dirty="0" smtClean="0">
              <a:ln>
                <a:noFill/>
              </a:ln>
              <a:solidFill>
                <a:schemeClr val="tx1"/>
              </a:solidFill>
            </a:rPr>
            <a:t>Identification / Organisation</a:t>
          </a:r>
          <a:endParaRPr lang="fr-FR" sz="1700" dirty="0">
            <a:ln>
              <a:noFill/>
            </a:ln>
            <a:solidFill>
              <a:schemeClr val="tx1"/>
            </a:solidFill>
          </a:endParaRPr>
        </a:p>
      </dgm:t>
    </dgm:pt>
    <dgm:pt modelId="{777D83BD-02D3-457B-9A46-5D9FA86BECB5}" type="parTrans" cxnId="{D9C1A5B4-CC79-43DD-9712-DD2B44D97DB5}">
      <dgm:prSet/>
      <dgm:spPr/>
      <dgm:t>
        <a:bodyPr/>
        <a:lstStyle/>
        <a:p>
          <a:endParaRPr lang="fr-FR">
            <a:ln>
              <a:noFill/>
            </a:ln>
            <a:solidFill>
              <a:schemeClr val="tx1"/>
            </a:solidFill>
          </a:endParaRPr>
        </a:p>
      </dgm:t>
    </dgm:pt>
    <dgm:pt modelId="{2E3CE0BD-522D-48F2-A958-E122202B43D7}" type="sibTrans" cxnId="{D9C1A5B4-CC79-43DD-9712-DD2B44D97DB5}">
      <dgm:prSet/>
      <dgm:spPr/>
      <dgm:t>
        <a:bodyPr/>
        <a:lstStyle/>
        <a:p>
          <a:endParaRPr lang="fr-FR">
            <a:ln>
              <a:noFill/>
            </a:ln>
            <a:solidFill>
              <a:schemeClr val="tx1"/>
            </a:solidFill>
          </a:endParaRPr>
        </a:p>
      </dgm:t>
    </dgm:pt>
    <dgm:pt modelId="{DC1F418A-E821-4E75-9D72-51B116F0449F}">
      <dgm:prSet phldrT="[Texte]" custT="1"/>
      <dgm:spPr>
        <a:solidFill>
          <a:schemeClr val="bg2">
            <a:lumMod val="75000"/>
          </a:schemeClr>
        </a:solidFill>
      </dgm:spPr>
      <dgm:t>
        <a:bodyPr/>
        <a:lstStyle/>
        <a:p>
          <a:r>
            <a:rPr lang="fr-FR" sz="1700" dirty="0">
              <a:ln>
                <a:noFill/>
              </a:ln>
              <a:solidFill>
                <a:schemeClr val="tx1"/>
              </a:solidFill>
            </a:rPr>
            <a:t>Evaluation des risques</a:t>
          </a:r>
        </a:p>
      </dgm:t>
    </dgm:pt>
    <dgm:pt modelId="{2BD798A0-96F8-499C-BB0B-1033A12D2D23}" type="parTrans" cxnId="{DE8D18F3-9F82-4EB0-A8F3-420949CD0787}">
      <dgm:prSet/>
      <dgm:spPr/>
      <dgm:t>
        <a:bodyPr/>
        <a:lstStyle/>
        <a:p>
          <a:endParaRPr lang="fr-FR">
            <a:ln>
              <a:noFill/>
            </a:ln>
            <a:solidFill>
              <a:schemeClr val="tx1"/>
            </a:solidFill>
          </a:endParaRPr>
        </a:p>
      </dgm:t>
    </dgm:pt>
    <dgm:pt modelId="{F3F7569B-58D8-4C39-AABC-2540BDA35E6A}" type="sibTrans" cxnId="{DE8D18F3-9F82-4EB0-A8F3-420949CD0787}">
      <dgm:prSet/>
      <dgm:spPr/>
      <dgm:t>
        <a:bodyPr/>
        <a:lstStyle/>
        <a:p>
          <a:endParaRPr lang="fr-FR">
            <a:ln>
              <a:noFill/>
            </a:ln>
            <a:solidFill>
              <a:schemeClr val="tx1"/>
            </a:solidFill>
          </a:endParaRPr>
        </a:p>
      </dgm:t>
    </dgm:pt>
    <dgm:pt modelId="{09FDF9EF-AFB2-4CD9-BD9D-1EFF6F068A7D}">
      <dgm:prSet phldrT="[Texte]" custT="1"/>
      <dgm:spPr>
        <a:solidFill>
          <a:schemeClr val="bg2">
            <a:lumMod val="75000"/>
          </a:schemeClr>
        </a:solidFill>
      </dgm:spPr>
      <dgm:t>
        <a:bodyPr/>
        <a:lstStyle/>
        <a:p>
          <a:r>
            <a:rPr lang="fr-FR" sz="1700" dirty="0">
              <a:ln>
                <a:noFill/>
              </a:ln>
              <a:solidFill>
                <a:schemeClr val="tx1"/>
              </a:solidFill>
            </a:rPr>
            <a:t>Plan d’Urgence</a:t>
          </a:r>
        </a:p>
      </dgm:t>
    </dgm:pt>
    <dgm:pt modelId="{DE72BFC7-06A8-4908-A4C4-27CC7E93779A}" type="parTrans" cxnId="{D94CB607-C798-46BF-86BA-62B005C12AE0}">
      <dgm:prSet/>
      <dgm:spPr/>
      <dgm:t>
        <a:bodyPr/>
        <a:lstStyle/>
        <a:p>
          <a:endParaRPr lang="fr-FR">
            <a:ln>
              <a:noFill/>
            </a:ln>
            <a:solidFill>
              <a:schemeClr val="tx1"/>
            </a:solidFill>
          </a:endParaRPr>
        </a:p>
      </dgm:t>
    </dgm:pt>
    <dgm:pt modelId="{03609502-D721-47CD-A0B4-D55FFEF5C554}" type="sibTrans" cxnId="{D94CB607-C798-46BF-86BA-62B005C12AE0}">
      <dgm:prSet/>
      <dgm:spPr/>
      <dgm:t>
        <a:bodyPr/>
        <a:lstStyle/>
        <a:p>
          <a:endParaRPr lang="fr-FR">
            <a:ln>
              <a:noFill/>
            </a:ln>
            <a:solidFill>
              <a:schemeClr val="tx1"/>
            </a:solidFill>
          </a:endParaRPr>
        </a:p>
      </dgm:t>
    </dgm:pt>
    <dgm:pt modelId="{0998BAF9-78F3-43EC-9FFA-9E45CACB7277}">
      <dgm:prSet phldrT="[Texte]" custT="1"/>
      <dgm:spPr>
        <a:solidFill>
          <a:srgbClr val="0070C0"/>
        </a:solidFill>
      </dgm:spPr>
      <dgm:t>
        <a:bodyPr/>
        <a:lstStyle/>
        <a:p>
          <a:r>
            <a:rPr lang="fr-FR" sz="1700" b="1" dirty="0">
              <a:ln>
                <a:noFill/>
              </a:ln>
              <a:solidFill>
                <a:schemeClr val="bg1"/>
              </a:solidFill>
            </a:rPr>
            <a:t>Documentation et suivi</a:t>
          </a:r>
        </a:p>
      </dgm:t>
    </dgm:pt>
    <dgm:pt modelId="{729320E3-0C35-4305-999A-245FB15610E5}" type="parTrans" cxnId="{23DF316A-D54D-4DDD-A40F-1BA9CADA71DA}">
      <dgm:prSet/>
      <dgm:spPr/>
      <dgm:t>
        <a:bodyPr/>
        <a:lstStyle/>
        <a:p>
          <a:endParaRPr lang="fr-FR">
            <a:ln>
              <a:noFill/>
            </a:ln>
            <a:solidFill>
              <a:schemeClr val="tx1"/>
            </a:solidFill>
          </a:endParaRPr>
        </a:p>
      </dgm:t>
    </dgm:pt>
    <dgm:pt modelId="{3E6F1B1B-1742-4A1E-B629-186A56A744DB}" type="sibTrans" cxnId="{23DF316A-D54D-4DDD-A40F-1BA9CADA71DA}">
      <dgm:prSet/>
      <dgm:spPr/>
      <dgm:t>
        <a:bodyPr/>
        <a:lstStyle/>
        <a:p>
          <a:endParaRPr lang="fr-FR">
            <a:ln>
              <a:noFill/>
            </a:ln>
            <a:solidFill>
              <a:schemeClr val="tx1"/>
            </a:solidFill>
          </a:endParaRPr>
        </a:p>
      </dgm:t>
    </dgm:pt>
    <dgm:pt modelId="{16499574-E6ED-4A8E-AC43-8AB3AF95C33D}" type="pres">
      <dgm:prSet presAssocID="{2DD02C74-5411-4A1E-B83B-68925826EC50}" presName="Name0" presStyleCnt="0">
        <dgm:presLayoutVars>
          <dgm:dir/>
          <dgm:animLvl val="lvl"/>
          <dgm:resizeHandles val="exact"/>
        </dgm:presLayoutVars>
      </dgm:prSet>
      <dgm:spPr/>
    </dgm:pt>
    <dgm:pt modelId="{F5544B6E-8669-4FFB-B4F5-6AD836D573A7}" type="pres">
      <dgm:prSet presAssocID="{42AC0153-0D7F-49E6-A979-DD01B6A2CE44}" presName="parTxOnly" presStyleLbl="node1" presStyleIdx="0" presStyleCnt="4">
        <dgm:presLayoutVars>
          <dgm:chMax val="0"/>
          <dgm:chPref val="0"/>
          <dgm:bulletEnabled val="1"/>
        </dgm:presLayoutVars>
      </dgm:prSet>
      <dgm:spPr/>
      <dgm:t>
        <a:bodyPr/>
        <a:lstStyle/>
        <a:p>
          <a:endParaRPr lang="en-US"/>
        </a:p>
      </dgm:t>
    </dgm:pt>
    <dgm:pt modelId="{017F1759-500A-47D0-BD39-C9AD344631FC}" type="pres">
      <dgm:prSet presAssocID="{2E3CE0BD-522D-48F2-A958-E122202B43D7}" presName="parTxOnlySpace" presStyleCnt="0"/>
      <dgm:spPr/>
    </dgm:pt>
    <dgm:pt modelId="{D46FE61C-8730-4AA5-A480-BF1882AB626F}" type="pres">
      <dgm:prSet presAssocID="{DC1F418A-E821-4E75-9D72-51B116F0449F}" presName="parTxOnly" presStyleLbl="node1" presStyleIdx="1" presStyleCnt="4">
        <dgm:presLayoutVars>
          <dgm:chMax val="0"/>
          <dgm:chPref val="0"/>
          <dgm:bulletEnabled val="1"/>
        </dgm:presLayoutVars>
      </dgm:prSet>
      <dgm:spPr/>
      <dgm:t>
        <a:bodyPr/>
        <a:lstStyle/>
        <a:p>
          <a:endParaRPr lang="en-US"/>
        </a:p>
      </dgm:t>
    </dgm:pt>
    <dgm:pt modelId="{859A479A-445A-4833-B927-B27196A2FCAB}" type="pres">
      <dgm:prSet presAssocID="{F3F7569B-58D8-4C39-AABC-2540BDA35E6A}" presName="parTxOnlySpace" presStyleCnt="0"/>
      <dgm:spPr/>
    </dgm:pt>
    <dgm:pt modelId="{8031B3C9-3C49-410F-929A-239E1A0C26AA}" type="pres">
      <dgm:prSet presAssocID="{09FDF9EF-AFB2-4CD9-BD9D-1EFF6F068A7D}" presName="parTxOnly" presStyleLbl="node1" presStyleIdx="2" presStyleCnt="4">
        <dgm:presLayoutVars>
          <dgm:chMax val="0"/>
          <dgm:chPref val="0"/>
          <dgm:bulletEnabled val="1"/>
        </dgm:presLayoutVars>
      </dgm:prSet>
      <dgm:spPr/>
      <dgm:t>
        <a:bodyPr/>
        <a:lstStyle/>
        <a:p>
          <a:endParaRPr lang="en-US"/>
        </a:p>
      </dgm:t>
    </dgm:pt>
    <dgm:pt modelId="{93A06656-1DF2-4076-B4D8-5D6E6EBD6055}" type="pres">
      <dgm:prSet presAssocID="{03609502-D721-47CD-A0B4-D55FFEF5C554}" presName="parTxOnlySpace" presStyleCnt="0"/>
      <dgm:spPr/>
    </dgm:pt>
    <dgm:pt modelId="{1F48A76A-0CC6-4E9B-A4AE-53777A2BEC29}" type="pres">
      <dgm:prSet presAssocID="{0998BAF9-78F3-43EC-9FFA-9E45CACB7277}" presName="parTxOnly" presStyleLbl="node1" presStyleIdx="3" presStyleCnt="4">
        <dgm:presLayoutVars>
          <dgm:chMax val="0"/>
          <dgm:chPref val="0"/>
          <dgm:bulletEnabled val="1"/>
        </dgm:presLayoutVars>
      </dgm:prSet>
      <dgm:spPr/>
      <dgm:t>
        <a:bodyPr/>
        <a:lstStyle/>
        <a:p>
          <a:endParaRPr lang="en-US"/>
        </a:p>
      </dgm:t>
    </dgm:pt>
  </dgm:ptLst>
  <dgm:cxnLst>
    <dgm:cxn modelId="{D94CB607-C798-46BF-86BA-62B005C12AE0}" srcId="{2DD02C74-5411-4A1E-B83B-68925826EC50}" destId="{09FDF9EF-AFB2-4CD9-BD9D-1EFF6F068A7D}" srcOrd="2" destOrd="0" parTransId="{DE72BFC7-06A8-4908-A4C4-27CC7E93779A}" sibTransId="{03609502-D721-47CD-A0B4-D55FFEF5C554}"/>
    <dgm:cxn modelId="{40AC9307-6370-43A6-8E83-E534F0F3C96F}" type="presOf" srcId="{42AC0153-0D7F-49E6-A979-DD01B6A2CE44}" destId="{F5544B6E-8669-4FFB-B4F5-6AD836D573A7}" srcOrd="0" destOrd="0" presId="urn:microsoft.com/office/officeart/2005/8/layout/chevron1"/>
    <dgm:cxn modelId="{B2AC02E0-F72E-43DA-ACA2-3DF61AD394D2}" type="presOf" srcId="{0998BAF9-78F3-43EC-9FFA-9E45CACB7277}" destId="{1F48A76A-0CC6-4E9B-A4AE-53777A2BEC29}" srcOrd="0" destOrd="0" presId="urn:microsoft.com/office/officeart/2005/8/layout/chevron1"/>
    <dgm:cxn modelId="{DC2A3B15-498B-4FC8-A198-5D77E1EA4D0F}" type="presOf" srcId="{DC1F418A-E821-4E75-9D72-51B116F0449F}" destId="{D46FE61C-8730-4AA5-A480-BF1882AB626F}" srcOrd="0" destOrd="0" presId="urn:microsoft.com/office/officeart/2005/8/layout/chevron1"/>
    <dgm:cxn modelId="{93A16F2C-6411-4E54-83F2-851EA6527BFA}" type="presOf" srcId="{09FDF9EF-AFB2-4CD9-BD9D-1EFF6F068A7D}" destId="{8031B3C9-3C49-410F-929A-239E1A0C26AA}" srcOrd="0" destOrd="0" presId="urn:microsoft.com/office/officeart/2005/8/layout/chevron1"/>
    <dgm:cxn modelId="{23DF316A-D54D-4DDD-A40F-1BA9CADA71DA}" srcId="{2DD02C74-5411-4A1E-B83B-68925826EC50}" destId="{0998BAF9-78F3-43EC-9FFA-9E45CACB7277}" srcOrd="3" destOrd="0" parTransId="{729320E3-0C35-4305-999A-245FB15610E5}" sibTransId="{3E6F1B1B-1742-4A1E-B629-186A56A744DB}"/>
    <dgm:cxn modelId="{FAF073EC-5B54-407E-B41C-3FBB0201AE89}" type="presOf" srcId="{2DD02C74-5411-4A1E-B83B-68925826EC50}" destId="{16499574-E6ED-4A8E-AC43-8AB3AF95C33D}" srcOrd="0" destOrd="0" presId="urn:microsoft.com/office/officeart/2005/8/layout/chevron1"/>
    <dgm:cxn modelId="{D9C1A5B4-CC79-43DD-9712-DD2B44D97DB5}" srcId="{2DD02C74-5411-4A1E-B83B-68925826EC50}" destId="{42AC0153-0D7F-49E6-A979-DD01B6A2CE44}" srcOrd="0" destOrd="0" parTransId="{777D83BD-02D3-457B-9A46-5D9FA86BECB5}" sibTransId="{2E3CE0BD-522D-48F2-A958-E122202B43D7}"/>
    <dgm:cxn modelId="{DE8D18F3-9F82-4EB0-A8F3-420949CD0787}" srcId="{2DD02C74-5411-4A1E-B83B-68925826EC50}" destId="{DC1F418A-E821-4E75-9D72-51B116F0449F}" srcOrd="1" destOrd="0" parTransId="{2BD798A0-96F8-499C-BB0B-1033A12D2D23}" sibTransId="{F3F7569B-58D8-4C39-AABC-2540BDA35E6A}"/>
    <dgm:cxn modelId="{BF263205-0935-47CD-86BF-F762F84ABD0C}" type="presParOf" srcId="{16499574-E6ED-4A8E-AC43-8AB3AF95C33D}" destId="{F5544B6E-8669-4FFB-B4F5-6AD836D573A7}" srcOrd="0" destOrd="0" presId="urn:microsoft.com/office/officeart/2005/8/layout/chevron1"/>
    <dgm:cxn modelId="{4FD376F3-3812-4030-B12C-16D5C7FFE977}" type="presParOf" srcId="{16499574-E6ED-4A8E-AC43-8AB3AF95C33D}" destId="{017F1759-500A-47D0-BD39-C9AD344631FC}" srcOrd="1" destOrd="0" presId="urn:microsoft.com/office/officeart/2005/8/layout/chevron1"/>
    <dgm:cxn modelId="{04A61245-BC8C-4B05-ACC2-C93BF631CB27}" type="presParOf" srcId="{16499574-E6ED-4A8E-AC43-8AB3AF95C33D}" destId="{D46FE61C-8730-4AA5-A480-BF1882AB626F}" srcOrd="2" destOrd="0" presId="urn:microsoft.com/office/officeart/2005/8/layout/chevron1"/>
    <dgm:cxn modelId="{3BF90399-0900-492A-B1E3-32304365F506}" type="presParOf" srcId="{16499574-E6ED-4A8E-AC43-8AB3AF95C33D}" destId="{859A479A-445A-4833-B927-B27196A2FCAB}" srcOrd="3" destOrd="0" presId="urn:microsoft.com/office/officeart/2005/8/layout/chevron1"/>
    <dgm:cxn modelId="{77869345-D288-4997-BCD8-E5B37727BB99}" type="presParOf" srcId="{16499574-E6ED-4A8E-AC43-8AB3AF95C33D}" destId="{8031B3C9-3C49-410F-929A-239E1A0C26AA}" srcOrd="4" destOrd="0" presId="urn:microsoft.com/office/officeart/2005/8/layout/chevron1"/>
    <dgm:cxn modelId="{6F838AA5-543C-4352-9E4E-E3F2EFEAEBAB}" type="presParOf" srcId="{16499574-E6ED-4A8E-AC43-8AB3AF95C33D}" destId="{93A06656-1DF2-4076-B4D8-5D6E6EBD6055}" srcOrd="5" destOrd="0" presId="urn:microsoft.com/office/officeart/2005/8/layout/chevron1"/>
    <dgm:cxn modelId="{C3CBF722-5482-478E-88FA-12450B244868}" type="presParOf" srcId="{16499574-E6ED-4A8E-AC43-8AB3AF95C33D}" destId="{1F48A76A-0CC6-4E9B-A4AE-53777A2BEC29}"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DD02C74-5411-4A1E-B83B-68925826EC50}" type="doc">
      <dgm:prSet loTypeId="urn:microsoft.com/office/officeart/2005/8/layout/chevron1" loCatId="process" qsTypeId="urn:microsoft.com/office/officeart/2005/8/quickstyle/simple1" qsCatId="simple" csTypeId="urn:microsoft.com/office/officeart/2005/8/colors/accent1_2" csCatId="accent1" phldr="1"/>
      <dgm:spPr/>
    </dgm:pt>
    <dgm:pt modelId="{42AC0153-0D7F-49E6-A979-DD01B6A2CE44}">
      <dgm:prSet phldrT="[Texte]" custT="1"/>
      <dgm:spPr>
        <a:solidFill>
          <a:schemeClr val="bg2">
            <a:lumMod val="75000"/>
          </a:schemeClr>
        </a:solidFill>
      </dgm:spPr>
      <dgm:t>
        <a:bodyPr/>
        <a:lstStyle/>
        <a:p>
          <a:r>
            <a:rPr lang="fr-FR" sz="1700" dirty="0" smtClean="0">
              <a:ln>
                <a:noFill/>
              </a:ln>
              <a:solidFill>
                <a:schemeClr val="tx1"/>
              </a:solidFill>
            </a:rPr>
            <a:t>Identification / Organisation</a:t>
          </a:r>
          <a:endParaRPr lang="fr-FR" sz="1700" dirty="0">
            <a:ln>
              <a:noFill/>
            </a:ln>
            <a:solidFill>
              <a:schemeClr val="tx1"/>
            </a:solidFill>
          </a:endParaRPr>
        </a:p>
      </dgm:t>
    </dgm:pt>
    <dgm:pt modelId="{777D83BD-02D3-457B-9A46-5D9FA86BECB5}" type="parTrans" cxnId="{D9C1A5B4-CC79-43DD-9712-DD2B44D97DB5}">
      <dgm:prSet/>
      <dgm:spPr/>
      <dgm:t>
        <a:bodyPr/>
        <a:lstStyle/>
        <a:p>
          <a:endParaRPr lang="fr-FR">
            <a:ln>
              <a:noFill/>
            </a:ln>
            <a:solidFill>
              <a:schemeClr val="tx1"/>
            </a:solidFill>
          </a:endParaRPr>
        </a:p>
      </dgm:t>
    </dgm:pt>
    <dgm:pt modelId="{2E3CE0BD-522D-48F2-A958-E122202B43D7}" type="sibTrans" cxnId="{D9C1A5B4-CC79-43DD-9712-DD2B44D97DB5}">
      <dgm:prSet/>
      <dgm:spPr/>
      <dgm:t>
        <a:bodyPr/>
        <a:lstStyle/>
        <a:p>
          <a:endParaRPr lang="fr-FR">
            <a:ln>
              <a:noFill/>
            </a:ln>
            <a:solidFill>
              <a:schemeClr val="tx1"/>
            </a:solidFill>
          </a:endParaRPr>
        </a:p>
      </dgm:t>
    </dgm:pt>
    <dgm:pt modelId="{DC1F418A-E821-4E75-9D72-51B116F0449F}">
      <dgm:prSet phldrT="[Texte]" custT="1"/>
      <dgm:spPr>
        <a:solidFill>
          <a:schemeClr val="bg2">
            <a:lumMod val="75000"/>
          </a:schemeClr>
        </a:solidFill>
      </dgm:spPr>
      <dgm:t>
        <a:bodyPr/>
        <a:lstStyle/>
        <a:p>
          <a:r>
            <a:rPr lang="fr-FR" sz="1700" dirty="0">
              <a:ln>
                <a:noFill/>
              </a:ln>
              <a:solidFill>
                <a:schemeClr val="tx1"/>
              </a:solidFill>
            </a:rPr>
            <a:t>Evaluation des risques</a:t>
          </a:r>
        </a:p>
      </dgm:t>
    </dgm:pt>
    <dgm:pt modelId="{2BD798A0-96F8-499C-BB0B-1033A12D2D23}" type="parTrans" cxnId="{DE8D18F3-9F82-4EB0-A8F3-420949CD0787}">
      <dgm:prSet/>
      <dgm:spPr/>
      <dgm:t>
        <a:bodyPr/>
        <a:lstStyle/>
        <a:p>
          <a:endParaRPr lang="fr-FR">
            <a:ln>
              <a:noFill/>
            </a:ln>
            <a:solidFill>
              <a:schemeClr val="tx1"/>
            </a:solidFill>
          </a:endParaRPr>
        </a:p>
      </dgm:t>
    </dgm:pt>
    <dgm:pt modelId="{F3F7569B-58D8-4C39-AABC-2540BDA35E6A}" type="sibTrans" cxnId="{DE8D18F3-9F82-4EB0-A8F3-420949CD0787}">
      <dgm:prSet/>
      <dgm:spPr/>
      <dgm:t>
        <a:bodyPr/>
        <a:lstStyle/>
        <a:p>
          <a:endParaRPr lang="fr-FR">
            <a:ln>
              <a:noFill/>
            </a:ln>
            <a:solidFill>
              <a:schemeClr val="tx1"/>
            </a:solidFill>
          </a:endParaRPr>
        </a:p>
      </dgm:t>
    </dgm:pt>
    <dgm:pt modelId="{09FDF9EF-AFB2-4CD9-BD9D-1EFF6F068A7D}">
      <dgm:prSet phldrT="[Texte]" custT="1"/>
      <dgm:spPr>
        <a:solidFill>
          <a:schemeClr val="bg2">
            <a:lumMod val="75000"/>
          </a:schemeClr>
        </a:solidFill>
      </dgm:spPr>
      <dgm:t>
        <a:bodyPr/>
        <a:lstStyle/>
        <a:p>
          <a:r>
            <a:rPr lang="fr-FR" sz="1700" dirty="0">
              <a:ln>
                <a:noFill/>
              </a:ln>
              <a:solidFill>
                <a:schemeClr val="tx1"/>
              </a:solidFill>
            </a:rPr>
            <a:t>Plan d’Urgence</a:t>
          </a:r>
        </a:p>
      </dgm:t>
    </dgm:pt>
    <dgm:pt modelId="{DE72BFC7-06A8-4908-A4C4-27CC7E93779A}" type="parTrans" cxnId="{D94CB607-C798-46BF-86BA-62B005C12AE0}">
      <dgm:prSet/>
      <dgm:spPr/>
      <dgm:t>
        <a:bodyPr/>
        <a:lstStyle/>
        <a:p>
          <a:endParaRPr lang="fr-FR">
            <a:ln>
              <a:noFill/>
            </a:ln>
            <a:solidFill>
              <a:schemeClr val="tx1"/>
            </a:solidFill>
          </a:endParaRPr>
        </a:p>
      </dgm:t>
    </dgm:pt>
    <dgm:pt modelId="{03609502-D721-47CD-A0B4-D55FFEF5C554}" type="sibTrans" cxnId="{D94CB607-C798-46BF-86BA-62B005C12AE0}">
      <dgm:prSet/>
      <dgm:spPr/>
      <dgm:t>
        <a:bodyPr/>
        <a:lstStyle/>
        <a:p>
          <a:endParaRPr lang="fr-FR">
            <a:ln>
              <a:noFill/>
            </a:ln>
            <a:solidFill>
              <a:schemeClr val="tx1"/>
            </a:solidFill>
          </a:endParaRPr>
        </a:p>
      </dgm:t>
    </dgm:pt>
    <dgm:pt modelId="{0998BAF9-78F3-43EC-9FFA-9E45CACB7277}">
      <dgm:prSet phldrT="[Texte]" custT="1"/>
      <dgm:spPr>
        <a:solidFill>
          <a:srgbClr val="0070C0"/>
        </a:solidFill>
      </dgm:spPr>
      <dgm:t>
        <a:bodyPr/>
        <a:lstStyle/>
        <a:p>
          <a:r>
            <a:rPr lang="fr-FR" sz="1700" b="1" dirty="0">
              <a:ln>
                <a:noFill/>
              </a:ln>
              <a:solidFill>
                <a:schemeClr val="bg1"/>
              </a:solidFill>
            </a:rPr>
            <a:t>Documentation et suivi</a:t>
          </a:r>
        </a:p>
      </dgm:t>
    </dgm:pt>
    <dgm:pt modelId="{729320E3-0C35-4305-999A-245FB15610E5}" type="parTrans" cxnId="{23DF316A-D54D-4DDD-A40F-1BA9CADA71DA}">
      <dgm:prSet/>
      <dgm:spPr/>
      <dgm:t>
        <a:bodyPr/>
        <a:lstStyle/>
        <a:p>
          <a:endParaRPr lang="fr-FR">
            <a:ln>
              <a:noFill/>
            </a:ln>
            <a:solidFill>
              <a:schemeClr val="tx1"/>
            </a:solidFill>
          </a:endParaRPr>
        </a:p>
      </dgm:t>
    </dgm:pt>
    <dgm:pt modelId="{3E6F1B1B-1742-4A1E-B629-186A56A744DB}" type="sibTrans" cxnId="{23DF316A-D54D-4DDD-A40F-1BA9CADA71DA}">
      <dgm:prSet/>
      <dgm:spPr/>
      <dgm:t>
        <a:bodyPr/>
        <a:lstStyle/>
        <a:p>
          <a:endParaRPr lang="fr-FR">
            <a:ln>
              <a:noFill/>
            </a:ln>
            <a:solidFill>
              <a:schemeClr val="tx1"/>
            </a:solidFill>
          </a:endParaRPr>
        </a:p>
      </dgm:t>
    </dgm:pt>
    <dgm:pt modelId="{16499574-E6ED-4A8E-AC43-8AB3AF95C33D}" type="pres">
      <dgm:prSet presAssocID="{2DD02C74-5411-4A1E-B83B-68925826EC50}" presName="Name0" presStyleCnt="0">
        <dgm:presLayoutVars>
          <dgm:dir/>
          <dgm:animLvl val="lvl"/>
          <dgm:resizeHandles val="exact"/>
        </dgm:presLayoutVars>
      </dgm:prSet>
      <dgm:spPr/>
    </dgm:pt>
    <dgm:pt modelId="{F5544B6E-8669-4FFB-B4F5-6AD836D573A7}" type="pres">
      <dgm:prSet presAssocID="{42AC0153-0D7F-49E6-A979-DD01B6A2CE44}" presName="parTxOnly" presStyleLbl="node1" presStyleIdx="0" presStyleCnt="4" custLinFactNeighborX="-1718" custLinFactNeighborY="18709">
        <dgm:presLayoutVars>
          <dgm:chMax val="0"/>
          <dgm:chPref val="0"/>
          <dgm:bulletEnabled val="1"/>
        </dgm:presLayoutVars>
      </dgm:prSet>
      <dgm:spPr/>
      <dgm:t>
        <a:bodyPr/>
        <a:lstStyle/>
        <a:p>
          <a:endParaRPr lang="en-US"/>
        </a:p>
      </dgm:t>
    </dgm:pt>
    <dgm:pt modelId="{017F1759-500A-47D0-BD39-C9AD344631FC}" type="pres">
      <dgm:prSet presAssocID="{2E3CE0BD-522D-48F2-A958-E122202B43D7}" presName="parTxOnlySpace" presStyleCnt="0"/>
      <dgm:spPr/>
    </dgm:pt>
    <dgm:pt modelId="{D46FE61C-8730-4AA5-A480-BF1882AB626F}" type="pres">
      <dgm:prSet presAssocID="{DC1F418A-E821-4E75-9D72-51B116F0449F}" presName="parTxOnly" presStyleLbl="node1" presStyleIdx="1" presStyleCnt="4" custLinFactNeighborX="-8282" custLinFactNeighborY="25033">
        <dgm:presLayoutVars>
          <dgm:chMax val="0"/>
          <dgm:chPref val="0"/>
          <dgm:bulletEnabled val="1"/>
        </dgm:presLayoutVars>
      </dgm:prSet>
      <dgm:spPr/>
      <dgm:t>
        <a:bodyPr/>
        <a:lstStyle/>
        <a:p>
          <a:endParaRPr lang="en-US"/>
        </a:p>
      </dgm:t>
    </dgm:pt>
    <dgm:pt modelId="{859A479A-445A-4833-B927-B27196A2FCAB}" type="pres">
      <dgm:prSet presAssocID="{F3F7569B-58D8-4C39-AABC-2540BDA35E6A}" presName="parTxOnlySpace" presStyleCnt="0"/>
      <dgm:spPr/>
    </dgm:pt>
    <dgm:pt modelId="{8031B3C9-3C49-410F-929A-239E1A0C26AA}" type="pres">
      <dgm:prSet presAssocID="{09FDF9EF-AFB2-4CD9-BD9D-1EFF6F068A7D}" presName="parTxOnly" presStyleLbl="node1" presStyleIdx="2" presStyleCnt="4">
        <dgm:presLayoutVars>
          <dgm:chMax val="0"/>
          <dgm:chPref val="0"/>
          <dgm:bulletEnabled val="1"/>
        </dgm:presLayoutVars>
      </dgm:prSet>
      <dgm:spPr/>
      <dgm:t>
        <a:bodyPr/>
        <a:lstStyle/>
        <a:p>
          <a:endParaRPr lang="en-US"/>
        </a:p>
      </dgm:t>
    </dgm:pt>
    <dgm:pt modelId="{93A06656-1DF2-4076-B4D8-5D6E6EBD6055}" type="pres">
      <dgm:prSet presAssocID="{03609502-D721-47CD-A0B4-D55FFEF5C554}" presName="parTxOnlySpace" presStyleCnt="0"/>
      <dgm:spPr/>
    </dgm:pt>
    <dgm:pt modelId="{1F48A76A-0CC6-4E9B-A4AE-53777A2BEC29}" type="pres">
      <dgm:prSet presAssocID="{0998BAF9-78F3-43EC-9FFA-9E45CACB7277}" presName="parTxOnly" presStyleLbl="node1" presStyleIdx="3" presStyleCnt="4">
        <dgm:presLayoutVars>
          <dgm:chMax val="0"/>
          <dgm:chPref val="0"/>
          <dgm:bulletEnabled val="1"/>
        </dgm:presLayoutVars>
      </dgm:prSet>
      <dgm:spPr/>
      <dgm:t>
        <a:bodyPr/>
        <a:lstStyle/>
        <a:p>
          <a:endParaRPr lang="en-US"/>
        </a:p>
      </dgm:t>
    </dgm:pt>
  </dgm:ptLst>
  <dgm:cxnLst>
    <dgm:cxn modelId="{D94CB607-C798-46BF-86BA-62B005C12AE0}" srcId="{2DD02C74-5411-4A1E-B83B-68925826EC50}" destId="{09FDF9EF-AFB2-4CD9-BD9D-1EFF6F068A7D}" srcOrd="2" destOrd="0" parTransId="{DE72BFC7-06A8-4908-A4C4-27CC7E93779A}" sibTransId="{03609502-D721-47CD-A0B4-D55FFEF5C554}"/>
    <dgm:cxn modelId="{596E9B52-B882-4346-BB1A-55132DB56CE5}" type="presOf" srcId="{DC1F418A-E821-4E75-9D72-51B116F0449F}" destId="{D46FE61C-8730-4AA5-A480-BF1882AB626F}" srcOrd="0" destOrd="0" presId="urn:microsoft.com/office/officeart/2005/8/layout/chevron1"/>
    <dgm:cxn modelId="{17758B31-CE3A-4135-97D6-E8742DBBD2C5}" type="presOf" srcId="{42AC0153-0D7F-49E6-A979-DD01B6A2CE44}" destId="{F5544B6E-8669-4FFB-B4F5-6AD836D573A7}" srcOrd="0" destOrd="0" presId="urn:microsoft.com/office/officeart/2005/8/layout/chevron1"/>
    <dgm:cxn modelId="{23DF316A-D54D-4DDD-A40F-1BA9CADA71DA}" srcId="{2DD02C74-5411-4A1E-B83B-68925826EC50}" destId="{0998BAF9-78F3-43EC-9FFA-9E45CACB7277}" srcOrd="3" destOrd="0" parTransId="{729320E3-0C35-4305-999A-245FB15610E5}" sibTransId="{3E6F1B1B-1742-4A1E-B629-186A56A744DB}"/>
    <dgm:cxn modelId="{53D4B518-61C2-4B3A-9F16-3989604E2F89}" type="presOf" srcId="{2DD02C74-5411-4A1E-B83B-68925826EC50}" destId="{16499574-E6ED-4A8E-AC43-8AB3AF95C33D}" srcOrd="0" destOrd="0" presId="urn:microsoft.com/office/officeart/2005/8/layout/chevron1"/>
    <dgm:cxn modelId="{FD281A40-5E08-4E1C-A0F9-83177D970F33}" type="presOf" srcId="{0998BAF9-78F3-43EC-9FFA-9E45CACB7277}" destId="{1F48A76A-0CC6-4E9B-A4AE-53777A2BEC29}" srcOrd="0" destOrd="0" presId="urn:microsoft.com/office/officeart/2005/8/layout/chevron1"/>
    <dgm:cxn modelId="{D9C1A5B4-CC79-43DD-9712-DD2B44D97DB5}" srcId="{2DD02C74-5411-4A1E-B83B-68925826EC50}" destId="{42AC0153-0D7F-49E6-A979-DD01B6A2CE44}" srcOrd="0" destOrd="0" parTransId="{777D83BD-02D3-457B-9A46-5D9FA86BECB5}" sibTransId="{2E3CE0BD-522D-48F2-A958-E122202B43D7}"/>
    <dgm:cxn modelId="{DE8D18F3-9F82-4EB0-A8F3-420949CD0787}" srcId="{2DD02C74-5411-4A1E-B83B-68925826EC50}" destId="{DC1F418A-E821-4E75-9D72-51B116F0449F}" srcOrd="1" destOrd="0" parTransId="{2BD798A0-96F8-499C-BB0B-1033A12D2D23}" sibTransId="{F3F7569B-58D8-4C39-AABC-2540BDA35E6A}"/>
    <dgm:cxn modelId="{0371FFF5-0E5F-41F5-AAF6-D172BF410D4D}" type="presOf" srcId="{09FDF9EF-AFB2-4CD9-BD9D-1EFF6F068A7D}" destId="{8031B3C9-3C49-410F-929A-239E1A0C26AA}" srcOrd="0" destOrd="0" presId="urn:microsoft.com/office/officeart/2005/8/layout/chevron1"/>
    <dgm:cxn modelId="{2C1D739C-2E02-48CD-A759-084E5F469D36}" type="presParOf" srcId="{16499574-E6ED-4A8E-AC43-8AB3AF95C33D}" destId="{F5544B6E-8669-4FFB-B4F5-6AD836D573A7}" srcOrd="0" destOrd="0" presId="urn:microsoft.com/office/officeart/2005/8/layout/chevron1"/>
    <dgm:cxn modelId="{54D9F9D7-4127-4135-A05E-95C180078FAB}" type="presParOf" srcId="{16499574-E6ED-4A8E-AC43-8AB3AF95C33D}" destId="{017F1759-500A-47D0-BD39-C9AD344631FC}" srcOrd="1" destOrd="0" presId="urn:microsoft.com/office/officeart/2005/8/layout/chevron1"/>
    <dgm:cxn modelId="{C0B68140-BD52-4ECF-869F-5E76DB80118A}" type="presParOf" srcId="{16499574-E6ED-4A8E-AC43-8AB3AF95C33D}" destId="{D46FE61C-8730-4AA5-A480-BF1882AB626F}" srcOrd="2" destOrd="0" presId="urn:microsoft.com/office/officeart/2005/8/layout/chevron1"/>
    <dgm:cxn modelId="{D511C2A4-17A4-40B5-BE4C-FCE45A306682}" type="presParOf" srcId="{16499574-E6ED-4A8E-AC43-8AB3AF95C33D}" destId="{859A479A-445A-4833-B927-B27196A2FCAB}" srcOrd="3" destOrd="0" presId="urn:microsoft.com/office/officeart/2005/8/layout/chevron1"/>
    <dgm:cxn modelId="{2E8381D6-C5A0-4CB7-B92A-9A355F6AC1B0}" type="presParOf" srcId="{16499574-E6ED-4A8E-AC43-8AB3AF95C33D}" destId="{8031B3C9-3C49-410F-929A-239E1A0C26AA}" srcOrd="4" destOrd="0" presId="urn:microsoft.com/office/officeart/2005/8/layout/chevron1"/>
    <dgm:cxn modelId="{722936F9-3E7A-4AED-B39E-A1A16A1FD329}" type="presParOf" srcId="{16499574-E6ED-4A8E-AC43-8AB3AF95C33D}" destId="{93A06656-1DF2-4076-B4D8-5D6E6EBD6055}" srcOrd="5" destOrd="0" presId="urn:microsoft.com/office/officeart/2005/8/layout/chevron1"/>
    <dgm:cxn modelId="{19816C07-3C82-4262-9DB4-76E677E0C66D}" type="presParOf" srcId="{16499574-E6ED-4A8E-AC43-8AB3AF95C33D}" destId="{1F48A76A-0CC6-4E9B-A4AE-53777A2BEC29}"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44B6E-8669-4FFB-B4F5-6AD836D573A7}">
      <dsp:nvSpPr>
        <dsp:cNvPr id="0" name=""/>
        <dsp:cNvSpPr/>
      </dsp:nvSpPr>
      <dsp:spPr>
        <a:xfrm>
          <a:off x="4208" y="0"/>
          <a:ext cx="2449889" cy="535748"/>
        </a:xfrm>
        <a:prstGeom prst="chevron">
          <a:avLst/>
        </a:prstGeom>
        <a:solidFill>
          <a:schemeClr val="bg2">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fr-FR" sz="1700" kern="1200" dirty="0" smtClean="0">
              <a:ln>
                <a:noFill/>
              </a:ln>
              <a:solidFill>
                <a:schemeClr val="tx1"/>
              </a:solidFill>
            </a:rPr>
            <a:t>Identification / Organisation</a:t>
          </a:r>
          <a:endParaRPr lang="fr-FR" sz="1700" kern="1200" dirty="0">
            <a:ln>
              <a:noFill/>
            </a:ln>
            <a:solidFill>
              <a:schemeClr val="tx1"/>
            </a:solidFill>
          </a:endParaRPr>
        </a:p>
      </dsp:txBody>
      <dsp:txXfrm>
        <a:off x="272082" y="0"/>
        <a:ext cx="1914141" cy="535748"/>
      </dsp:txXfrm>
    </dsp:sp>
    <dsp:sp modelId="{D46FE61C-8730-4AA5-A480-BF1882AB626F}">
      <dsp:nvSpPr>
        <dsp:cNvPr id="0" name=""/>
        <dsp:cNvSpPr/>
      </dsp:nvSpPr>
      <dsp:spPr>
        <a:xfrm>
          <a:off x="2209109" y="0"/>
          <a:ext cx="2449889" cy="535748"/>
        </a:xfrm>
        <a:prstGeom prst="chevron">
          <a:avLst/>
        </a:prstGeom>
        <a:solidFill>
          <a:srgbClr val="0070C0"/>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fr-FR" sz="1700" b="1" kern="1200" dirty="0">
              <a:ln>
                <a:noFill/>
              </a:ln>
              <a:solidFill>
                <a:schemeClr val="bg1"/>
              </a:solidFill>
            </a:rPr>
            <a:t>Evaluation des risques</a:t>
          </a:r>
        </a:p>
      </dsp:txBody>
      <dsp:txXfrm>
        <a:off x="2476983" y="0"/>
        <a:ext cx="1914141" cy="535748"/>
      </dsp:txXfrm>
    </dsp:sp>
    <dsp:sp modelId="{8031B3C9-3C49-410F-929A-239E1A0C26AA}">
      <dsp:nvSpPr>
        <dsp:cNvPr id="0" name=""/>
        <dsp:cNvSpPr/>
      </dsp:nvSpPr>
      <dsp:spPr>
        <a:xfrm>
          <a:off x="4414009" y="0"/>
          <a:ext cx="2449889" cy="535748"/>
        </a:xfrm>
        <a:prstGeom prst="chevron">
          <a:avLst/>
        </a:prstGeom>
        <a:solidFill>
          <a:schemeClr val="bg2">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fr-FR" sz="1700" kern="1200" dirty="0">
              <a:ln>
                <a:noFill/>
              </a:ln>
              <a:solidFill>
                <a:schemeClr val="tx1"/>
              </a:solidFill>
            </a:rPr>
            <a:t>Plan d’Urgence</a:t>
          </a:r>
        </a:p>
      </dsp:txBody>
      <dsp:txXfrm>
        <a:off x="4681883" y="0"/>
        <a:ext cx="1914141" cy="535748"/>
      </dsp:txXfrm>
    </dsp:sp>
    <dsp:sp modelId="{1F48A76A-0CC6-4E9B-A4AE-53777A2BEC29}">
      <dsp:nvSpPr>
        <dsp:cNvPr id="0" name=""/>
        <dsp:cNvSpPr/>
      </dsp:nvSpPr>
      <dsp:spPr>
        <a:xfrm>
          <a:off x="6618909" y="0"/>
          <a:ext cx="2449889" cy="535748"/>
        </a:xfrm>
        <a:prstGeom prst="chevron">
          <a:avLst/>
        </a:prstGeom>
        <a:solidFill>
          <a:schemeClr val="bg2">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fr-FR" sz="1700" kern="1200" dirty="0">
              <a:ln>
                <a:noFill/>
              </a:ln>
              <a:solidFill>
                <a:schemeClr val="tx1"/>
              </a:solidFill>
            </a:rPr>
            <a:t>Documentation et suivi</a:t>
          </a:r>
        </a:p>
      </dsp:txBody>
      <dsp:txXfrm>
        <a:off x="6886783" y="0"/>
        <a:ext cx="1914141" cy="5357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44B6E-8669-4FFB-B4F5-6AD836D573A7}">
      <dsp:nvSpPr>
        <dsp:cNvPr id="0" name=""/>
        <dsp:cNvSpPr/>
      </dsp:nvSpPr>
      <dsp:spPr>
        <a:xfrm>
          <a:off x="4208" y="0"/>
          <a:ext cx="2449889" cy="535748"/>
        </a:xfrm>
        <a:prstGeom prst="chevron">
          <a:avLst/>
        </a:prstGeom>
        <a:solidFill>
          <a:schemeClr val="bg2">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fr-FR" sz="1700" kern="1200" dirty="0" smtClean="0">
              <a:ln>
                <a:noFill/>
              </a:ln>
              <a:solidFill>
                <a:schemeClr val="tx1"/>
              </a:solidFill>
            </a:rPr>
            <a:t>Identification / Organisation</a:t>
          </a:r>
          <a:endParaRPr lang="fr-FR" sz="1700" kern="1200" dirty="0">
            <a:ln>
              <a:noFill/>
            </a:ln>
            <a:solidFill>
              <a:schemeClr val="tx1"/>
            </a:solidFill>
          </a:endParaRPr>
        </a:p>
      </dsp:txBody>
      <dsp:txXfrm>
        <a:off x="272082" y="0"/>
        <a:ext cx="1914141" cy="535748"/>
      </dsp:txXfrm>
    </dsp:sp>
    <dsp:sp modelId="{D46FE61C-8730-4AA5-A480-BF1882AB626F}">
      <dsp:nvSpPr>
        <dsp:cNvPr id="0" name=""/>
        <dsp:cNvSpPr/>
      </dsp:nvSpPr>
      <dsp:spPr>
        <a:xfrm>
          <a:off x="2209109" y="0"/>
          <a:ext cx="2449889" cy="535748"/>
        </a:xfrm>
        <a:prstGeom prst="chevron">
          <a:avLst/>
        </a:prstGeom>
        <a:solidFill>
          <a:srgbClr val="0070C0"/>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fr-FR" sz="1700" b="1" kern="1200" dirty="0">
              <a:ln>
                <a:noFill/>
              </a:ln>
              <a:solidFill>
                <a:schemeClr val="bg1"/>
              </a:solidFill>
            </a:rPr>
            <a:t>Evaluation des risques</a:t>
          </a:r>
        </a:p>
      </dsp:txBody>
      <dsp:txXfrm>
        <a:off x="2476983" y="0"/>
        <a:ext cx="1914141" cy="535748"/>
      </dsp:txXfrm>
    </dsp:sp>
    <dsp:sp modelId="{8031B3C9-3C49-410F-929A-239E1A0C26AA}">
      <dsp:nvSpPr>
        <dsp:cNvPr id="0" name=""/>
        <dsp:cNvSpPr/>
      </dsp:nvSpPr>
      <dsp:spPr>
        <a:xfrm>
          <a:off x="4414009" y="0"/>
          <a:ext cx="2449889" cy="535748"/>
        </a:xfrm>
        <a:prstGeom prst="chevron">
          <a:avLst/>
        </a:prstGeom>
        <a:solidFill>
          <a:schemeClr val="bg2">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fr-FR" sz="1700" kern="1200" dirty="0">
              <a:ln>
                <a:noFill/>
              </a:ln>
              <a:solidFill>
                <a:schemeClr val="tx1"/>
              </a:solidFill>
            </a:rPr>
            <a:t>Plan d’Urgence</a:t>
          </a:r>
        </a:p>
      </dsp:txBody>
      <dsp:txXfrm>
        <a:off x="4681883" y="0"/>
        <a:ext cx="1914141" cy="535748"/>
      </dsp:txXfrm>
    </dsp:sp>
    <dsp:sp modelId="{1F48A76A-0CC6-4E9B-A4AE-53777A2BEC29}">
      <dsp:nvSpPr>
        <dsp:cNvPr id="0" name=""/>
        <dsp:cNvSpPr/>
      </dsp:nvSpPr>
      <dsp:spPr>
        <a:xfrm>
          <a:off x="6618909" y="0"/>
          <a:ext cx="2449889" cy="535748"/>
        </a:xfrm>
        <a:prstGeom prst="chevron">
          <a:avLst/>
        </a:prstGeom>
        <a:solidFill>
          <a:schemeClr val="bg2">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fr-FR" sz="1700" kern="1200" dirty="0">
              <a:ln>
                <a:noFill/>
              </a:ln>
              <a:solidFill>
                <a:schemeClr val="tx1"/>
              </a:solidFill>
            </a:rPr>
            <a:t>Documentation et suivi</a:t>
          </a:r>
        </a:p>
      </dsp:txBody>
      <dsp:txXfrm>
        <a:off x="6886783" y="0"/>
        <a:ext cx="1914141" cy="5357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44B6E-8669-4FFB-B4F5-6AD836D573A7}">
      <dsp:nvSpPr>
        <dsp:cNvPr id="0" name=""/>
        <dsp:cNvSpPr/>
      </dsp:nvSpPr>
      <dsp:spPr>
        <a:xfrm>
          <a:off x="4141" y="0"/>
          <a:ext cx="2411002" cy="513383"/>
        </a:xfrm>
        <a:prstGeom prst="chevron">
          <a:avLst/>
        </a:prstGeom>
        <a:solidFill>
          <a:schemeClr val="bg2">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fr-FR" sz="1700" kern="1200" dirty="0" smtClean="0">
              <a:ln>
                <a:noFill/>
              </a:ln>
              <a:solidFill>
                <a:schemeClr val="tx1"/>
              </a:solidFill>
            </a:rPr>
            <a:t>Identification / Organisation</a:t>
          </a:r>
          <a:endParaRPr lang="fr-FR" sz="1700" kern="1200" dirty="0">
            <a:ln>
              <a:noFill/>
            </a:ln>
            <a:solidFill>
              <a:schemeClr val="tx1"/>
            </a:solidFill>
          </a:endParaRPr>
        </a:p>
      </dsp:txBody>
      <dsp:txXfrm>
        <a:off x="260833" y="0"/>
        <a:ext cx="1897619" cy="513383"/>
      </dsp:txXfrm>
    </dsp:sp>
    <dsp:sp modelId="{D46FE61C-8730-4AA5-A480-BF1882AB626F}">
      <dsp:nvSpPr>
        <dsp:cNvPr id="0" name=""/>
        <dsp:cNvSpPr/>
      </dsp:nvSpPr>
      <dsp:spPr>
        <a:xfrm>
          <a:off x="2174043" y="0"/>
          <a:ext cx="2411002" cy="513383"/>
        </a:xfrm>
        <a:prstGeom prst="chevron">
          <a:avLst/>
        </a:prstGeom>
        <a:solidFill>
          <a:schemeClr val="bg2">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fr-FR" sz="1700" kern="1200" dirty="0">
              <a:ln>
                <a:noFill/>
              </a:ln>
              <a:solidFill>
                <a:schemeClr val="tx1"/>
              </a:solidFill>
            </a:rPr>
            <a:t>Evaluation des risques</a:t>
          </a:r>
        </a:p>
      </dsp:txBody>
      <dsp:txXfrm>
        <a:off x="2430735" y="0"/>
        <a:ext cx="1897619" cy="513383"/>
      </dsp:txXfrm>
    </dsp:sp>
    <dsp:sp modelId="{8031B3C9-3C49-410F-929A-239E1A0C26AA}">
      <dsp:nvSpPr>
        <dsp:cNvPr id="0" name=""/>
        <dsp:cNvSpPr/>
      </dsp:nvSpPr>
      <dsp:spPr>
        <a:xfrm>
          <a:off x="4343945" y="0"/>
          <a:ext cx="2411002" cy="513383"/>
        </a:xfrm>
        <a:prstGeom prst="chevron">
          <a:avLst/>
        </a:prstGeom>
        <a:solidFill>
          <a:srgbClr val="0070C0"/>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fr-FR" sz="1700" b="1" kern="1200" dirty="0">
              <a:ln>
                <a:noFill/>
              </a:ln>
              <a:solidFill>
                <a:schemeClr val="bg1"/>
              </a:solidFill>
            </a:rPr>
            <a:t>Plan d’Urgence</a:t>
          </a:r>
        </a:p>
      </dsp:txBody>
      <dsp:txXfrm>
        <a:off x="4600637" y="0"/>
        <a:ext cx="1897619" cy="513383"/>
      </dsp:txXfrm>
    </dsp:sp>
    <dsp:sp modelId="{1F48A76A-0CC6-4E9B-A4AE-53777A2BEC29}">
      <dsp:nvSpPr>
        <dsp:cNvPr id="0" name=""/>
        <dsp:cNvSpPr/>
      </dsp:nvSpPr>
      <dsp:spPr>
        <a:xfrm>
          <a:off x="6513847" y="0"/>
          <a:ext cx="2411002" cy="513383"/>
        </a:xfrm>
        <a:prstGeom prst="chevron">
          <a:avLst/>
        </a:prstGeom>
        <a:solidFill>
          <a:schemeClr val="bg2">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fr-FR" sz="1700" kern="1200" dirty="0">
              <a:ln>
                <a:noFill/>
              </a:ln>
              <a:solidFill>
                <a:schemeClr val="tx1"/>
              </a:solidFill>
            </a:rPr>
            <a:t>Documentation et suivi</a:t>
          </a:r>
        </a:p>
      </dsp:txBody>
      <dsp:txXfrm>
        <a:off x="6770539" y="0"/>
        <a:ext cx="1897619" cy="5133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44B6E-8669-4FFB-B4F5-6AD836D573A7}">
      <dsp:nvSpPr>
        <dsp:cNvPr id="0" name=""/>
        <dsp:cNvSpPr/>
      </dsp:nvSpPr>
      <dsp:spPr>
        <a:xfrm>
          <a:off x="0" y="0"/>
          <a:ext cx="2498498" cy="575301"/>
        </a:xfrm>
        <a:prstGeom prst="chevron">
          <a:avLst/>
        </a:prstGeom>
        <a:solidFill>
          <a:schemeClr val="bg2">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fr-FR" sz="1700" kern="1200" dirty="0" smtClean="0">
              <a:ln>
                <a:noFill/>
              </a:ln>
              <a:solidFill>
                <a:schemeClr val="tx1"/>
              </a:solidFill>
            </a:rPr>
            <a:t>Identification / Organisation</a:t>
          </a:r>
          <a:endParaRPr lang="fr-FR" sz="1700" kern="1200" dirty="0">
            <a:ln>
              <a:noFill/>
            </a:ln>
            <a:solidFill>
              <a:schemeClr val="tx1"/>
            </a:solidFill>
          </a:endParaRPr>
        </a:p>
      </dsp:txBody>
      <dsp:txXfrm>
        <a:off x="287651" y="0"/>
        <a:ext cx="1923197" cy="575301"/>
      </dsp:txXfrm>
    </dsp:sp>
    <dsp:sp modelId="{D46FE61C-8730-4AA5-A480-BF1882AB626F}">
      <dsp:nvSpPr>
        <dsp:cNvPr id="0" name=""/>
        <dsp:cNvSpPr/>
      </dsp:nvSpPr>
      <dsp:spPr>
        <a:xfrm>
          <a:off x="2232248" y="0"/>
          <a:ext cx="2498498" cy="575301"/>
        </a:xfrm>
        <a:prstGeom prst="chevron">
          <a:avLst/>
        </a:prstGeom>
        <a:solidFill>
          <a:schemeClr val="bg2">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fr-FR" sz="1700" kern="1200" dirty="0">
              <a:ln>
                <a:noFill/>
              </a:ln>
              <a:solidFill>
                <a:schemeClr val="tx1"/>
              </a:solidFill>
            </a:rPr>
            <a:t>Evaluation des risques</a:t>
          </a:r>
        </a:p>
      </dsp:txBody>
      <dsp:txXfrm>
        <a:off x="2519899" y="0"/>
        <a:ext cx="1923197" cy="575301"/>
      </dsp:txXfrm>
    </dsp:sp>
    <dsp:sp modelId="{8031B3C9-3C49-410F-929A-239E1A0C26AA}">
      <dsp:nvSpPr>
        <dsp:cNvPr id="0" name=""/>
        <dsp:cNvSpPr/>
      </dsp:nvSpPr>
      <dsp:spPr>
        <a:xfrm>
          <a:off x="4501589" y="0"/>
          <a:ext cx="2498498" cy="575301"/>
        </a:xfrm>
        <a:prstGeom prst="chevron">
          <a:avLst/>
        </a:prstGeom>
        <a:solidFill>
          <a:schemeClr val="bg2">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fr-FR" sz="1700" kern="1200" dirty="0">
              <a:ln>
                <a:noFill/>
              </a:ln>
              <a:solidFill>
                <a:schemeClr val="tx1"/>
              </a:solidFill>
            </a:rPr>
            <a:t>Plan d’Urgence</a:t>
          </a:r>
        </a:p>
      </dsp:txBody>
      <dsp:txXfrm>
        <a:off x="4789240" y="0"/>
        <a:ext cx="1923197" cy="575301"/>
      </dsp:txXfrm>
    </dsp:sp>
    <dsp:sp modelId="{1F48A76A-0CC6-4E9B-A4AE-53777A2BEC29}">
      <dsp:nvSpPr>
        <dsp:cNvPr id="0" name=""/>
        <dsp:cNvSpPr/>
      </dsp:nvSpPr>
      <dsp:spPr>
        <a:xfrm>
          <a:off x="6750237" y="0"/>
          <a:ext cx="2498498" cy="575301"/>
        </a:xfrm>
        <a:prstGeom prst="chevron">
          <a:avLst/>
        </a:prstGeom>
        <a:solidFill>
          <a:srgbClr val="0070C0"/>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fr-FR" sz="1700" b="1" kern="1200" dirty="0">
              <a:ln>
                <a:noFill/>
              </a:ln>
              <a:solidFill>
                <a:schemeClr val="bg1"/>
              </a:solidFill>
            </a:rPr>
            <a:t>Documentation et suivi</a:t>
          </a:r>
        </a:p>
      </dsp:txBody>
      <dsp:txXfrm>
        <a:off x="7037888" y="0"/>
        <a:ext cx="1923197" cy="57530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sz="quarter" idx="1"/>
          </p:nvPr>
        </p:nvSpPr>
        <p:spPr>
          <a:xfrm>
            <a:off x="3850445" y="0"/>
            <a:ext cx="2945659" cy="496332"/>
          </a:xfrm>
          <a:prstGeom prst="rect">
            <a:avLst/>
          </a:prstGeom>
        </p:spPr>
        <p:txBody>
          <a:bodyPr vert="horz" lIns="91440" tIns="45720" rIns="91440" bIns="45720" rtlCol="0"/>
          <a:lstStyle>
            <a:lvl1pPr algn="r">
              <a:defRPr sz="1200"/>
            </a:lvl1pPr>
          </a:lstStyle>
          <a:p>
            <a:fld id="{AA8F9218-3AC4-4588-AD15-C8B9615A4193}" type="datetimeFigureOut">
              <a:rPr lang="en-US" smtClean="0"/>
              <a:pPr/>
              <a:t>1/23/2019</a:t>
            </a:fld>
            <a:endParaRPr lang="en-US"/>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p:cNvSpPr>
            <a:spLocks noGrp="1"/>
          </p:cNvSpPr>
          <p:nvPr>
            <p:ph type="sldNum" sz="quarter" idx="3"/>
          </p:nvPr>
        </p:nvSpPr>
        <p:spPr>
          <a:xfrm>
            <a:off x="3850445" y="9428583"/>
            <a:ext cx="2945659" cy="496332"/>
          </a:xfrm>
          <a:prstGeom prst="rect">
            <a:avLst/>
          </a:prstGeom>
        </p:spPr>
        <p:txBody>
          <a:bodyPr vert="horz" lIns="91440" tIns="45720" rIns="91440" bIns="45720" rtlCol="0" anchor="b"/>
          <a:lstStyle>
            <a:lvl1pPr algn="r">
              <a:defRPr sz="1200"/>
            </a:lvl1pPr>
          </a:lstStyle>
          <a:p>
            <a:fld id="{6471A043-F37E-42BC-90A9-BA46E9EBA480}" type="slidenum">
              <a:rPr lang="en-US" smtClean="0"/>
              <a:pPr/>
              <a:t>‹#›</a:t>
            </a:fld>
            <a:endParaRPr lang="en-US"/>
          </a:p>
        </p:txBody>
      </p:sp>
    </p:spTree>
    <p:extLst>
      <p:ext uri="{BB962C8B-B14F-4D97-AF65-F5344CB8AC3E}">
        <p14:creationId xmlns:p14="http://schemas.microsoft.com/office/powerpoint/2010/main" val="422966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50445" y="0"/>
            <a:ext cx="2945659" cy="496332"/>
          </a:xfrm>
          <a:prstGeom prst="rect">
            <a:avLst/>
          </a:prstGeom>
        </p:spPr>
        <p:txBody>
          <a:bodyPr vert="horz" lIns="91440" tIns="45720" rIns="91440" bIns="45720" rtlCol="0"/>
          <a:lstStyle>
            <a:lvl1pPr algn="r">
              <a:defRPr sz="1200"/>
            </a:lvl1pPr>
          </a:lstStyle>
          <a:p>
            <a:fld id="{BBCB1C22-5F7F-45DB-B066-C38515A5A04C}" type="datetimeFigureOut">
              <a:rPr lang="en-US" smtClean="0"/>
              <a:pPr/>
              <a:t>1/23/2019</a:t>
            </a:fld>
            <a:endParaRPr lang="en-US"/>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50445" y="9428583"/>
            <a:ext cx="2945659" cy="496332"/>
          </a:xfrm>
          <a:prstGeom prst="rect">
            <a:avLst/>
          </a:prstGeom>
        </p:spPr>
        <p:txBody>
          <a:bodyPr vert="horz" lIns="91440" tIns="45720" rIns="91440" bIns="45720" rtlCol="0" anchor="b"/>
          <a:lstStyle>
            <a:lvl1pPr algn="r">
              <a:defRPr sz="1200"/>
            </a:lvl1pPr>
          </a:lstStyle>
          <a:p>
            <a:fld id="{B19BD1F9-669C-4CA0-8FBF-032659BF0921}" type="slidenum">
              <a:rPr lang="en-US" smtClean="0"/>
              <a:pPr/>
              <a:t>‹#›</a:t>
            </a:fld>
            <a:endParaRPr lang="en-US"/>
          </a:p>
        </p:txBody>
      </p:sp>
    </p:spTree>
    <p:extLst>
      <p:ext uri="{BB962C8B-B14F-4D97-AF65-F5344CB8AC3E}">
        <p14:creationId xmlns:p14="http://schemas.microsoft.com/office/powerpoint/2010/main" val="2996519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a:t>
            </a:fld>
            <a:endParaRPr lang="en-US"/>
          </a:p>
        </p:txBody>
      </p:sp>
    </p:spTree>
    <p:extLst>
      <p:ext uri="{BB962C8B-B14F-4D97-AF65-F5344CB8AC3E}">
        <p14:creationId xmlns:p14="http://schemas.microsoft.com/office/powerpoint/2010/main" val="2041812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10</a:t>
            </a:fld>
            <a:endParaRPr lang="en-US"/>
          </a:p>
        </p:txBody>
      </p:sp>
    </p:spTree>
    <p:extLst>
      <p:ext uri="{BB962C8B-B14F-4D97-AF65-F5344CB8AC3E}">
        <p14:creationId xmlns:p14="http://schemas.microsoft.com/office/powerpoint/2010/main" val="3750634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2</a:t>
            </a:fld>
            <a:endParaRPr lang="en-US"/>
          </a:p>
        </p:txBody>
      </p:sp>
    </p:spTree>
    <p:extLst>
      <p:ext uri="{BB962C8B-B14F-4D97-AF65-F5344CB8AC3E}">
        <p14:creationId xmlns:p14="http://schemas.microsoft.com/office/powerpoint/2010/main" val="2108517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3</a:t>
            </a:fld>
            <a:endParaRPr lang="en-US"/>
          </a:p>
        </p:txBody>
      </p:sp>
    </p:spTree>
    <p:extLst>
      <p:ext uri="{BB962C8B-B14F-4D97-AF65-F5344CB8AC3E}">
        <p14:creationId xmlns:p14="http://schemas.microsoft.com/office/powerpoint/2010/main" val="2564713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4</a:t>
            </a:fld>
            <a:endParaRPr lang="en-US"/>
          </a:p>
        </p:txBody>
      </p:sp>
    </p:spTree>
    <p:extLst>
      <p:ext uri="{BB962C8B-B14F-4D97-AF65-F5344CB8AC3E}">
        <p14:creationId xmlns:p14="http://schemas.microsoft.com/office/powerpoint/2010/main" val="1790730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5</a:t>
            </a:fld>
            <a:endParaRPr lang="en-US"/>
          </a:p>
        </p:txBody>
      </p:sp>
    </p:spTree>
    <p:extLst>
      <p:ext uri="{BB962C8B-B14F-4D97-AF65-F5344CB8AC3E}">
        <p14:creationId xmlns:p14="http://schemas.microsoft.com/office/powerpoint/2010/main" val="2327666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6</a:t>
            </a:fld>
            <a:endParaRPr lang="en-US"/>
          </a:p>
        </p:txBody>
      </p:sp>
    </p:spTree>
    <p:extLst>
      <p:ext uri="{BB962C8B-B14F-4D97-AF65-F5344CB8AC3E}">
        <p14:creationId xmlns:p14="http://schemas.microsoft.com/office/powerpoint/2010/main" val="992173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7</a:t>
            </a:fld>
            <a:endParaRPr lang="en-US"/>
          </a:p>
        </p:txBody>
      </p:sp>
    </p:spTree>
    <p:extLst>
      <p:ext uri="{BB962C8B-B14F-4D97-AF65-F5344CB8AC3E}">
        <p14:creationId xmlns:p14="http://schemas.microsoft.com/office/powerpoint/2010/main" val="3326612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8</a:t>
            </a:fld>
            <a:endParaRPr lang="en-US"/>
          </a:p>
        </p:txBody>
      </p:sp>
    </p:spTree>
    <p:extLst>
      <p:ext uri="{BB962C8B-B14F-4D97-AF65-F5344CB8AC3E}">
        <p14:creationId xmlns:p14="http://schemas.microsoft.com/office/powerpoint/2010/main" val="97921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9</a:t>
            </a:fld>
            <a:endParaRPr lang="en-US"/>
          </a:p>
        </p:txBody>
      </p:sp>
    </p:spTree>
    <p:extLst>
      <p:ext uri="{BB962C8B-B14F-4D97-AF65-F5344CB8AC3E}">
        <p14:creationId xmlns:p14="http://schemas.microsoft.com/office/powerpoint/2010/main" val="31492364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p:bg>
      <p:bgPr>
        <a:solidFill>
          <a:srgbClr val="376092"/>
        </a:solidFill>
        <a:effectLst/>
      </p:bgPr>
    </p:bg>
    <p:spTree>
      <p:nvGrpSpPr>
        <p:cNvPr id="1" name=""/>
        <p:cNvGrpSpPr/>
        <p:nvPr/>
      </p:nvGrpSpPr>
      <p:grpSpPr>
        <a:xfrm>
          <a:off x="0" y="0"/>
          <a:ext cx="0" cy="0"/>
          <a:chOff x="0" y="0"/>
          <a:chExt cx="0" cy="0"/>
        </a:xfrm>
      </p:grpSpPr>
      <p:pic>
        <p:nvPicPr>
          <p:cNvPr id="10" name="Image 9" descr="TOTAL_LOGO_bandeau_01_haut_T_RGB.png"/>
          <p:cNvPicPr>
            <a:picLocks noChangeAspect="1"/>
          </p:cNvPicPr>
          <p:nvPr userDrawn="1"/>
        </p:nvPicPr>
        <p:blipFill>
          <a:blip r:embed="rId2" cstate="print"/>
          <a:stretch>
            <a:fillRect/>
          </a:stretch>
        </p:blipFill>
        <p:spPr>
          <a:xfrm>
            <a:off x="1" y="363225"/>
            <a:ext cx="6084167" cy="860932"/>
          </a:xfrm>
          <a:prstGeom prst="rect">
            <a:avLst/>
          </a:prstGeom>
        </p:spPr>
      </p:pic>
      <p:sp>
        <p:nvSpPr>
          <p:cNvPr id="14" name="Titre 4"/>
          <p:cNvSpPr>
            <a:spLocks noGrp="1"/>
          </p:cNvSpPr>
          <p:nvPr>
            <p:ph type="title" hasCustomPrompt="1"/>
          </p:nvPr>
        </p:nvSpPr>
        <p:spPr>
          <a:xfrm>
            <a:off x="1188000" y="2106000"/>
            <a:ext cx="9732536" cy="1487487"/>
          </a:xfrm>
          <a:prstGeom prst="rect">
            <a:avLst/>
          </a:prstGeom>
        </p:spPr>
        <p:txBody>
          <a:bodyPr lIns="0" rIns="0" anchor="b">
            <a:noAutofit/>
          </a:bodyPr>
          <a:lstStyle>
            <a:lvl1pPr>
              <a:defRPr sz="3200">
                <a:solidFill>
                  <a:schemeClr val="bg1"/>
                </a:solidFill>
                <a:latin typeface="+mn-lt"/>
              </a:defRPr>
            </a:lvl1pPr>
          </a:lstStyle>
          <a:p>
            <a:r>
              <a:rPr lang="fr-FR" noProof="0" dirty="0" smtClean="0"/>
              <a:t>COMPANY RULE TITLE</a:t>
            </a:r>
            <a:endParaRPr lang="fr-FR" noProof="0" dirty="0"/>
          </a:p>
        </p:txBody>
      </p:sp>
      <p:sp>
        <p:nvSpPr>
          <p:cNvPr id="15" name="Espace réservé du texte 15"/>
          <p:cNvSpPr>
            <a:spLocks noGrp="1"/>
          </p:cNvSpPr>
          <p:nvPr>
            <p:ph type="body" sz="quarter" idx="10" hasCustomPrompt="1"/>
          </p:nvPr>
        </p:nvSpPr>
        <p:spPr>
          <a:xfrm>
            <a:off x="1188000" y="3639600"/>
            <a:ext cx="9732536" cy="1778000"/>
          </a:xfrm>
          <a:prstGeom prst="rect">
            <a:avLst/>
          </a:prstGeom>
        </p:spPr>
        <p:txBody>
          <a:bodyPr lIns="0" rIns="0">
            <a:noAutofit/>
          </a:bodyPr>
          <a:lstStyle>
            <a:lvl1pPr marL="0" indent="0">
              <a:buNone/>
              <a:defRPr>
                <a:solidFill>
                  <a:schemeClr val="bg1"/>
                </a:solidFill>
                <a:latin typeface="+mn-lt"/>
              </a:defRPr>
            </a:lvl1pPr>
          </a:lstStyle>
          <a:p>
            <a:pPr lvl="0"/>
            <a:r>
              <a:rPr lang="fr-FR" noProof="0" dirty="0" err="1" smtClean="0"/>
              <a:t>Executive</a:t>
            </a:r>
            <a:r>
              <a:rPr lang="fr-FR" noProof="0" dirty="0" smtClean="0"/>
              <a:t> </a:t>
            </a:r>
            <a:r>
              <a:rPr lang="fr-FR" noProof="0" dirty="0" err="1" smtClean="0"/>
              <a:t>summary</a:t>
            </a:r>
            <a:endParaRPr lang="fr-FR" noProof="0" dirty="0" smtClean="0"/>
          </a:p>
        </p:txBody>
      </p:sp>
      <p:sp>
        <p:nvSpPr>
          <p:cNvPr id="6" name="Rectangle 5"/>
          <p:cNvSpPr/>
          <p:nvPr userDrawn="1"/>
        </p:nvSpPr>
        <p:spPr>
          <a:xfrm>
            <a:off x="0" y="6525344"/>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userDrawn="1"/>
        </p:nvPicPr>
        <p:blipFill>
          <a:blip r:embed="rId3" cstate="print"/>
          <a:srcRect/>
          <a:stretch>
            <a:fillRect/>
          </a:stretch>
        </p:blipFill>
        <p:spPr bwMode="auto">
          <a:xfrm>
            <a:off x="5366919" y="6631430"/>
            <a:ext cx="1458162" cy="16237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
    <p:bg>
      <p:bgPr>
        <a:solidFill>
          <a:srgbClr val="A90025"/>
        </a:solidFill>
        <a:effectLst/>
      </p:bgPr>
    </p:bg>
    <p:spTree>
      <p:nvGrpSpPr>
        <p:cNvPr id="1" name=""/>
        <p:cNvGrpSpPr/>
        <p:nvPr/>
      </p:nvGrpSpPr>
      <p:grpSpPr>
        <a:xfrm>
          <a:off x="0" y="0"/>
          <a:ext cx="0" cy="0"/>
          <a:chOff x="0" y="0"/>
          <a:chExt cx="0" cy="0"/>
        </a:xfrm>
      </p:grpSpPr>
      <p:pic>
        <p:nvPicPr>
          <p:cNvPr id="10" name="Image 9" descr="TOTAL_LOGO_bandeau_01_haut_T_RGB.png"/>
          <p:cNvPicPr>
            <a:picLocks noChangeAspect="1"/>
          </p:cNvPicPr>
          <p:nvPr userDrawn="1"/>
        </p:nvPicPr>
        <p:blipFill>
          <a:blip r:embed="rId2" cstate="print"/>
          <a:stretch>
            <a:fillRect/>
          </a:stretch>
        </p:blipFill>
        <p:spPr>
          <a:xfrm>
            <a:off x="1" y="363225"/>
            <a:ext cx="6084167" cy="860932"/>
          </a:xfrm>
          <a:prstGeom prst="rect">
            <a:avLst/>
          </a:prstGeom>
        </p:spPr>
      </p:pic>
      <p:sp>
        <p:nvSpPr>
          <p:cNvPr id="14" name="Titre 4"/>
          <p:cNvSpPr>
            <a:spLocks noGrp="1"/>
          </p:cNvSpPr>
          <p:nvPr>
            <p:ph type="title" hasCustomPrompt="1"/>
          </p:nvPr>
        </p:nvSpPr>
        <p:spPr>
          <a:xfrm>
            <a:off x="1188000" y="1845592"/>
            <a:ext cx="9372496" cy="1487487"/>
          </a:xfrm>
          <a:prstGeom prst="rect">
            <a:avLst/>
          </a:prstGeom>
        </p:spPr>
        <p:txBody>
          <a:bodyPr lIns="0" rIns="0" anchor="b">
            <a:noAutofit/>
          </a:bodyPr>
          <a:lstStyle>
            <a:lvl1pPr>
              <a:defRPr sz="3200" baseline="0">
                <a:solidFill>
                  <a:schemeClr val="bg1"/>
                </a:solidFill>
                <a:latin typeface="+mn-lt"/>
              </a:defRPr>
            </a:lvl1pPr>
          </a:lstStyle>
          <a:p>
            <a:r>
              <a:rPr lang="fr-FR" noProof="0" dirty="0" smtClean="0"/>
              <a:t>COMPANY RULE TITLE</a:t>
            </a:r>
            <a:endParaRPr lang="fr-FR" noProof="0" dirty="0"/>
          </a:p>
        </p:txBody>
      </p:sp>
      <p:sp>
        <p:nvSpPr>
          <p:cNvPr id="15" name="Espace réservé du texte 15"/>
          <p:cNvSpPr>
            <a:spLocks noGrp="1"/>
          </p:cNvSpPr>
          <p:nvPr>
            <p:ph type="body" sz="quarter" idx="10" hasCustomPrompt="1"/>
          </p:nvPr>
        </p:nvSpPr>
        <p:spPr>
          <a:xfrm>
            <a:off x="1188000" y="4077072"/>
            <a:ext cx="9372496" cy="2232248"/>
          </a:xfrm>
          <a:prstGeom prst="rect">
            <a:avLst/>
          </a:prstGeom>
        </p:spPr>
        <p:txBody>
          <a:bodyPr lIns="0" rIns="0">
            <a:noAutofit/>
          </a:bodyPr>
          <a:lstStyle>
            <a:lvl1pPr marL="0" indent="0">
              <a:spcAft>
                <a:spcPts val="600"/>
              </a:spcAft>
              <a:buNone/>
              <a:defRPr sz="1600">
                <a:solidFill>
                  <a:schemeClr val="bg1"/>
                </a:solidFill>
                <a:latin typeface="+mn-lt"/>
              </a:defRPr>
            </a:lvl1pPr>
          </a:lstStyle>
          <a:p>
            <a:pPr lvl="0"/>
            <a:r>
              <a:rPr lang="fr-FR" noProof="0" dirty="0" err="1" smtClean="0"/>
              <a:t>Executive</a:t>
            </a:r>
            <a:r>
              <a:rPr lang="fr-FR" noProof="0" dirty="0" smtClean="0"/>
              <a:t> </a:t>
            </a:r>
            <a:r>
              <a:rPr lang="fr-FR" noProof="0" dirty="0" err="1" smtClean="0"/>
              <a:t>summary</a:t>
            </a:r>
            <a:endParaRPr lang="fr-FR" noProof="0" dirty="0" smtClean="0"/>
          </a:p>
        </p:txBody>
      </p:sp>
      <p:sp>
        <p:nvSpPr>
          <p:cNvPr id="6" name="Rectangle 5"/>
          <p:cNvSpPr/>
          <p:nvPr userDrawn="1"/>
        </p:nvSpPr>
        <p:spPr>
          <a:xfrm>
            <a:off x="0" y="6525344"/>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userDrawn="1"/>
        </p:nvPicPr>
        <p:blipFill>
          <a:blip r:embed="rId3" cstate="print"/>
          <a:srcRect/>
          <a:stretch>
            <a:fillRect/>
          </a:stretch>
        </p:blipFill>
        <p:spPr bwMode="auto">
          <a:xfrm>
            <a:off x="5366919" y="6631430"/>
            <a:ext cx="1458162" cy="162371"/>
          </a:xfrm>
          <a:prstGeom prst="rect">
            <a:avLst/>
          </a:prstGeom>
          <a:noFill/>
          <a:ln w="9525">
            <a:noFill/>
            <a:miter lim="800000"/>
            <a:headEnd/>
            <a:tailEnd/>
          </a:ln>
          <a:effectLst/>
        </p:spPr>
      </p:pic>
      <p:pic>
        <p:nvPicPr>
          <p:cNvPr id="14338" name="Picture 2"/>
          <p:cNvPicPr>
            <a:picLocks noChangeAspect="1" noChangeArrowheads="1"/>
          </p:cNvPicPr>
          <p:nvPr userDrawn="1"/>
        </p:nvPicPr>
        <p:blipFill>
          <a:blip r:embed="rId4" cstate="print"/>
          <a:srcRect/>
          <a:stretch>
            <a:fillRect/>
          </a:stretch>
        </p:blipFill>
        <p:spPr bwMode="auto">
          <a:xfrm>
            <a:off x="1037083" y="3672830"/>
            <a:ext cx="9523413" cy="476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1_">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stretch>
            <a:fillRect/>
          </a:stretch>
        </p:blipFill>
        <p:spPr>
          <a:xfrm>
            <a:off x="22860" y="0"/>
            <a:ext cx="12146280" cy="6858000"/>
          </a:xfrm>
          <a:prstGeom prst="rect">
            <a:avLst/>
          </a:prstGeom>
        </p:spPr>
      </p:pic>
      <p:pic>
        <p:nvPicPr>
          <p:cNvPr id="5" name="Picture 4"/>
          <p:cNvPicPr>
            <a:picLocks noChangeAspect="1" noChangeArrowheads="1"/>
          </p:cNvPicPr>
          <p:nvPr userDrawn="1"/>
        </p:nvPicPr>
        <p:blipFill>
          <a:blip r:embed="rId3" cstate="print"/>
          <a:srcRect/>
          <a:stretch>
            <a:fillRect/>
          </a:stretch>
        </p:blipFill>
        <p:spPr bwMode="auto">
          <a:xfrm>
            <a:off x="-24680" y="-14288"/>
            <a:ext cx="6408712" cy="6899672"/>
          </a:xfrm>
          <a:prstGeom prst="rect">
            <a:avLst/>
          </a:prstGeom>
          <a:noFill/>
          <a:ln w="9525">
            <a:noFill/>
            <a:miter lim="800000"/>
            <a:headEnd/>
            <a:tailEnd/>
          </a:ln>
          <a:effectLst/>
        </p:spPr>
      </p:pic>
      <p:pic>
        <p:nvPicPr>
          <p:cNvPr id="4" name="Picture 2"/>
          <p:cNvPicPr>
            <a:picLocks noChangeAspect="1" noChangeArrowheads="1"/>
          </p:cNvPicPr>
          <p:nvPr userDrawn="1"/>
        </p:nvPicPr>
        <p:blipFill>
          <a:blip r:embed="rId4" cstate="print"/>
          <a:srcRect/>
          <a:stretch>
            <a:fillRect/>
          </a:stretch>
        </p:blipFill>
        <p:spPr bwMode="auto">
          <a:xfrm>
            <a:off x="2495600" y="6327472"/>
            <a:ext cx="1440160" cy="463338"/>
          </a:xfrm>
          <a:prstGeom prst="rect">
            <a:avLst/>
          </a:prstGeom>
          <a:noFill/>
          <a:ln w="9525">
            <a:noFill/>
            <a:miter lim="800000"/>
            <a:headEnd/>
            <a:tailEnd/>
          </a:ln>
          <a:effectLst/>
        </p:spPr>
      </p:pic>
      <p:sp>
        <p:nvSpPr>
          <p:cNvPr id="8"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dirty="0" smtClean="0"/>
              <a:t>List </a:t>
            </a:r>
            <a:r>
              <a:rPr lang="fr-FR" dirty="0" err="1" smtClean="0"/>
              <a:t>highlights</a:t>
            </a:r>
            <a:endParaRPr lang="fr-FR" dirty="0" smtClean="0"/>
          </a:p>
          <a:p>
            <a:pPr lvl="0"/>
            <a:endParaRPr lang="fr-FR" dirty="0" smtClean="0"/>
          </a:p>
          <a:p>
            <a:pPr lvl="1"/>
            <a:endParaRPr lang="en-US" dirty="0"/>
          </a:p>
        </p:txBody>
      </p:sp>
      <p:sp>
        <p:nvSpPr>
          <p:cNvPr id="9"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dirty="0" smtClean="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1_">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stretch>
            <a:fillRect/>
          </a:stretch>
        </p:blipFill>
        <p:spPr>
          <a:xfrm>
            <a:off x="42380" y="0"/>
            <a:ext cx="12107240" cy="6858000"/>
          </a:xfrm>
          <a:prstGeom prst="rect">
            <a:avLst/>
          </a:prstGeom>
        </p:spPr>
      </p:pic>
      <p:pic>
        <p:nvPicPr>
          <p:cNvPr id="5" name="Picture 4"/>
          <p:cNvPicPr>
            <a:picLocks noChangeAspect="1" noChangeArrowheads="1"/>
          </p:cNvPicPr>
          <p:nvPr userDrawn="1"/>
        </p:nvPicPr>
        <p:blipFill>
          <a:blip r:embed="rId3" cstate="print"/>
          <a:srcRect/>
          <a:stretch>
            <a:fillRect/>
          </a:stretch>
        </p:blipFill>
        <p:spPr bwMode="auto">
          <a:xfrm>
            <a:off x="-24680" y="-27384"/>
            <a:ext cx="6408712" cy="6912768"/>
          </a:xfrm>
          <a:prstGeom prst="rect">
            <a:avLst/>
          </a:prstGeom>
          <a:noFill/>
          <a:ln w="9525">
            <a:noFill/>
            <a:miter lim="800000"/>
            <a:headEnd/>
            <a:tailEnd/>
          </a:ln>
          <a:effectLst/>
        </p:spPr>
      </p:pic>
      <p:pic>
        <p:nvPicPr>
          <p:cNvPr id="4" name="Picture 2"/>
          <p:cNvPicPr>
            <a:picLocks noChangeAspect="1" noChangeArrowheads="1"/>
          </p:cNvPicPr>
          <p:nvPr userDrawn="1"/>
        </p:nvPicPr>
        <p:blipFill>
          <a:blip r:embed="rId4" cstate="print"/>
          <a:srcRect/>
          <a:stretch>
            <a:fillRect/>
          </a:stretch>
        </p:blipFill>
        <p:spPr bwMode="auto">
          <a:xfrm>
            <a:off x="2495600" y="6327472"/>
            <a:ext cx="1440160" cy="463338"/>
          </a:xfrm>
          <a:prstGeom prst="rect">
            <a:avLst/>
          </a:prstGeom>
          <a:noFill/>
          <a:ln w="9525">
            <a:noFill/>
            <a:miter lim="800000"/>
            <a:headEnd/>
            <a:tailEnd/>
          </a:ln>
          <a:effectLst/>
        </p:spPr>
      </p:pic>
      <p:sp>
        <p:nvSpPr>
          <p:cNvPr id="8"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dirty="0" smtClean="0"/>
              <a:t>List </a:t>
            </a:r>
            <a:r>
              <a:rPr lang="fr-FR" dirty="0" err="1" smtClean="0"/>
              <a:t>highlights</a:t>
            </a:r>
            <a:endParaRPr lang="fr-FR" dirty="0" smtClean="0"/>
          </a:p>
          <a:p>
            <a:pPr lvl="0"/>
            <a:endParaRPr lang="fr-FR" dirty="0" smtClean="0"/>
          </a:p>
          <a:p>
            <a:pPr lvl="1"/>
            <a:endParaRPr lang="en-US" dirty="0"/>
          </a:p>
        </p:txBody>
      </p:sp>
      <p:sp>
        <p:nvSpPr>
          <p:cNvPr id="9"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dirty="0" smtClean="0"/>
          </a:p>
        </p:txBody>
      </p:sp>
    </p:spTree>
    <p:extLst>
      <p:ext uri="{BB962C8B-B14F-4D97-AF65-F5344CB8AC3E}">
        <p14:creationId xmlns:p14="http://schemas.microsoft.com/office/powerpoint/2010/main" val="328624207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1_">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stretch>
            <a:fillRect/>
          </a:stretch>
        </p:blipFill>
        <p:spPr>
          <a:xfrm>
            <a:off x="0" y="7620"/>
            <a:ext cx="12192000" cy="6842760"/>
          </a:xfrm>
          <a:prstGeom prst="rect">
            <a:avLst/>
          </a:prstGeom>
        </p:spPr>
      </p:pic>
      <p:pic>
        <p:nvPicPr>
          <p:cNvPr id="5" name="Picture 4"/>
          <p:cNvPicPr>
            <a:picLocks noChangeAspect="1" noChangeArrowheads="1"/>
          </p:cNvPicPr>
          <p:nvPr userDrawn="1"/>
        </p:nvPicPr>
        <p:blipFill>
          <a:blip r:embed="rId3" cstate="print"/>
          <a:srcRect/>
          <a:stretch>
            <a:fillRect/>
          </a:stretch>
        </p:blipFill>
        <p:spPr bwMode="auto">
          <a:xfrm>
            <a:off x="-24680" y="-27384"/>
            <a:ext cx="6408712" cy="6912768"/>
          </a:xfrm>
          <a:prstGeom prst="rect">
            <a:avLst/>
          </a:prstGeom>
          <a:noFill/>
          <a:ln w="9525">
            <a:noFill/>
            <a:miter lim="800000"/>
            <a:headEnd/>
            <a:tailEnd/>
          </a:ln>
          <a:effectLst/>
        </p:spPr>
      </p:pic>
      <p:pic>
        <p:nvPicPr>
          <p:cNvPr id="4" name="Picture 2"/>
          <p:cNvPicPr>
            <a:picLocks noChangeAspect="1" noChangeArrowheads="1"/>
          </p:cNvPicPr>
          <p:nvPr userDrawn="1"/>
        </p:nvPicPr>
        <p:blipFill>
          <a:blip r:embed="rId4" cstate="print"/>
          <a:srcRect/>
          <a:stretch>
            <a:fillRect/>
          </a:stretch>
        </p:blipFill>
        <p:spPr bwMode="auto">
          <a:xfrm>
            <a:off x="2495600" y="6327472"/>
            <a:ext cx="1440160" cy="463338"/>
          </a:xfrm>
          <a:prstGeom prst="rect">
            <a:avLst/>
          </a:prstGeom>
          <a:noFill/>
          <a:ln w="9525">
            <a:noFill/>
            <a:miter lim="800000"/>
            <a:headEnd/>
            <a:tailEnd/>
          </a:ln>
          <a:effectLst/>
        </p:spPr>
      </p:pic>
      <p:sp>
        <p:nvSpPr>
          <p:cNvPr id="8"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dirty="0" smtClean="0"/>
              <a:t>List </a:t>
            </a:r>
            <a:r>
              <a:rPr lang="fr-FR" dirty="0" err="1" smtClean="0"/>
              <a:t>highlights</a:t>
            </a:r>
            <a:endParaRPr lang="fr-FR" dirty="0" smtClean="0"/>
          </a:p>
          <a:p>
            <a:pPr lvl="0"/>
            <a:endParaRPr lang="fr-FR" dirty="0" smtClean="0"/>
          </a:p>
          <a:p>
            <a:pPr lvl="1"/>
            <a:endParaRPr lang="en-US" dirty="0"/>
          </a:p>
        </p:txBody>
      </p:sp>
      <p:sp>
        <p:nvSpPr>
          <p:cNvPr id="9"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dirty="0" smtClean="0"/>
          </a:p>
        </p:txBody>
      </p:sp>
    </p:spTree>
    <p:extLst>
      <p:ext uri="{BB962C8B-B14F-4D97-AF65-F5344CB8AC3E}">
        <p14:creationId xmlns:p14="http://schemas.microsoft.com/office/powerpoint/2010/main" val="402563841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1_">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stretch>
            <a:fillRect/>
          </a:stretch>
        </p:blipFill>
        <p:spPr>
          <a:xfrm>
            <a:off x="0" y="0"/>
            <a:ext cx="12192000" cy="6858000"/>
          </a:xfrm>
          <a:prstGeom prst="rect">
            <a:avLst/>
          </a:prstGeom>
        </p:spPr>
      </p:pic>
      <p:sp>
        <p:nvSpPr>
          <p:cNvPr id="7" name="Titre 3"/>
          <p:cNvSpPr>
            <a:spLocks noGrp="1"/>
          </p:cNvSpPr>
          <p:nvPr userDrawn="1">
            <p:ph type="title" hasCustomPrompt="1"/>
          </p:nvPr>
        </p:nvSpPr>
        <p:spPr>
          <a:xfrm rot="10800000" flipV="1">
            <a:off x="0" y="0"/>
            <a:ext cx="6456040" cy="6858000"/>
          </a:xfrm>
          <a:prstGeom prst="rect">
            <a:avLst/>
          </a:prstGeom>
          <a:gradFill flip="none" rotWithShape="1">
            <a:gsLst>
              <a:gs pos="0">
                <a:srgbClr val="FFEFD1">
                  <a:alpha val="41000"/>
                </a:srgbClr>
              </a:gs>
              <a:gs pos="64999">
                <a:srgbClr val="F0EBD5"/>
              </a:gs>
              <a:gs pos="100000">
                <a:srgbClr val="D1C39F"/>
              </a:gs>
            </a:gsLst>
            <a:lin ang="18900000" scaled="0"/>
            <a:tileRect/>
          </a:gradFill>
          <a:ln>
            <a:noFill/>
          </a:ln>
        </p:spPr>
        <p:txBody>
          <a:bodyPr lIns="360000" tIns="360000"/>
          <a:lstStyle>
            <a:lvl1pPr>
              <a:defRPr>
                <a:solidFill>
                  <a:schemeClr val="tx1"/>
                </a:solidFill>
                <a:latin typeface="+mn-lt"/>
              </a:defRPr>
            </a:lvl1pPr>
          </a:lstStyle>
          <a:p>
            <a:r>
              <a:rPr lang="fr-FR" dirty="0" smtClean="0"/>
              <a:t> </a:t>
            </a:r>
            <a:endParaRPr lang="fr-FR" dirty="0"/>
          </a:p>
        </p:txBody>
      </p:sp>
      <p:sp>
        <p:nvSpPr>
          <p:cNvPr id="5"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dirty="0" smtClean="0"/>
          </a:p>
        </p:txBody>
      </p:sp>
      <p:sp>
        <p:nvSpPr>
          <p:cNvPr id="6"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dirty="0" smtClean="0"/>
              <a:t>List </a:t>
            </a:r>
            <a:r>
              <a:rPr lang="fr-FR" dirty="0" err="1" smtClean="0"/>
              <a:t>highlights</a:t>
            </a:r>
            <a:endParaRPr lang="fr-FR" dirty="0" smtClean="0"/>
          </a:p>
          <a:p>
            <a:pPr lvl="0"/>
            <a:endParaRPr lang="fr-FR" dirty="0" smtClean="0"/>
          </a:p>
          <a:p>
            <a:pPr lvl="1"/>
            <a:endParaRPr lang="en-US" dirty="0"/>
          </a:p>
        </p:txBody>
      </p:sp>
      <p:pic>
        <p:nvPicPr>
          <p:cNvPr id="9" name="Picture 2"/>
          <p:cNvPicPr>
            <a:picLocks noChangeAspect="1" noChangeArrowheads="1"/>
          </p:cNvPicPr>
          <p:nvPr userDrawn="1"/>
        </p:nvPicPr>
        <p:blipFill>
          <a:blip r:embed="rId3" cstate="print"/>
          <a:srcRect/>
          <a:stretch>
            <a:fillRect/>
          </a:stretch>
        </p:blipFill>
        <p:spPr bwMode="auto">
          <a:xfrm>
            <a:off x="2495600" y="6327472"/>
            <a:ext cx="1440160" cy="463338"/>
          </a:xfrm>
          <a:prstGeom prst="rect">
            <a:avLst/>
          </a:prstGeom>
          <a:noFill/>
          <a:ln w="9525">
            <a:noFill/>
            <a:miter lim="800000"/>
            <a:headEnd/>
            <a:tailEnd/>
          </a:ln>
          <a:effectLst/>
        </p:spPr>
      </p:pic>
    </p:spTree>
    <p:extLst>
      <p:ext uri="{BB962C8B-B14F-4D97-AF65-F5344CB8AC3E}">
        <p14:creationId xmlns:p14="http://schemas.microsoft.com/office/powerpoint/2010/main" val="193150528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5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a:t>
            </a:fld>
            <a:endParaRPr lang="en-US" sz="1000" dirty="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smtClean="0"/>
              <a:t>DOCUMENTS USED FOR THE GAP ANALYSIS</a:t>
            </a:r>
            <a:endParaRPr lang="en-US" dirty="0"/>
          </a:p>
        </p:txBody>
      </p:sp>
    </p:spTree>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7_1_">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srcRect/>
          <a:stretch>
            <a:fillRect/>
          </a:stretch>
        </p:blipFill>
        <p:spPr bwMode="auto">
          <a:xfrm>
            <a:off x="-33338" y="-3175"/>
            <a:ext cx="12260263" cy="6870700"/>
          </a:xfrm>
          <a:prstGeom prst="rect">
            <a:avLst/>
          </a:prstGeom>
          <a:noFill/>
          <a:ln w="9525">
            <a:noFill/>
            <a:miter lim="800000"/>
            <a:headEnd/>
            <a:tailEnd/>
          </a:ln>
          <a:effectLst/>
        </p:spPr>
      </p:pic>
      <p:pic>
        <p:nvPicPr>
          <p:cNvPr id="6" name="Picture 4"/>
          <p:cNvPicPr>
            <a:picLocks noChangeAspect="1" noChangeArrowheads="1"/>
          </p:cNvPicPr>
          <p:nvPr userDrawn="1"/>
        </p:nvPicPr>
        <p:blipFill>
          <a:blip r:embed="rId3" cstate="print"/>
          <a:srcRect/>
          <a:stretch>
            <a:fillRect/>
          </a:stretch>
        </p:blipFill>
        <p:spPr bwMode="auto">
          <a:xfrm>
            <a:off x="-24680" y="-6350"/>
            <a:ext cx="6254750" cy="6870700"/>
          </a:xfrm>
          <a:prstGeom prst="rect">
            <a:avLst/>
          </a:prstGeom>
          <a:noFill/>
          <a:ln w="9525">
            <a:noFill/>
            <a:miter lim="800000"/>
            <a:headEnd/>
            <a:tailEnd/>
          </a:ln>
          <a:effectLst/>
        </p:spPr>
      </p:pic>
      <p:pic>
        <p:nvPicPr>
          <p:cNvPr id="8" name="Picture 2"/>
          <p:cNvPicPr>
            <a:picLocks noChangeAspect="1" noChangeArrowheads="1"/>
          </p:cNvPicPr>
          <p:nvPr userDrawn="1"/>
        </p:nvPicPr>
        <p:blipFill>
          <a:blip r:embed="rId4" cstate="print"/>
          <a:srcRect/>
          <a:stretch>
            <a:fillRect/>
          </a:stretch>
        </p:blipFill>
        <p:spPr bwMode="auto">
          <a:xfrm>
            <a:off x="2130587" y="6165304"/>
            <a:ext cx="1944216" cy="625506"/>
          </a:xfrm>
          <a:prstGeom prst="rect">
            <a:avLst/>
          </a:prstGeom>
          <a:noFill/>
          <a:ln w="9525">
            <a:noFill/>
            <a:miter lim="800000"/>
            <a:headEnd/>
            <a:tailEnd/>
          </a:ln>
          <a:effectLst/>
        </p:spPr>
      </p:pic>
      <p:sp>
        <p:nvSpPr>
          <p:cNvPr id="5" name="Espace réservé du texte 16"/>
          <p:cNvSpPr>
            <a:spLocks noGrp="1"/>
          </p:cNvSpPr>
          <p:nvPr>
            <p:ph type="body" sz="quarter" idx="11" hasCustomPrompt="1"/>
          </p:nvPr>
        </p:nvSpPr>
        <p:spPr>
          <a:xfrm>
            <a:off x="191343" y="764704"/>
            <a:ext cx="5743725" cy="5256584"/>
          </a:xfrm>
          <a:prstGeom prst="rect">
            <a:avLst/>
          </a:prstGeom>
          <a:solidFill>
            <a:schemeClr val="bg1">
              <a:alpha val="20000"/>
            </a:schemeClr>
          </a:solidFill>
        </p:spPr>
        <p:txBody>
          <a:bodyPr/>
          <a:lstStyle>
            <a:lvl1pPr marL="342900" indent="-342900">
              <a:buFont typeface="Wingdings" pitchFamily="2" charset="2"/>
              <a:buChar char="q"/>
              <a:defRPr sz="1600" b="0" baseline="0">
                <a:latin typeface="+mj-lt"/>
              </a:defRPr>
            </a:lvl1pPr>
            <a:lvl2pPr>
              <a:buFont typeface="Wingdings" pitchFamily="2" charset="2"/>
              <a:buChar char="q"/>
              <a:defRPr sz="1600"/>
            </a:lvl2pPr>
          </a:lstStyle>
          <a:p>
            <a:pPr lvl="0"/>
            <a:r>
              <a:rPr lang="fr-FR" dirty="0" smtClean="0"/>
              <a:t>List </a:t>
            </a:r>
            <a:r>
              <a:rPr lang="fr-FR" dirty="0" err="1" smtClean="0"/>
              <a:t>highlights</a:t>
            </a:r>
            <a:endParaRPr lang="fr-FR" dirty="0" smtClean="0"/>
          </a:p>
          <a:p>
            <a:pPr lvl="0"/>
            <a:endParaRPr lang="fr-FR" dirty="0" smtClean="0"/>
          </a:p>
          <a:p>
            <a:pPr lvl="1"/>
            <a:endParaRPr lang="en-US" dirty="0"/>
          </a:p>
        </p:txBody>
      </p:sp>
      <p:pic>
        <p:nvPicPr>
          <p:cNvPr id="7" name="Picture 7"/>
          <p:cNvPicPr>
            <a:picLocks noChangeAspect="1" noChangeArrowheads="1"/>
          </p:cNvPicPr>
          <p:nvPr userDrawn="1"/>
        </p:nvPicPr>
        <p:blipFill>
          <a:blip r:embed="rId5" cstate="print"/>
          <a:srcRect/>
          <a:stretch>
            <a:fillRect/>
          </a:stretch>
        </p:blipFill>
        <p:spPr bwMode="auto">
          <a:xfrm>
            <a:off x="191344" y="260648"/>
            <a:ext cx="5760640" cy="444500"/>
          </a:xfrm>
          <a:prstGeom prst="rect">
            <a:avLst/>
          </a:prstGeom>
          <a:noFill/>
          <a:ln w="9525">
            <a:noFill/>
            <a:miter lim="800000"/>
            <a:headEnd/>
            <a:tailEnd/>
          </a:ln>
          <a:effectLst/>
        </p:spPr>
      </p:pic>
    </p:spTree>
    <p:extLst>
      <p:ext uri="{BB962C8B-B14F-4D97-AF65-F5344CB8AC3E}">
        <p14:creationId xmlns:p14="http://schemas.microsoft.com/office/powerpoint/2010/main" val="43145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alpha val="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6" r:id="rId2"/>
    <p:sldLayoutId id="2147483675" r:id="rId3"/>
    <p:sldLayoutId id="2147483694" r:id="rId4"/>
    <p:sldLayoutId id="2147483695" r:id="rId5"/>
    <p:sldLayoutId id="2147483697" r:id="rId6"/>
    <p:sldLayoutId id="2147483692" r:id="rId7"/>
    <p:sldLayoutId id="2147483698" r:id="rId8"/>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8000" y="1844824"/>
            <a:ext cx="9732536" cy="1748663"/>
          </a:xfrm>
        </p:spPr>
        <p:txBody>
          <a:bodyPr/>
          <a:lstStyle/>
          <a:p>
            <a:r>
              <a:rPr lang="fr-FR" dirty="0"/>
              <a:t>Exigences HSE pour l’opération des pipelines</a:t>
            </a:r>
            <a:r>
              <a:rPr lang="fr-FR" dirty="0" smtClean="0"/>
              <a:t/>
            </a:r>
            <a:br>
              <a:rPr lang="fr-FR" dirty="0" smtClean="0"/>
            </a:br>
            <a:r>
              <a:rPr lang="fr-FR" sz="2000" dirty="0" smtClean="0"/>
              <a:t>REGLE HSE GROUPE (CR-GR-HSE-414)</a:t>
            </a:r>
            <a:r>
              <a:rPr lang="fr-FR" dirty="0" smtClean="0"/>
              <a:t/>
            </a:r>
            <a:br>
              <a:rPr lang="fr-FR" dirty="0" smtClean="0"/>
            </a:br>
            <a:endParaRPr lang="en-US" dirty="0"/>
          </a:p>
        </p:txBody>
      </p:sp>
      <p:sp>
        <p:nvSpPr>
          <p:cNvPr id="3" name="Espace réservé du texte 2"/>
          <p:cNvSpPr>
            <a:spLocks noGrp="1"/>
          </p:cNvSpPr>
          <p:nvPr>
            <p:ph type="body" sz="quarter" idx="10"/>
          </p:nvPr>
        </p:nvSpPr>
        <p:spPr>
          <a:xfrm>
            <a:off x="1188000" y="3212976"/>
            <a:ext cx="10380608" cy="3029760"/>
          </a:xfrm>
        </p:spPr>
        <p:txBody>
          <a:bodyPr/>
          <a:lstStyle/>
          <a:p>
            <a:endParaRPr lang="en-US" dirty="0" smtClean="0"/>
          </a:p>
          <a:p>
            <a:pPr>
              <a:spcAft>
                <a:spcPts val="600"/>
              </a:spcAft>
            </a:pPr>
            <a:r>
              <a:rPr lang="en-GB" b="1" i="1" dirty="0" smtClean="0"/>
              <a:t>SYNTHÈSE</a:t>
            </a:r>
          </a:p>
          <a:p>
            <a:pPr algn="just"/>
            <a:r>
              <a:rPr lang="fr-FR" sz="1600" dirty="0" smtClean="0"/>
              <a:t>Cette règle rassemble les exigences HSE minimales relatives à la </a:t>
            </a:r>
            <a:r>
              <a:rPr lang="en-US" sz="1600" dirty="0"/>
              <a:t>gestion des </a:t>
            </a:r>
            <a:r>
              <a:rPr lang="en-US" sz="1600" dirty="0" err="1"/>
              <a:t>activités</a:t>
            </a:r>
            <a:r>
              <a:rPr lang="en-US" sz="1600"/>
              <a:t> </a:t>
            </a:r>
            <a:r>
              <a:rPr lang="en-US" sz="1600" smtClean="0"/>
              <a:t>pipelines </a:t>
            </a:r>
            <a:r>
              <a:rPr lang="en-US" sz="1600" dirty="0"/>
              <a:t>opérés par une entité ou filiale du Groupe.</a:t>
            </a:r>
          </a:p>
          <a:p>
            <a:pPr algn="just"/>
            <a:endParaRPr lang="fr-FR" sz="1600" dirty="0"/>
          </a:p>
          <a:p>
            <a:pPr algn="just"/>
            <a:r>
              <a:rPr lang="fr-FR" sz="1600" dirty="0" smtClean="0"/>
              <a:t>Ces exigences couvrent notamment les aspects suivants : </a:t>
            </a:r>
          </a:p>
          <a:p>
            <a:pPr marL="285750" indent="-285750" algn="just">
              <a:spcBef>
                <a:spcPts val="300"/>
              </a:spcBef>
              <a:buFont typeface="Arial" panose="020B0604020202020204" pitchFamily="34" charset="0"/>
              <a:buChar char="•"/>
            </a:pPr>
            <a:r>
              <a:rPr lang="fr-FR" sz="1600" dirty="0"/>
              <a:t>l</a:t>
            </a:r>
            <a:r>
              <a:rPr lang="fr-FR" sz="1600" dirty="0" smtClean="0"/>
              <a:t>’identification des pipelines, de leurs interfaces et l’organisation pour assurer l’exécution de l’activité pipelines ; </a:t>
            </a:r>
          </a:p>
          <a:p>
            <a:pPr marL="285750" indent="-285750" algn="just">
              <a:spcBef>
                <a:spcPts val="300"/>
              </a:spcBef>
              <a:buFont typeface="Arial" panose="020B0604020202020204" pitchFamily="34" charset="0"/>
              <a:buChar char="•"/>
            </a:pPr>
            <a:r>
              <a:rPr lang="fr-FR" sz="1600" dirty="0" smtClean="0"/>
              <a:t>l’</a:t>
            </a:r>
            <a:r>
              <a:rPr lang="fr-FR" sz="1600" dirty="0"/>
              <a:t>é</a:t>
            </a:r>
            <a:r>
              <a:rPr lang="fr-FR" sz="1600" dirty="0" smtClean="0"/>
              <a:t>valuation et la maîtrise des risques spécifiques, y compris les travaux à proximité, et la préparation aux situations d’urgence ; </a:t>
            </a:r>
          </a:p>
          <a:p>
            <a:pPr marL="285750" indent="-285750" algn="just">
              <a:spcBef>
                <a:spcPts val="300"/>
              </a:spcBef>
              <a:buFont typeface="Arial" panose="020B0604020202020204" pitchFamily="34" charset="0"/>
              <a:buChar char="•"/>
            </a:pPr>
            <a:r>
              <a:rPr lang="fr-FR" sz="1600" dirty="0"/>
              <a:t>l</a:t>
            </a:r>
            <a:r>
              <a:rPr lang="fr-FR" sz="1600" dirty="0" smtClean="0"/>
              <a:t>a documentation, l’information et la communication envers les parties prenantes. </a:t>
            </a:r>
          </a:p>
          <a:p>
            <a:pPr algn="just">
              <a:spcBef>
                <a:spcPts val="300"/>
              </a:spcBef>
            </a:pPr>
            <a:endParaRPr lang="fr-FR" sz="1600" dirty="0" smtClean="0"/>
          </a:p>
          <a:p>
            <a:pPr algn="just"/>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en-GB" dirty="0"/>
              <a:t>REVUE DES EXIGENCES</a:t>
            </a:r>
          </a:p>
        </p:txBody>
      </p:sp>
      <p:graphicFrame>
        <p:nvGraphicFramePr>
          <p:cNvPr id="8" name="Diagramme 14"/>
          <p:cNvGraphicFramePr/>
          <p:nvPr>
            <p:extLst>
              <p:ext uri="{D42A27DB-BD31-4B8C-83A1-F6EECF244321}">
                <p14:modId xmlns:p14="http://schemas.microsoft.com/office/powerpoint/2010/main" val="2471383179"/>
              </p:ext>
            </p:extLst>
          </p:nvPr>
        </p:nvGraphicFramePr>
        <p:xfrm>
          <a:off x="1199456" y="945105"/>
          <a:ext cx="9253028" cy="5753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Espace réservé du texte 1"/>
          <p:cNvSpPr txBox="1">
            <a:spLocks/>
          </p:cNvSpPr>
          <p:nvPr/>
        </p:nvSpPr>
        <p:spPr>
          <a:xfrm>
            <a:off x="551384" y="2060848"/>
            <a:ext cx="11424592" cy="2232248"/>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600"/>
              </a:spcAft>
            </a:pPr>
            <a:r>
              <a:rPr lang="fr-FR" u="sng" dirty="0" smtClean="0">
                <a:solidFill>
                  <a:schemeClr val="tx1"/>
                </a:solidFill>
              </a:rPr>
              <a:t>Suivi </a:t>
            </a:r>
            <a:r>
              <a:rPr lang="fr-FR" u="sng" dirty="0">
                <a:solidFill>
                  <a:schemeClr val="tx1"/>
                </a:solidFill>
              </a:rPr>
              <a:t>de la performance HSE</a:t>
            </a:r>
            <a:r>
              <a:rPr lang="en-GB" u="sng" dirty="0" smtClean="0">
                <a:solidFill>
                  <a:schemeClr val="tx1"/>
                </a:solidFill>
              </a:rPr>
              <a:t> (Exigence 3.7.1)</a:t>
            </a:r>
            <a:endParaRPr lang="fr-FR" u="sng" dirty="0">
              <a:solidFill>
                <a:schemeClr val="tx1"/>
              </a:solidFill>
            </a:endParaRPr>
          </a:p>
          <a:p>
            <a:pPr marL="0" lvl="0" indent="0" algn="l">
              <a:spcAft>
                <a:spcPts val="600"/>
              </a:spcAft>
            </a:pPr>
            <a:r>
              <a:rPr lang="fr-FR" sz="1600" b="0" dirty="0">
                <a:solidFill>
                  <a:schemeClr val="tx1"/>
                </a:solidFill>
              </a:rPr>
              <a:t>Le suivi de la performance HSE des activités pipeline est assuré et revu à minima annuellement</a:t>
            </a:r>
            <a:r>
              <a:rPr lang="fr-FR" sz="1600" b="0" dirty="0" smtClean="0">
                <a:solidFill>
                  <a:schemeClr val="tx1"/>
                </a:solidFill>
              </a:rPr>
              <a:t>. </a:t>
            </a:r>
          </a:p>
          <a:p>
            <a:pPr marL="0" lvl="0" indent="0" algn="l">
              <a:spcAft>
                <a:spcPts val="600"/>
              </a:spcAft>
            </a:pPr>
            <a:r>
              <a:rPr lang="fr-FR" sz="1600" b="0" dirty="0" smtClean="0">
                <a:solidFill>
                  <a:schemeClr val="tx1"/>
                </a:solidFill>
              </a:rPr>
              <a:t>Des </a:t>
            </a:r>
            <a:r>
              <a:rPr lang="fr-FR" sz="1600" b="0" dirty="0">
                <a:solidFill>
                  <a:schemeClr val="tx1"/>
                </a:solidFill>
              </a:rPr>
              <a:t>analyses de fond sont menées pour déterminer les améliorations utiles pour la sécurité du pipeline et de son environnement ou l’efficacité des activités pipeline.</a:t>
            </a:r>
          </a:p>
          <a:p>
            <a:pPr marL="0" lvl="0" indent="0" algn="l">
              <a:spcAft>
                <a:spcPts val="600"/>
              </a:spcAft>
            </a:pPr>
            <a:r>
              <a:rPr lang="fr-FR" sz="1600" b="0" dirty="0">
                <a:solidFill>
                  <a:schemeClr val="tx1"/>
                </a:solidFill>
              </a:rPr>
              <a:t>Le cas échéant, un plan d’action avec un planning associé est établi et tenu à jour suite à la revue de performance. </a:t>
            </a:r>
          </a:p>
          <a:p>
            <a:pPr marL="0" indent="0" algn="l">
              <a:spcBef>
                <a:spcPts val="600"/>
              </a:spcBef>
              <a:spcAft>
                <a:spcPts val="600"/>
              </a:spcAft>
            </a:pPr>
            <a:r>
              <a:rPr lang="fr-FR" sz="1600" u="sng" dirty="0">
                <a:solidFill>
                  <a:srgbClr val="FF0000"/>
                </a:solidFill>
              </a:rPr>
              <a:t>Nouvelle exigence</a:t>
            </a:r>
            <a:r>
              <a:rPr lang="fr-FR" sz="1600" dirty="0">
                <a:solidFill>
                  <a:srgbClr val="FF0000"/>
                </a:solidFill>
              </a:rPr>
              <a:t> </a:t>
            </a:r>
            <a:r>
              <a:rPr lang="fr-FR" sz="1600" dirty="0" smtClean="0">
                <a:solidFill>
                  <a:srgbClr val="FF0000"/>
                </a:solidFill>
              </a:rPr>
              <a:t>: </a:t>
            </a:r>
            <a:r>
              <a:rPr lang="fr-FR" sz="1400" b="0" dirty="0">
                <a:solidFill>
                  <a:schemeClr val="tx1"/>
                </a:solidFill>
              </a:rPr>
              <a:t>de revue annuelle de la performance HSE des activités pipeline.</a:t>
            </a:r>
          </a:p>
          <a:p>
            <a:pPr marL="0" indent="0" algn="l">
              <a:spcBef>
                <a:spcPts val="600"/>
              </a:spcBef>
              <a:spcAft>
                <a:spcPts val="600"/>
              </a:spcAft>
            </a:pPr>
            <a:endParaRPr lang="fr-FR" sz="1400" dirty="0">
              <a:solidFill>
                <a:srgbClr val="FF0000"/>
              </a:solidFill>
            </a:endParaRPr>
          </a:p>
          <a:p>
            <a:pPr marL="0" lvl="0" indent="0" algn="l">
              <a:spcAft>
                <a:spcPts val="600"/>
              </a:spcAft>
            </a:pPr>
            <a:endParaRPr lang="fr-FR" sz="1600" b="0" dirty="0">
              <a:solidFill>
                <a:schemeClr val="tx1"/>
              </a:solidFill>
            </a:endParaRPr>
          </a:p>
        </p:txBody>
      </p:sp>
      <p:sp>
        <p:nvSpPr>
          <p:cNvPr id="3" name="5-Point Star 2"/>
          <p:cNvSpPr/>
          <p:nvPr/>
        </p:nvSpPr>
        <p:spPr>
          <a:xfrm>
            <a:off x="263352" y="3717032"/>
            <a:ext cx="288032" cy="288032"/>
          </a:xfrm>
          <a:prstGeom prst="star5">
            <a:avLst/>
          </a:prstGeom>
          <a:solidFill>
            <a:srgbClr val="FFFF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7455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191343" y="836712"/>
            <a:ext cx="5904657" cy="5256584"/>
          </a:xfrm>
          <a:solidFill>
            <a:schemeClr val="bg1">
              <a:alpha val="35000"/>
            </a:schemeClr>
          </a:solidFill>
        </p:spPr>
        <p:txBody>
          <a:bodyPr/>
          <a:lstStyle/>
          <a:p>
            <a:r>
              <a:rPr lang="en-GB" dirty="0" smtClean="0"/>
              <a:t>Champ </a:t>
            </a:r>
            <a:r>
              <a:rPr lang="en-GB" dirty="0" err="1" smtClean="0"/>
              <a:t>d’application</a:t>
            </a:r>
            <a:r>
              <a:rPr lang="en-GB" dirty="0" smtClean="0"/>
              <a:t> : </a:t>
            </a:r>
            <a:r>
              <a:rPr lang="fr-FR" dirty="0"/>
              <a:t>Toutes les entités du Groupe opérant des </a:t>
            </a:r>
            <a:r>
              <a:rPr lang="fr-FR" dirty="0" smtClean="0"/>
              <a:t>pipelines, </a:t>
            </a:r>
            <a:r>
              <a:rPr lang="fr-CH" dirty="0" smtClean="0"/>
              <a:t>dés </a:t>
            </a:r>
            <a:r>
              <a:rPr lang="fr-CH" dirty="0"/>
              <a:t>leur remplissage initial et jusqu’à leur arrêt définitif après vidange.</a:t>
            </a:r>
          </a:p>
          <a:p>
            <a:pPr>
              <a:spcBef>
                <a:spcPts val="600"/>
              </a:spcBef>
            </a:pPr>
            <a:r>
              <a:rPr lang="fr-FR" dirty="0"/>
              <a:t>Pour cette règle, les pipelines sont définis comme les canalisations qui traversent sur toute ou partie de leur longueur des zones en dehors des clôtures des sites opérés de l’entité ou de la filiale.</a:t>
            </a:r>
          </a:p>
          <a:p>
            <a:pPr>
              <a:lnSpc>
                <a:spcPct val="150000"/>
              </a:lnSpc>
            </a:pPr>
            <a:r>
              <a:rPr lang="en-GB" dirty="0" smtClean="0"/>
              <a:t>Les pipelines </a:t>
            </a:r>
            <a:r>
              <a:rPr lang="en-GB" u="sng" dirty="0" smtClean="0"/>
              <a:t>ne sont pas </a:t>
            </a:r>
            <a:r>
              <a:rPr lang="en-GB" dirty="0" smtClean="0"/>
              <a:t>concernés par </a:t>
            </a:r>
            <a:r>
              <a:rPr lang="en-GB" dirty="0" err="1" smtClean="0"/>
              <a:t>cette</a:t>
            </a:r>
            <a:r>
              <a:rPr lang="en-GB" dirty="0" smtClean="0"/>
              <a:t> </a:t>
            </a:r>
            <a:r>
              <a:rPr lang="en-GB" dirty="0" err="1" smtClean="0"/>
              <a:t>règle</a:t>
            </a:r>
            <a:r>
              <a:rPr lang="en-GB" dirty="0" smtClean="0"/>
              <a:t> : </a:t>
            </a:r>
          </a:p>
          <a:p>
            <a:pPr marL="719138" lvl="2" indent="-363538">
              <a:spcBef>
                <a:spcPts val="300"/>
              </a:spcBef>
              <a:spcAft>
                <a:spcPts val="300"/>
              </a:spcAft>
              <a:buFont typeface="Wingdings" panose="05000000000000000000" pitchFamily="2" charset="2"/>
              <a:buChar char="ü"/>
            </a:pPr>
            <a:r>
              <a:rPr lang="fr-FR" sz="1400" dirty="0" smtClean="0">
                <a:latin typeface="+mj-lt"/>
              </a:rPr>
              <a:t>s’ils traversent sur une courte longueur une zone hors des clôtures du site opéré par l’entité ou la filiale et si les deux conditions suivantes sont réunies :</a:t>
            </a:r>
          </a:p>
          <a:p>
            <a:pPr marL="1252538" lvl="2" indent="-363538">
              <a:spcBef>
                <a:spcPts val="300"/>
              </a:spcBef>
              <a:spcAft>
                <a:spcPts val="300"/>
              </a:spcAft>
              <a:buFont typeface="Wingdings" panose="05000000000000000000" pitchFamily="2" charset="2"/>
              <a:buChar char="ü"/>
            </a:pPr>
            <a:r>
              <a:rPr lang="fr-FR" sz="1400" dirty="0" smtClean="0">
                <a:latin typeface="+mj-lt"/>
              </a:rPr>
              <a:t> il existe une convention entre l’entité ou la filiale et le propriétaire ou le gestionnaire de cette zone, qui prévoit les conditions d’information réciproque en cas de travaux ;</a:t>
            </a:r>
          </a:p>
          <a:p>
            <a:pPr marL="1252538" lvl="2" indent="-363538">
              <a:spcBef>
                <a:spcPts val="300"/>
              </a:spcBef>
              <a:spcAft>
                <a:spcPts val="300"/>
              </a:spcAft>
              <a:buFont typeface="Wingdings" panose="05000000000000000000" pitchFamily="2" charset="2"/>
              <a:buChar char="ü"/>
            </a:pPr>
            <a:r>
              <a:rPr lang="fr-FR" sz="1400" dirty="0" smtClean="0">
                <a:latin typeface="+mj-lt"/>
              </a:rPr>
              <a:t>le pipeline est intégré dans le plan de gestion des canalisations du site opéré par l’entité ou la filiale.</a:t>
            </a:r>
          </a:p>
          <a:p>
            <a:pPr marL="719138" lvl="2" indent="-363538">
              <a:spcBef>
                <a:spcPts val="300"/>
              </a:spcBef>
              <a:spcAft>
                <a:spcPts val="300"/>
              </a:spcAft>
              <a:buFont typeface="Wingdings" panose="05000000000000000000" pitchFamily="2" charset="2"/>
              <a:buChar char="ü"/>
            </a:pPr>
            <a:r>
              <a:rPr lang="fr-FR" sz="1400" dirty="0" smtClean="0">
                <a:latin typeface="+mj-lt"/>
              </a:rPr>
              <a:t>si le niveau maximal de gravité des événements accidentels, identifiés dans les analyses de risques, est mineur ou modéré ;</a:t>
            </a:r>
          </a:p>
          <a:p>
            <a:pPr marL="719138" lvl="2" indent="-363538">
              <a:spcBef>
                <a:spcPts val="300"/>
              </a:spcBef>
              <a:spcAft>
                <a:spcPts val="300"/>
              </a:spcAft>
              <a:buFont typeface="Wingdings" panose="05000000000000000000" pitchFamily="2" charset="2"/>
              <a:buChar char="ü"/>
            </a:pPr>
            <a:r>
              <a:rPr lang="fr-FR" sz="1400" dirty="0" smtClean="0">
                <a:latin typeface="+mj-lt"/>
              </a:rPr>
              <a:t>avant leur premier remplissage en produit ;</a:t>
            </a:r>
          </a:p>
          <a:p>
            <a:pPr marL="719138" lvl="2" indent="-363538">
              <a:spcBef>
                <a:spcPts val="300"/>
              </a:spcBef>
              <a:spcAft>
                <a:spcPts val="300"/>
              </a:spcAft>
              <a:buFont typeface="Wingdings" panose="05000000000000000000" pitchFamily="2" charset="2"/>
              <a:buChar char="ü"/>
            </a:pPr>
            <a:r>
              <a:rPr lang="fr-FR" sz="1400" dirty="0" smtClean="0">
                <a:latin typeface="+mj-lt"/>
              </a:rPr>
              <a:t>après leur vidange et arrêt définitif.</a:t>
            </a:r>
          </a:p>
          <a:p>
            <a:pPr marL="0" indent="0" algn="l">
              <a:spcBef>
                <a:spcPts val="600"/>
              </a:spcBef>
              <a:spcAft>
                <a:spcPts val="600"/>
              </a:spcAft>
              <a:buNone/>
            </a:pPr>
            <a:endParaRPr lang="fr-FR" dirty="0"/>
          </a:p>
        </p:txBody>
      </p:sp>
      <p:pic>
        <p:nvPicPr>
          <p:cNvPr id="3" name="Picture 2"/>
          <p:cNvPicPr>
            <a:picLocks noChangeAspect="1"/>
          </p:cNvPicPr>
          <p:nvPr/>
        </p:nvPicPr>
        <p:blipFill>
          <a:blip r:embed="rId3"/>
          <a:stretch>
            <a:fillRect/>
          </a:stretch>
        </p:blipFill>
        <p:spPr>
          <a:xfrm>
            <a:off x="191343" y="260648"/>
            <a:ext cx="5696718" cy="481290"/>
          </a:xfrm>
          <a:prstGeom prst="rect">
            <a:avLst/>
          </a:prstGeom>
        </p:spPr>
      </p:pic>
    </p:spTree>
    <p:extLst>
      <p:ext uri="{BB962C8B-B14F-4D97-AF65-F5344CB8AC3E}">
        <p14:creationId xmlns:p14="http://schemas.microsoft.com/office/powerpoint/2010/main" val="2336066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191343" y="836712"/>
            <a:ext cx="5904657" cy="5256584"/>
          </a:xfrm>
          <a:solidFill>
            <a:schemeClr val="bg1">
              <a:alpha val="35000"/>
            </a:schemeClr>
          </a:solidFill>
        </p:spPr>
        <p:txBody>
          <a:bodyPr/>
          <a:lstStyle/>
          <a:p>
            <a:pPr>
              <a:lnSpc>
                <a:spcPct val="150000"/>
              </a:lnSpc>
            </a:pPr>
            <a:r>
              <a:rPr lang="en-GB" dirty="0" smtClean="0"/>
              <a:t>La GR-CR-HSE-414 </a:t>
            </a:r>
            <a:r>
              <a:rPr lang="en-GB" dirty="0" err="1" smtClean="0"/>
              <a:t>remplace</a:t>
            </a:r>
            <a:r>
              <a:rPr lang="en-GB" dirty="0" smtClean="0"/>
              <a:t> 1 </a:t>
            </a:r>
            <a:r>
              <a:rPr lang="en-GB" dirty="0" err="1" smtClean="0"/>
              <a:t>règle</a:t>
            </a:r>
            <a:r>
              <a:rPr lang="en-GB" dirty="0" smtClean="0"/>
              <a:t> </a:t>
            </a:r>
            <a:r>
              <a:rPr lang="en-GB" dirty="0" err="1" smtClean="0"/>
              <a:t>groupe</a:t>
            </a:r>
            <a:r>
              <a:rPr lang="en-GB" dirty="0" smtClean="0"/>
              <a:t> : REG-GR-SEC-009</a:t>
            </a:r>
          </a:p>
          <a:p>
            <a:pPr>
              <a:lnSpc>
                <a:spcPct val="150000"/>
              </a:lnSpc>
              <a:spcBef>
                <a:spcPts val="1200"/>
              </a:spcBef>
            </a:pPr>
            <a:r>
              <a:rPr lang="en-GB" dirty="0" err="1" smtClean="0"/>
              <a:t>Reprend</a:t>
            </a:r>
            <a:r>
              <a:rPr lang="en-GB" dirty="0" smtClean="0"/>
              <a:t> des </a:t>
            </a:r>
            <a:r>
              <a:rPr lang="en-GB" dirty="0" err="1" smtClean="0"/>
              <a:t>exigences</a:t>
            </a:r>
            <a:r>
              <a:rPr lang="en-GB" dirty="0" smtClean="0"/>
              <a:t> des </a:t>
            </a:r>
            <a:r>
              <a:rPr lang="en-GB" dirty="0" err="1" smtClean="0"/>
              <a:t>règles</a:t>
            </a:r>
            <a:r>
              <a:rPr lang="en-GB" dirty="0" smtClean="0"/>
              <a:t> </a:t>
            </a:r>
            <a:r>
              <a:rPr lang="en-GB" dirty="0" err="1" smtClean="0"/>
              <a:t>suivants</a:t>
            </a:r>
            <a:r>
              <a:rPr lang="en-GB" dirty="0" smtClean="0"/>
              <a:t> :</a:t>
            </a:r>
          </a:p>
          <a:p>
            <a:pPr marL="719138" lvl="2" indent="-363538">
              <a:buFont typeface="Wingdings" panose="05000000000000000000" pitchFamily="2" charset="2"/>
              <a:buChar char="ü"/>
            </a:pPr>
            <a:r>
              <a:rPr lang="fr-FR" sz="1400" dirty="0" smtClean="0">
                <a:latin typeface="+mj-lt"/>
              </a:rPr>
              <a:t>CR-EP-HSE-047 &amp; CR-EP-HSE-400</a:t>
            </a:r>
            <a:endParaRPr lang="fr-FR" sz="1400" dirty="0">
              <a:latin typeface="+mj-lt"/>
            </a:endParaRPr>
          </a:p>
          <a:p>
            <a:pPr marL="719138" lvl="2" indent="-363538">
              <a:buFont typeface="Wingdings" panose="05000000000000000000" pitchFamily="2" charset="2"/>
              <a:buChar char="ü"/>
            </a:pPr>
            <a:r>
              <a:rPr lang="fr-FR" sz="1400" dirty="0" smtClean="0">
                <a:latin typeface="+mj-lt"/>
              </a:rPr>
              <a:t>CR-MS-HSEQ-670</a:t>
            </a:r>
          </a:p>
          <a:p>
            <a:pPr marL="719138" lvl="2" indent="-363538">
              <a:buFont typeface="Wingdings" panose="05000000000000000000" pitchFamily="2" charset="2"/>
              <a:buChar char="ü"/>
            </a:pPr>
            <a:r>
              <a:rPr lang="fr-FR" sz="1400" dirty="0" smtClean="0">
                <a:latin typeface="+mj-lt"/>
              </a:rPr>
              <a:t>CR-RC-EXP-003</a:t>
            </a:r>
          </a:p>
          <a:p>
            <a:pPr lvl="0">
              <a:spcBef>
                <a:spcPts val="1200"/>
              </a:spcBef>
            </a:pPr>
            <a:r>
              <a:rPr lang="fr-FR" dirty="0" smtClean="0"/>
              <a:t>Définit 12 exigences concernant :</a:t>
            </a:r>
          </a:p>
          <a:p>
            <a:pPr marL="719138" lvl="1" indent="-365125">
              <a:buFont typeface="Wingdings" pitchFamily="2" charset="2"/>
              <a:buChar char="ü"/>
            </a:pPr>
            <a:r>
              <a:rPr lang="fr-FR" sz="1400" dirty="0">
                <a:latin typeface="+mj-lt"/>
              </a:rPr>
              <a:t>L’identification des pipelines	</a:t>
            </a:r>
          </a:p>
          <a:p>
            <a:pPr marL="719138" lvl="1" indent="-365125">
              <a:buFont typeface="Wingdings" pitchFamily="2" charset="2"/>
              <a:buChar char="ü"/>
            </a:pPr>
            <a:r>
              <a:rPr lang="fr-FR" sz="1400" dirty="0">
                <a:latin typeface="+mj-lt"/>
              </a:rPr>
              <a:t>L’évaluation des risques et les mesures de contrôle</a:t>
            </a:r>
          </a:p>
          <a:p>
            <a:pPr marL="719138" lvl="1" indent="-365125">
              <a:buFont typeface="Wingdings" pitchFamily="2" charset="2"/>
              <a:buChar char="ü"/>
            </a:pPr>
            <a:r>
              <a:rPr lang="fr-FR" sz="1400" dirty="0">
                <a:latin typeface="+mj-lt"/>
              </a:rPr>
              <a:t>Le plan d’urgence</a:t>
            </a:r>
          </a:p>
          <a:p>
            <a:pPr marL="719138" lvl="1" indent="-365125">
              <a:buFont typeface="Wingdings" pitchFamily="2" charset="2"/>
              <a:buChar char="ü"/>
            </a:pPr>
            <a:r>
              <a:rPr lang="fr-FR" sz="1400" dirty="0">
                <a:latin typeface="+mj-lt"/>
              </a:rPr>
              <a:t>Le suivi de la performance HSE</a:t>
            </a:r>
          </a:p>
          <a:p>
            <a:pPr algn="l">
              <a:spcBef>
                <a:spcPts val="600"/>
              </a:spcBef>
              <a:spcAft>
                <a:spcPts val="600"/>
              </a:spcAft>
            </a:pPr>
            <a:r>
              <a:rPr lang="fr-FR" dirty="0" smtClean="0"/>
              <a:t>Date </a:t>
            </a:r>
            <a:r>
              <a:rPr lang="fr-FR" dirty="0"/>
              <a:t>de publication dans REFLEX : </a:t>
            </a:r>
            <a:r>
              <a:rPr lang="fr-FR" dirty="0" smtClean="0"/>
              <a:t>28/01/2019</a:t>
            </a:r>
            <a:endParaRPr lang="fr-FR" dirty="0"/>
          </a:p>
          <a:p>
            <a:pPr algn="l">
              <a:spcBef>
                <a:spcPts val="600"/>
              </a:spcBef>
              <a:spcAft>
                <a:spcPts val="300"/>
              </a:spcAft>
            </a:pPr>
            <a:r>
              <a:rPr lang="fr-FR" dirty="0" smtClean="0"/>
              <a:t>Date </a:t>
            </a:r>
            <a:r>
              <a:rPr lang="fr-FR" dirty="0"/>
              <a:t>d’application : </a:t>
            </a:r>
            <a:r>
              <a:rPr lang="fr-FR" dirty="0" smtClean="0"/>
              <a:t>12 </a:t>
            </a:r>
            <a:r>
              <a:rPr lang="fr-FR" dirty="0"/>
              <a:t>mois après </a:t>
            </a:r>
            <a:r>
              <a:rPr lang="fr-FR" dirty="0" smtClean="0"/>
              <a:t>publication </a:t>
            </a:r>
            <a:r>
              <a:rPr lang="fr-FR" dirty="0"/>
              <a:t>à l’exception des exigences relatives aux </a:t>
            </a:r>
            <a:r>
              <a:rPr lang="fr-FR" dirty="0" smtClean="0"/>
              <a:t>: </a:t>
            </a:r>
          </a:p>
          <a:p>
            <a:pPr marL="719138" lvl="2" indent="-363538">
              <a:spcBef>
                <a:spcPts val="300"/>
              </a:spcBef>
              <a:spcAft>
                <a:spcPts val="300"/>
              </a:spcAft>
              <a:buFont typeface="Wingdings" panose="05000000000000000000" pitchFamily="2" charset="2"/>
              <a:buChar char="ü"/>
            </a:pPr>
            <a:r>
              <a:rPr lang="fr-FR" sz="1400" dirty="0">
                <a:latin typeface="+mj-lt"/>
              </a:rPr>
              <a:t>partage des interfaces avec les tiers (exigence 3.1.1) : lors de la révision des contrats et, au plus tard, 24 mois après la </a:t>
            </a:r>
            <a:r>
              <a:rPr lang="fr-FR" sz="1400" dirty="0" smtClean="0">
                <a:latin typeface="+mj-lt"/>
              </a:rPr>
              <a:t>publication</a:t>
            </a:r>
            <a:r>
              <a:rPr lang="fr-FR" sz="1400" dirty="0">
                <a:latin typeface="+mj-lt"/>
              </a:rPr>
              <a:t> ;</a:t>
            </a:r>
            <a:endParaRPr lang="en-US" sz="1400" dirty="0">
              <a:latin typeface="+mj-lt"/>
            </a:endParaRPr>
          </a:p>
          <a:p>
            <a:pPr marL="719138" lvl="2" indent="-363538">
              <a:spcBef>
                <a:spcPts val="300"/>
              </a:spcBef>
              <a:spcAft>
                <a:spcPts val="300"/>
              </a:spcAft>
              <a:buFont typeface="Wingdings" panose="05000000000000000000" pitchFamily="2" charset="2"/>
              <a:buChar char="ü"/>
            </a:pPr>
            <a:r>
              <a:rPr lang="fr-CH" sz="1400" dirty="0">
                <a:latin typeface="+mj-lt"/>
              </a:rPr>
              <a:t>plan de pose et liste des conventions (exigence 3.6.1) : 24 mois </a:t>
            </a:r>
            <a:r>
              <a:rPr lang="fr-CH" sz="1400" dirty="0" smtClean="0">
                <a:latin typeface="+mj-lt"/>
              </a:rPr>
              <a:t>après publication. </a:t>
            </a:r>
            <a:endParaRPr lang="en-US" sz="1400" dirty="0">
              <a:latin typeface="+mj-lt"/>
            </a:endParaRPr>
          </a:p>
          <a:p>
            <a:pPr marL="0" indent="0" algn="l">
              <a:spcBef>
                <a:spcPts val="600"/>
              </a:spcBef>
              <a:spcAft>
                <a:spcPts val="600"/>
              </a:spcAft>
              <a:buNone/>
            </a:pPr>
            <a:endParaRPr lang="fr-FR" dirty="0"/>
          </a:p>
        </p:txBody>
      </p:sp>
      <p:pic>
        <p:nvPicPr>
          <p:cNvPr id="3" name="Picture 2"/>
          <p:cNvPicPr>
            <a:picLocks noChangeAspect="1"/>
          </p:cNvPicPr>
          <p:nvPr/>
        </p:nvPicPr>
        <p:blipFill>
          <a:blip r:embed="rId3"/>
          <a:stretch>
            <a:fillRect/>
          </a:stretch>
        </p:blipFill>
        <p:spPr>
          <a:xfrm>
            <a:off x="191343" y="260648"/>
            <a:ext cx="5696718" cy="481290"/>
          </a:xfrm>
          <a:prstGeom prst="rect">
            <a:avLst/>
          </a:prstGeom>
        </p:spPr>
      </p:pic>
    </p:spTree>
    <p:extLst>
      <p:ext uri="{BB962C8B-B14F-4D97-AF65-F5344CB8AC3E}">
        <p14:creationId xmlns:p14="http://schemas.microsoft.com/office/powerpoint/2010/main" val="3110977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en-GB" dirty="0"/>
              <a:t>REVUE DES EXIGENCES</a:t>
            </a:r>
          </a:p>
        </p:txBody>
      </p:sp>
      <p:sp>
        <p:nvSpPr>
          <p:cNvPr id="11" name="Espace réservé du texte 1"/>
          <p:cNvSpPr txBox="1">
            <a:spLocks/>
          </p:cNvSpPr>
          <p:nvPr/>
        </p:nvSpPr>
        <p:spPr>
          <a:xfrm>
            <a:off x="407368" y="1603523"/>
            <a:ext cx="11305256" cy="1825478"/>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900"/>
              </a:spcAft>
            </a:pPr>
            <a:r>
              <a:rPr lang="fr-FR" u="sng" dirty="0" smtClean="0">
                <a:solidFill>
                  <a:schemeClr val="tx1"/>
                </a:solidFill>
              </a:rPr>
              <a:t>Liste </a:t>
            </a:r>
            <a:r>
              <a:rPr lang="fr-FR" u="sng" dirty="0">
                <a:solidFill>
                  <a:schemeClr val="tx1"/>
                </a:solidFill>
              </a:rPr>
              <a:t>des pipelines </a:t>
            </a:r>
            <a:r>
              <a:rPr lang="fr-FR" u="sng" dirty="0" smtClean="0">
                <a:solidFill>
                  <a:schemeClr val="tx1"/>
                </a:solidFill>
              </a:rPr>
              <a:t>(Exigence 3.1.1)</a:t>
            </a:r>
            <a:endParaRPr lang="fr-FR" u="sng" dirty="0">
              <a:solidFill>
                <a:schemeClr val="tx1"/>
              </a:solidFill>
            </a:endParaRPr>
          </a:p>
          <a:p>
            <a:pPr marL="0" indent="0" algn="l">
              <a:spcAft>
                <a:spcPts val="600"/>
              </a:spcAft>
            </a:pPr>
            <a:r>
              <a:rPr lang="fr-FR" sz="1600" b="0" dirty="0">
                <a:solidFill>
                  <a:schemeClr val="tx1"/>
                </a:solidFill>
              </a:rPr>
              <a:t>Le recensement des pipelines ainsi que les références des principaux documents règlementaires associés sont établis et tenus à jour.</a:t>
            </a:r>
          </a:p>
          <a:p>
            <a:pPr marL="0" indent="0" algn="l">
              <a:spcAft>
                <a:spcPts val="600"/>
              </a:spcAft>
            </a:pPr>
            <a:r>
              <a:rPr lang="fr-FR" sz="1600" b="0" dirty="0">
                <a:solidFill>
                  <a:schemeClr val="tx1"/>
                </a:solidFill>
              </a:rPr>
              <a:t>Leur limites géographiques et opérationnelles et les interfaces avec les tiers concernés sont précisément définies et partagées avec ces derniers.</a:t>
            </a:r>
          </a:p>
          <a:p>
            <a:pPr marL="0" indent="0" algn="l">
              <a:spcBef>
                <a:spcPts val="600"/>
              </a:spcBef>
              <a:spcAft>
                <a:spcPts val="600"/>
              </a:spcAft>
            </a:pPr>
            <a:r>
              <a:rPr lang="fr-FR" sz="1400" b="0" u="sng" dirty="0" smtClean="0">
                <a:solidFill>
                  <a:srgbClr val="FF0000"/>
                </a:solidFill>
                <a:latin typeface="+mn-lt"/>
              </a:rPr>
              <a:t>Commentaire</a:t>
            </a:r>
            <a:r>
              <a:rPr lang="fr-FR" sz="1400" b="0" dirty="0">
                <a:solidFill>
                  <a:srgbClr val="FF0000"/>
                </a:solidFill>
                <a:latin typeface="+mn-lt"/>
              </a:rPr>
              <a:t> </a:t>
            </a:r>
            <a:r>
              <a:rPr lang="fr-FR" sz="1400" b="0" dirty="0" smtClean="0">
                <a:solidFill>
                  <a:srgbClr val="FF0000"/>
                </a:solidFill>
                <a:latin typeface="+mn-lt"/>
              </a:rPr>
              <a:t>: </a:t>
            </a:r>
            <a:endParaRPr lang="fr-FR" sz="1400" b="0" dirty="0" smtClean="0">
              <a:solidFill>
                <a:schemeClr val="tx1"/>
              </a:solidFill>
              <a:latin typeface="+mn-lt"/>
            </a:endParaRPr>
          </a:p>
          <a:p>
            <a:pPr marL="285750" indent="-285750" algn="l">
              <a:spcBef>
                <a:spcPts val="600"/>
              </a:spcBef>
              <a:spcAft>
                <a:spcPts val="600"/>
              </a:spcAft>
              <a:buFont typeface="Arial" panose="020B0604020202020204" pitchFamily="34" charset="0"/>
              <a:buChar char="•"/>
            </a:pPr>
            <a:r>
              <a:rPr lang="fr-FR" sz="1400" b="0" i="1" dirty="0">
                <a:solidFill>
                  <a:schemeClr val="tx1"/>
                </a:solidFill>
              </a:rPr>
              <a:t>Exigence existante </a:t>
            </a:r>
            <a:r>
              <a:rPr lang="fr-FR" sz="1400" b="0" i="1" u="sng" dirty="0">
                <a:solidFill>
                  <a:schemeClr val="tx1"/>
                </a:solidFill>
              </a:rPr>
              <a:t>complétée par l’identification et le partage des interfaces avec les tiers</a:t>
            </a:r>
            <a:r>
              <a:rPr lang="fr-FR" sz="1400" b="0" i="1" dirty="0">
                <a:solidFill>
                  <a:schemeClr val="tx1"/>
                </a:solidFill>
              </a:rPr>
              <a:t>.</a:t>
            </a:r>
          </a:p>
          <a:p>
            <a:pPr marL="0" indent="0" algn="l">
              <a:spcBef>
                <a:spcPts val="600"/>
              </a:spcBef>
              <a:spcAft>
                <a:spcPts val="600"/>
              </a:spcAft>
            </a:pPr>
            <a:endParaRPr lang="en-US" sz="1400" b="0" u="sng" dirty="0" smtClean="0">
              <a:solidFill>
                <a:srgbClr val="FF0000"/>
              </a:solidFill>
              <a:latin typeface="+mn-lt"/>
            </a:endParaRPr>
          </a:p>
        </p:txBody>
      </p:sp>
      <p:sp>
        <p:nvSpPr>
          <p:cNvPr id="7" name="Espace réservé du texte 1"/>
          <p:cNvSpPr txBox="1">
            <a:spLocks/>
          </p:cNvSpPr>
          <p:nvPr/>
        </p:nvSpPr>
        <p:spPr>
          <a:xfrm>
            <a:off x="407368" y="4293096"/>
            <a:ext cx="11161240" cy="1964759"/>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900"/>
              </a:spcAft>
            </a:pPr>
            <a:r>
              <a:rPr lang="fr-FR" u="sng" dirty="0" smtClean="0">
                <a:solidFill>
                  <a:schemeClr val="tx1"/>
                </a:solidFill>
              </a:rPr>
              <a:t>Coordinateur </a:t>
            </a:r>
            <a:r>
              <a:rPr lang="fr-FR" u="sng" dirty="0">
                <a:solidFill>
                  <a:schemeClr val="tx1"/>
                </a:solidFill>
              </a:rPr>
              <a:t>intégrité pipelines (Exigence </a:t>
            </a:r>
            <a:r>
              <a:rPr lang="fr-FR" u="sng" dirty="0" smtClean="0">
                <a:solidFill>
                  <a:schemeClr val="tx1"/>
                </a:solidFill>
              </a:rPr>
              <a:t>3.2.1</a:t>
            </a:r>
            <a:r>
              <a:rPr lang="fr-FR" u="sng" dirty="0">
                <a:solidFill>
                  <a:schemeClr val="tx1"/>
                </a:solidFill>
              </a:rPr>
              <a:t>)</a:t>
            </a:r>
          </a:p>
          <a:p>
            <a:pPr marL="0" indent="0" algn="l">
              <a:spcAft>
                <a:spcPts val="600"/>
              </a:spcAft>
            </a:pPr>
            <a:r>
              <a:rPr lang="fr-FR" sz="1600" b="0" dirty="0">
                <a:solidFill>
                  <a:schemeClr val="tx1"/>
                </a:solidFill>
              </a:rPr>
              <a:t>Une organisation est mise en place par l’entité ou la filiale pour assurer l’exécution des activités pipeline, incluant la désignation d’un coordinateur intégrité pipelines. Celui-ci est en charge de la conformité à la règlementation et aux exigences de cette règle, ainsi que de l’établissement et du suivi des programmes de vérification des pipelines et des barrières critiques de sécurité associées</a:t>
            </a:r>
            <a:r>
              <a:rPr lang="fr-FR" sz="1600" b="0" dirty="0" smtClean="0">
                <a:solidFill>
                  <a:schemeClr val="tx1"/>
                </a:solidFill>
              </a:rPr>
              <a:t>.</a:t>
            </a:r>
          </a:p>
          <a:p>
            <a:pPr marL="0" indent="0" algn="l">
              <a:spcBef>
                <a:spcPts val="600"/>
              </a:spcBef>
              <a:spcAft>
                <a:spcPts val="600"/>
              </a:spcAft>
            </a:pPr>
            <a:r>
              <a:rPr lang="fr-FR" sz="1400" b="0" u="sng" dirty="0" smtClean="0">
                <a:solidFill>
                  <a:srgbClr val="FF0000"/>
                </a:solidFill>
              </a:rPr>
              <a:t>Pas de changement</a:t>
            </a:r>
            <a:endParaRPr lang="en-US" sz="1400" b="0" u="sng" dirty="0">
              <a:solidFill>
                <a:srgbClr val="FF0000"/>
              </a:solidFill>
            </a:endParaRPr>
          </a:p>
        </p:txBody>
      </p:sp>
      <p:cxnSp>
        <p:nvCxnSpPr>
          <p:cNvPr id="10" name="Connecteur droit 9"/>
          <p:cNvCxnSpPr/>
          <p:nvPr/>
        </p:nvCxnSpPr>
        <p:spPr>
          <a:xfrm>
            <a:off x="288032" y="3933056"/>
            <a:ext cx="1142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8" name="Diagramme 7"/>
          <p:cNvGraphicFramePr/>
          <p:nvPr>
            <p:extLst>
              <p:ext uri="{D42A27DB-BD31-4B8C-83A1-F6EECF244321}">
                <p14:modId xmlns:p14="http://schemas.microsoft.com/office/powerpoint/2010/main" val="2337669504"/>
              </p:ext>
            </p:extLst>
          </p:nvPr>
        </p:nvGraphicFramePr>
        <p:xfrm>
          <a:off x="1199456" y="715647"/>
          <a:ext cx="9181020" cy="5278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43767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en-GB" dirty="0"/>
              <a:t>REVUE DES EXIGENCES</a:t>
            </a:r>
          </a:p>
        </p:txBody>
      </p:sp>
      <p:sp>
        <p:nvSpPr>
          <p:cNvPr id="11" name="Espace réservé du texte 1"/>
          <p:cNvSpPr txBox="1">
            <a:spLocks/>
          </p:cNvSpPr>
          <p:nvPr/>
        </p:nvSpPr>
        <p:spPr>
          <a:xfrm>
            <a:off x="479376" y="1700808"/>
            <a:ext cx="11161240" cy="5027214"/>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600"/>
              </a:spcAft>
            </a:pPr>
            <a:r>
              <a:rPr lang="fr-FR" u="sng" dirty="0" smtClean="0">
                <a:solidFill>
                  <a:schemeClr val="tx1"/>
                </a:solidFill>
              </a:rPr>
              <a:t>Évaluation </a:t>
            </a:r>
            <a:r>
              <a:rPr lang="fr-FR" u="sng" dirty="0">
                <a:solidFill>
                  <a:schemeClr val="tx1"/>
                </a:solidFill>
              </a:rPr>
              <a:t>et gestion des risques </a:t>
            </a:r>
            <a:r>
              <a:rPr lang="fr-FR" u="sng" dirty="0" smtClean="0">
                <a:solidFill>
                  <a:schemeClr val="tx1"/>
                </a:solidFill>
              </a:rPr>
              <a:t>technologiques </a:t>
            </a:r>
            <a:r>
              <a:rPr lang="en-GB" u="sng" dirty="0" smtClean="0">
                <a:solidFill>
                  <a:schemeClr val="tx1"/>
                </a:solidFill>
              </a:rPr>
              <a:t>(Exigence 3.3.1)</a:t>
            </a:r>
            <a:endParaRPr lang="fr-FR" u="sng" dirty="0">
              <a:solidFill>
                <a:schemeClr val="tx1"/>
              </a:solidFill>
            </a:endParaRPr>
          </a:p>
          <a:p>
            <a:pPr marL="0" indent="0" algn="l">
              <a:spcAft>
                <a:spcPts val="600"/>
              </a:spcAft>
            </a:pPr>
            <a:r>
              <a:rPr lang="fr-FR" sz="1600" b="0" dirty="0">
                <a:solidFill>
                  <a:schemeClr val="tx1"/>
                </a:solidFill>
              </a:rPr>
              <a:t>Une étude d’évaluation des risques technologiques tenant compte des spécificités du pipeline, de ses points singuliers, de son environnement et des zones de vulnérabilité particulières, est réalisée et mise à jour régulièrement, pour chaque pipeline.</a:t>
            </a:r>
          </a:p>
          <a:p>
            <a:pPr marL="0" indent="0" algn="l">
              <a:spcAft>
                <a:spcPts val="600"/>
              </a:spcAft>
            </a:pPr>
            <a:r>
              <a:rPr lang="fr-FR" sz="1600" b="0" dirty="0">
                <a:solidFill>
                  <a:schemeClr val="tx1"/>
                </a:solidFill>
              </a:rPr>
              <a:t>Les résultats de cette étude sont utilisés pour :</a:t>
            </a:r>
          </a:p>
          <a:p>
            <a:pPr marL="285750" indent="-285750" algn="l">
              <a:spcAft>
                <a:spcPts val="600"/>
              </a:spcAft>
              <a:buFont typeface="Arial" panose="020B0604020202020204" pitchFamily="34" charset="0"/>
              <a:buChar char="•"/>
            </a:pPr>
            <a:r>
              <a:rPr lang="fr-FR" sz="1400" b="0" dirty="0">
                <a:solidFill>
                  <a:prstClr val="black"/>
                </a:solidFill>
                <a:ea typeface="+mn-ea"/>
                <a:cs typeface="+mn-cs"/>
              </a:rPr>
              <a:t>définir les mesures de maîtrise de risques (ex. : entre autres celles relatives à la pression, température, débit, composition produit) et à les intégrer dans les documents opérationnels ;</a:t>
            </a:r>
          </a:p>
          <a:p>
            <a:pPr marL="285750" indent="-285750" algn="l">
              <a:spcAft>
                <a:spcPts val="600"/>
              </a:spcAft>
              <a:buFont typeface="Arial" panose="020B0604020202020204" pitchFamily="34" charset="0"/>
              <a:buChar char="•"/>
            </a:pPr>
            <a:r>
              <a:rPr lang="fr-FR" sz="1400" b="0" dirty="0">
                <a:solidFill>
                  <a:prstClr val="black"/>
                </a:solidFill>
                <a:ea typeface="+mn-ea"/>
                <a:cs typeface="+mn-cs"/>
              </a:rPr>
              <a:t>identifier et mettre en place les barrières critiques pour la sécurité et l’environnement (SECB) spécifiques aux pipelines et les intégrer dans le plan de contrôle (maintenance, inspection et tests) visant à s’assurer du maintien de leur efficacité. Ces contrôles sont documentés.</a:t>
            </a:r>
          </a:p>
          <a:p>
            <a:pPr marL="0" indent="0" algn="l">
              <a:spcBef>
                <a:spcPts val="600"/>
              </a:spcBef>
              <a:spcAft>
                <a:spcPts val="600"/>
              </a:spcAft>
            </a:pPr>
            <a:r>
              <a:rPr lang="fr-FR" sz="1400" b="0" u="sng" dirty="0" smtClean="0">
                <a:solidFill>
                  <a:srgbClr val="FF0000"/>
                </a:solidFill>
              </a:rPr>
              <a:t>Pas de changement</a:t>
            </a:r>
            <a:endParaRPr lang="en-US" sz="1400" b="0" u="sng" dirty="0" smtClean="0">
              <a:solidFill>
                <a:srgbClr val="FF0000"/>
              </a:solidFill>
            </a:endParaRPr>
          </a:p>
          <a:p>
            <a:pPr marL="0" indent="0" algn="l">
              <a:spcBef>
                <a:spcPts val="1800"/>
              </a:spcBef>
              <a:spcAft>
                <a:spcPts val="600"/>
              </a:spcAft>
            </a:pPr>
            <a:r>
              <a:rPr lang="fr-FR" u="sng" dirty="0" smtClean="0">
                <a:solidFill>
                  <a:schemeClr val="tx1"/>
                </a:solidFill>
              </a:rPr>
              <a:t>Gestion </a:t>
            </a:r>
            <a:r>
              <a:rPr lang="fr-FR" u="sng" dirty="0">
                <a:solidFill>
                  <a:schemeClr val="tx1"/>
                </a:solidFill>
              </a:rPr>
              <a:t>des travaux à proximité des </a:t>
            </a:r>
            <a:r>
              <a:rPr lang="fr-FR" u="sng" dirty="0" smtClean="0">
                <a:solidFill>
                  <a:schemeClr val="tx1"/>
                </a:solidFill>
              </a:rPr>
              <a:t>pipelines </a:t>
            </a:r>
            <a:r>
              <a:rPr lang="en-GB" u="sng" dirty="0" smtClean="0">
                <a:solidFill>
                  <a:schemeClr val="tx1"/>
                </a:solidFill>
              </a:rPr>
              <a:t>(Exigence 3.3.2)</a:t>
            </a:r>
            <a:endParaRPr lang="fr-FR" u="sng" dirty="0">
              <a:solidFill>
                <a:schemeClr val="tx1"/>
              </a:solidFill>
            </a:endParaRPr>
          </a:p>
          <a:p>
            <a:pPr marL="0" indent="0" algn="l">
              <a:spcAft>
                <a:spcPts val="600"/>
              </a:spcAft>
            </a:pPr>
            <a:r>
              <a:rPr lang="fr-FR" sz="1600" b="0" dirty="0">
                <a:solidFill>
                  <a:schemeClr val="tx1"/>
                </a:solidFill>
              </a:rPr>
              <a:t>Des procédures pour la gestion des risques liés aux travaux à proximité des pipelines sont définies et mises en œuvre.</a:t>
            </a:r>
          </a:p>
          <a:p>
            <a:pPr marL="0" indent="0" algn="l">
              <a:spcAft>
                <a:spcPts val="600"/>
              </a:spcAft>
            </a:pPr>
            <a:r>
              <a:rPr lang="fr-FR" sz="1600" b="0" dirty="0">
                <a:solidFill>
                  <a:schemeClr val="tx1"/>
                </a:solidFill>
              </a:rPr>
              <a:t>Pour les pipelines offshore, une étude de risque spécifique est requise pour chaque intervention à proximité des pipelines.</a:t>
            </a:r>
          </a:p>
          <a:p>
            <a:pPr marL="0" indent="0" algn="l">
              <a:spcAft>
                <a:spcPts val="600"/>
              </a:spcAft>
            </a:pPr>
            <a:r>
              <a:rPr lang="fr-FR" sz="1400" b="0" u="sng" dirty="0" smtClean="0">
                <a:solidFill>
                  <a:srgbClr val="FF0000"/>
                </a:solidFill>
              </a:rPr>
              <a:t>Pas </a:t>
            </a:r>
            <a:r>
              <a:rPr lang="fr-FR" sz="1400" b="0" u="sng" dirty="0">
                <a:solidFill>
                  <a:srgbClr val="FF0000"/>
                </a:solidFill>
              </a:rPr>
              <a:t>de </a:t>
            </a:r>
            <a:r>
              <a:rPr lang="fr-FR" sz="1400" b="0" u="sng" dirty="0" smtClean="0">
                <a:solidFill>
                  <a:srgbClr val="FF0000"/>
                </a:solidFill>
              </a:rPr>
              <a:t>changement</a:t>
            </a:r>
          </a:p>
          <a:p>
            <a:pPr marL="0" indent="0" algn="l">
              <a:spcAft>
                <a:spcPts val="600"/>
              </a:spcAft>
            </a:pPr>
            <a:endParaRPr lang="fr-FR" sz="1400" b="0" u="sng" dirty="0">
              <a:solidFill>
                <a:srgbClr val="FF0000"/>
              </a:solidFill>
            </a:endParaRPr>
          </a:p>
          <a:p>
            <a:pPr marL="0" indent="0" algn="l">
              <a:spcAft>
                <a:spcPts val="600"/>
              </a:spcAft>
            </a:pPr>
            <a:endParaRPr lang="fr-FR" sz="1600" dirty="0">
              <a:solidFill>
                <a:schemeClr val="tx1"/>
              </a:solidFill>
            </a:endParaRPr>
          </a:p>
        </p:txBody>
      </p:sp>
      <p:graphicFrame>
        <p:nvGraphicFramePr>
          <p:cNvPr id="5" name="Diagramme 8"/>
          <p:cNvGraphicFramePr/>
          <p:nvPr>
            <p:extLst>
              <p:ext uri="{D42A27DB-BD31-4B8C-83A1-F6EECF244321}">
                <p14:modId xmlns:p14="http://schemas.microsoft.com/office/powerpoint/2010/main" val="530701755"/>
              </p:ext>
            </p:extLst>
          </p:nvPr>
        </p:nvGraphicFramePr>
        <p:xfrm>
          <a:off x="1415480" y="773470"/>
          <a:ext cx="9073008" cy="5357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94826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en-GB" dirty="0"/>
              <a:t>REVUE DES EXIGENCES</a:t>
            </a:r>
          </a:p>
        </p:txBody>
      </p:sp>
      <p:sp>
        <p:nvSpPr>
          <p:cNvPr id="11" name="Espace réservé du texte 1"/>
          <p:cNvSpPr txBox="1">
            <a:spLocks/>
          </p:cNvSpPr>
          <p:nvPr/>
        </p:nvSpPr>
        <p:spPr>
          <a:xfrm>
            <a:off x="335360" y="1700808"/>
            <a:ext cx="11161240" cy="4896544"/>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Bef>
                <a:spcPts val="1200"/>
              </a:spcBef>
              <a:spcAft>
                <a:spcPts val="600"/>
              </a:spcAft>
            </a:pPr>
            <a:r>
              <a:rPr lang="fr-FR" u="sng" dirty="0" smtClean="0">
                <a:solidFill>
                  <a:prstClr val="black"/>
                </a:solidFill>
              </a:rPr>
              <a:t>Identification </a:t>
            </a:r>
            <a:r>
              <a:rPr lang="fr-FR" u="sng" dirty="0">
                <a:solidFill>
                  <a:prstClr val="black"/>
                </a:solidFill>
              </a:rPr>
              <a:t>des </a:t>
            </a:r>
            <a:r>
              <a:rPr lang="fr-FR" u="sng" dirty="0" smtClean="0">
                <a:solidFill>
                  <a:prstClr val="black"/>
                </a:solidFill>
              </a:rPr>
              <a:t>changements </a:t>
            </a:r>
            <a:r>
              <a:rPr lang="en-GB" u="sng" dirty="0" smtClean="0">
                <a:solidFill>
                  <a:prstClr val="black"/>
                </a:solidFill>
              </a:rPr>
              <a:t>(Exigence 3.4.1)</a:t>
            </a:r>
            <a:endParaRPr lang="fr-FR" u="sng" dirty="0">
              <a:solidFill>
                <a:prstClr val="black"/>
              </a:solidFill>
            </a:endParaRPr>
          </a:p>
          <a:p>
            <a:pPr marL="0" indent="0" algn="l">
              <a:spcBef>
                <a:spcPts val="600"/>
              </a:spcBef>
              <a:spcAft>
                <a:spcPts val="600"/>
              </a:spcAft>
            </a:pPr>
            <a:r>
              <a:rPr lang="fr-FR" sz="1600" b="0" dirty="0">
                <a:solidFill>
                  <a:prstClr val="black"/>
                </a:solidFill>
              </a:rPr>
              <a:t>Un système est mis en place pour détecter les changements liés aux activités pipeline ou à leur environnement</a:t>
            </a:r>
            <a:r>
              <a:rPr lang="fr-FR" sz="1600" b="0" dirty="0" smtClean="0">
                <a:solidFill>
                  <a:prstClr val="black"/>
                </a:solidFill>
              </a:rPr>
              <a:t>.</a:t>
            </a:r>
          </a:p>
          <a:p>
            <a:pPr marL="0" indent="0" algn="l">
              <a:spcBef>
                <a:spcPts val="600"/>
              </a:spcBef>
              <a:spcAft>
                <a:spcPts val="600"/>
              </a:spcAft>
            </a:pPr>
            <a:r>
              <a:rPr lang="fr-FR" sz="1600" u="sng" dirty="0" smtClean="0">
                <a:solidFill>
                  <a:srgbClr val="FF0000"/>
                </a:solidFill>
              </a:rPr>
              <a:t>Nouvelle exigence</a:t>
            </a:r>
            <a:r>
              <a:rPr lang="fr-FR" sz="1600" dirty="0" smtClean="0">
                <a:solidFill>
                  <a:srgbClr val="FF0000"/>
                </a:solidFill>
              </a:rPr>
              <a:t> :</a:t>
            </a:r>
          </a:p>
          <a:p>
            <a:pPr marL="285750" indent="-285750" algn="l">
              <a:spcBef>
                <a:spcPts val="600"/>
              </a:spcBef>
              <a:spcAft>
                <a:spcPts val="600"/>
              </a:spcAft>
              <a:buFont typeface="Arial" panose="020B0604020202020204" pitchFamily="34" charset="0"/>
              <a:buChar char="•"/>
            </a:pPr>
            <a:r>
              <a:rPr lang="fr-FR" sz="1400" b="0" i="1" dirty="0">
                <a:solidFill>
                  <a:schemeClr val="tx1"/>
                </a:solidFill>
              </a:rPr>
              <a:t>Exigence nouvelle de mettre en place un système pour détecter les changements liés à l’environnement du pipeline (évolution de l’urbanisation, des activités ou de l’occupation humaine, des voies de circulation, de l’environnement naturel, etc.).</a:t>
            </a:r>
          </a:p>
          <a:p>
            <a:pPr marL="0" indent="0" algn="l">
              <a:spcBef>
                <a:spcPts val="600"/>
              </a:spcBef>
              <a:spcAft>
                <a:spcPts val="600"/>
              </a:spcAft>
            </a:pPr>
            <a:endParaRPr lang="fr-FR" sz="1400" b="0" u="sng" dirty="0" smtClean="0">
              <a:solidFill>
                <a:srgbClr val="FF0000"/>
              </a:solidFill>
            </a:endParaRPr>
          </a:p>
          <a:p>
            <a:pPr marL="0" indent="0" algn="l">
              <a:spcAft>
                <a:spcPts val="600"/>
              </a:spcAft>
            </a:pPr>
            <a:endParaRPr lang="en-US" sz="1600" dirty="0">
              <a:solidFill>
                <a:prstClr val="black"/>
              </a:solidFill>
            </a:endParaRPr>
          </a:p>
          <a:p>
            <a:pPr marL="0" indent="0" algn="l">
              <a:spcAft>
                <a:spcPts val="600"/>
              </a:spcAft>
            </a:pPr>
            <a:endParaRPr lang="fr-FR" sz="1400" b="0" u="sng" dirty="0">
              <a:solidFill>
                <a:srgbClr val="FF0000"/>
              </a:solidFill>
            </a:endParaRPr>
          </a:p>
          <a:p>
            <a:pPr marL="0" indent="0" algn="l">
              <a:spcAft>
                <a:spcPts val="600"/>
              </a:spcAft>
            </a:pPr>
            <a:endParaRPr lang="fr-FR" sz="1600" dirty="0">
              <a:solidFill>
                <a:prstClr val="black"/>
              </a:solidFill>
            </a:endParaRPr>
          </a:p>
        </p:txBody>
      </p:sp>
      <p:graphicFrame>
        <p:nvGraphicFramePr>
          <p:cNvPr id="5" name="Diagramme 8"/>
          <p:cNvGraphicFramePr/>
          <p:nvPr>
            <p:extLst>
              <p:ext uri="{D42A27DB-BD31-4B8C-83A1-F6EECF244321}">
                <p14:modId xmlns:p14="http://schemas.microsoft.com/office/powerpoint/2010/main" val="3312451969"/>
              </p:ext>
            </p:extLst>
          </p:nvPr>
        </p:nvGraphicFramePr>
        <p:xfrm>
          <a:off x="1415480" y="836712"/>
          <a:ext cx="9073008" cy="5357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Point Star 5"/>
          <p:cNvSpPr/>
          <p:nvPr/>
        </p:nvSpPr>
        <p:spPr>
          <a:xfrm>
            <a:off x="54021" y="2564904"/>
            <a:ext cx="318119" cy="300811"/>
          </a:xfrm>
          <a:prstGeom prst="star5">
            <a:avLst/>
          </a:prstGeom>
          <a:solidFill>
            <a:srgbClr val="FFFF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24081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en-GB" dirty="0"/>
              <a:t>REVUE DES EXIGENCES</a:t>
            </a:r>
          </a:p>
        </p:txBody>
      </p:sp>
      <p:sp>
        <p:nvSpPr>
          <p:cNvPr id="11" name="Espace réservé du texte 1"/>
          <p:cNvSpPr txBox="1">
            <a:spLocks/>
          </p:cNvSpPr>
          <p:nvPr/>
        </p:nvSpPr>
        <p:spPr>
          <a:xfrm>
            <a:off x="479376" y="1556792"/>
            <a:ext cx="11424592" cy="216024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600"/>
              </a:spcAft>
            </a:pPr>
            <a:r>
              <a:rPr lang="fr-FR" u="sng" dirty="0" smtClean="0">
                <a:solidFill>
                  <a:schemeClr val="tx1"/>
                </a:solidFill>
              </a:rPr>
              <a:t>Éléments </a:t>
            </a:r>
            <a:r>
              <a:rPr lang="fr-FR" u="sng" dirty="0">
                <a:solidFill>
                  <a:schemeClr val="tx1"/>
                </a:solidFill>
              </a:rPr>
              <a:t>à intégrer dans le plan d’intervention </a:t>
            </a:r>
            <a:r>
              <a:rPr lang="fr-FR" u="sng" dirty="0" smtClean="0">
                <a:solidFill>
                  <a:schemeClr val="tx1"/>
                </a:solidFill>
              </a:rPr>
              <a:t>d’urgence </a:t>
            </a:r>
            <a:r>
              <a:rPr lang="en-GB" u="sng" dirty="0" smtClean="0">
                <a:solidFill>
                  <a:schemeClr val="tx1"/>
                </a:solidFill>
              </a:rPr>
              <a:t>(Exigence 3.5.1)</a:t>
            </a:r>
            <a:endParaRPr lang="fr-FR" u="sng" dirty="0">
              <a:solidFill>
                <a:schemeClr val="tx1"/>
              </a:solidFill>
            </a:endParaRPr>
          </a:p>
          <a:p>
            <a:pPr marL="0" indent="0" algn="l">
              <a:spcBef>
                <a:spcPts val="600"/>
              </a:spcBef>
              <a:spcAft>
                <a:spcPts val="600"/>
              </a:spcAft>
            </a:pPr>
            <a:r>
              <a:rPr lang="fr-FR" sz="1600" b="0" dirty="0">
                <a:solidFill>
                  <a:schemeClr val="tx1"/>
                </a:solidFill>
              </a:rPr>
              <a:t>Le plan d’intervention d’urgence prend en compte les éléments suivants spécifiques aux pipelines :</a:t>
            </a:r>
          </a:p>
          <a:p>
            <a:pPr marL="285750" indent="-285750" algn="l">
              <a:spcAft>
                <a:spcPts val="600"/>
              </a:spcAft>
              <a:buFont typeface="Arial" panose="020B0604020202020204" pitchFamily="34" charset="0"/>
              <a:buChar char="•"/>
            </a:pPr>
            <a:r>
              <a:rPr lang="fr-FR" sz="1400" b="0" dirty="0" smtClean="0">
                <a:solidFill>
                  <a:prstClr val="black"/>
                </a:solidFill>
                <a:ea typeface="+mn-ea"/>
                <a:cs typeface="+mn-cs"/>
              </a:rPr>
              <a:t>l’étude </a:t>
            </a:r>
            <a:r>
              <a:rPr lang="fr-FR" sz="1400" b="0" dirty="0">
                <a:solidFill>
                  <a:prstClr val="black"/>
                </a:solidFill>
                <a:ea typeface="+mn-ea"/>
                <a:cs typeface="+mn-cs"/>
              </a:rPr>
              <a:t>d’évaluation des risques technologiques (y compris les impacts potentiels sur l’environnement) ;</a:t>
            </a:r>
          </a:p>
          <a:p>
            <a:pPr marL="285750" indent="-285750" algn="l">
              <a:spcAft>
                <a:spcPts val="600"/>
              </a:spcAft>
              <a:buFont typeface="Arial" panose="020B0604020202020204" pitchFamily="34" charset="0"/>
              <a:buChar char="•"/>
            </a:pPr>
            <a:r>
              <a:rPr lang="fr-FR" sz="1400" b="0" dirty="0" smtClean="0">
                <a:solidFill>
                  <a:prstClr val="black"/>
                </a:solidFill>
                <a:ea typeface="+mn-ea"/>
                <a:cs typeface="+mn-cs"/>
              </a:rPr>
              <a:t>la </a:t>
            </a:r>
            <a:r>
              <a:rPr lang="fr-FR" sz="1400" b="0" dirty="0">
                <a:solidFill>
                  <a:prstClr val="black"/>
                </a:solidFill>
                <a:ea typeface="+mn-ea"/>
                <a:cs typeface="+mn-cs"/>
              </a:rPr>
              <a:t>cinétique de développement de scenarios d’accidents potentiels</a:t>
            </a:r>
            <a:r>
              <a:rPr lang="fr-FR" sz="1400" b="0" dirty="0" smtClean="0">
                <a:solidFill>
                  <a:prstClr val="black"/>
                </a:solidFill>
                <a:ea typeface="+mn-ea"/>
                <a:cs typeface="+mn-cs"/>
              </a:rPr>
              <a:t>.</a:t>
            </a:r>
          </a:p>
          <a:p>
            <a:pPr marL="0" indent="0" algn="l">
              <a:spcAft>
                <a:spcPts val="600"/>
              </a:spcAft>
            </a:pPr>
            <a:r>
              <a:rPr lang="fr-FR" sz="1600" b="0" dirty="0">
                <a:solidFill>
                  <a:schemeClr val="tx1"/>
                </a:solidFill>
              </a:rPr>
              <a:t>L’entité ou filiale s’assure de la disponibilité et du temps de mise en œuvre des moyens d’intervention tels que prévus dans le plan d’intervention d’urgence. </a:t>
            </a:r>
          </a:p>
          <a:p>
            <a:pPr marL="0" indent="0" algn="l">
              <a:spcAft>
                <a:spcPts val="600"/>
              </a:spcAft>
            </a:pPr>
            <a:r>
              <a:rPr lang="fr-FR" sz="1400" b="0" u="sng" dirty="0" smtClean="0">
                <a:solidFill>
                  <a:srgbClr val="FF0000"/>
                </a:solidFill>
              </a:rPr>
              <a:t>Pas </a:t>
            </a:r>
            <a:r>
              <a:rPr lang="fr-FR" sz="1400" b="0" u="sng" dirty="0">
                <a:solidFill>
                  <a:srgbClr val="FF0000"/>
                </a:solidFill>
              </a:rPr>
              <a:t>de </a:t>
            </a:r>
            <a:r>
              <a:rPr lang="fr-FR" sz="1400" b="0" u="sng" dirty="0" smtClean="0">
                <a:solidFill>
                  <a:srgbClr val="FF0000"/>
                </a:solidFill>
              </a:rPr>
              <a:t>changement</a:t>
            </a:r>
            <a:endParaRPr lang="fr-FR" sz="1400" b="0" u="sng" dirty="0">
              <a:solidFill>
                <a:srgbClr val="FF0000"/>
              </a:solidFill>
            </a:endParaRPr>
          </a:p>
        </p:txBody>
      </p:sp>
      <p:graphicFrame>
        <p:nvGraphicFramePr>
          <p:cNvPr id="5" name="Diagramme 15"/>
          <p:cNvGraphicFramePr/>
          <p:nvPr>
            <p:extLst>
              <p:ext uri="{D42A27DB-BD31-4B8C-83A1-F6EECF244321}">
                <p14:modId xmlns:p14="http://schemas.microsoft.com/office/powerpoint/2010/main" val="1838287832"/>
              </p:ext>
            </p:extLst>
          </p:nvPr>
        </p:nvGraphicFramePr>
        <p:xfrm>
          <a:off x="1559496" y="764703"/>
          <a:ext cx="8928992" cy="5133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Espace réservé du texte 1"/>
          <p:cNvSpPr txBox="1">
            <a:spLocks/>
          </p:cNvSpPr>
          <p:nvPr/>
        </p:nvSpPr>
        <p:spPr>
          <a:xfrm>
            <a:off x="407368" y="3933056"/>
            <a:ext cx="11424592" cy="216024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600"/>
              </a:spcAft>
            </a:pPr>
            <a:r>
              <a:rPr lang="en-US" u="sng" dirty="0">
                <a:solidFill>
                  <a:schemeClr val="tx1"/>
                </a:solidFill>
              </a:rPr>
              <a:t>Test du plan </a:t>
            </a:r>
            <a:r>
              <a:rPr lang="en-US" u="sng" dirty="0" err="1">
                <a:solidFill>
                  <a:schemeClr val="tx1"/>
                </a:solidFill>
              </a:rPr>
              <a:t>d’intervention</a:t>
            </a:r>
            <a:r>
              <a:rPr lang="en-US" u="sng" dirty="0">
                <a:solidFill>
                  <a:schemeClr val="tx1"/>
                </a:solidFill>
              </a:rPr>
              <a:t> </a:t>
            </a:r>
            <a:r>
              <a:rPr lang="en-US" u="sng" dirty="0" err="1">
                <a:solidFill>
                  <a:schemeClr val="tx1"/>
                </a:solidFill>
              </a:rPr>
              <a:t>d’urgence</a:t>
            </a:r>
            <a:r>
              <a:rPr lang="en-US" u="sng" dirty="0">
                <a:solidFill>
                  <a:schemeClr val="tx1"/>
                </a:solidFill>
              </a:rPr>
              <a:t> pipeline </a:t>
            </a:r>
            <a:r>
              <a:rPr lang="en-GB" u="sng" dirty="0" smtClean="0">
                <a:solidFill>
                  <a:schemeClr val="tx1"/>
                </a:solidFill>
              </a:rPr>
              <a:t>(Exigence 3.5.2)</a:t>
            </a:r>
            <a:endParaRPr lang="fr-FR" u="sng" dirty="0">
              <a:solidFill>
                <a:schemeClr val="tx1"/>
              </a:solidFill>
            </a:endParaRPr>
          </a:p>
          <a:p>
            <a:pPr marL="0" indent="0" algn="l">
              <a:spcBef>
                <a:spcPts val="600"/>
              </a:spcBef>
              <a:spcAft>
                <a:spcPts val="600"/>
              </a:spcAft>
            </a:pPr>
            <a:r>
              <a:rPr lang="fr-FR" sz="1600" b="0" dirty="0" smtClean="0">
                <a:solidFill>
                  <a:schemeClr val="tx1"/>
                </a:solidFill>
              </a:rPr>
              <a:t>Le plan d’intervention d’urgence pipeline est testé annuellement lors d’un exercice.</a:t>
            </a:r>
          </a:p>
          <a:p>
            <a:pPr marL="0" indent="0" algn="l">
              <a:spcAft>
                <a:spcPts val="600"/>
              </a:spcAft>
            </a:pPr>
            <a:r>
              <a:rPr lang="fr-FR" sz="1600" b="0" dirty="0" smtClean="0">
                <a:solidFill>
                  <a:schemeClr val="tx1"/>
                </a:solidFill>
              </a:rPr>
              <a:t>Tous les 3 ans, au minimum, le test de ce plan est réalisé selon un scénario comprenant le déploiement sur le terrain des moyens d’intervention de l’entité ou la filiale, des tiers publics ou privés, et des autorités locales.</a:t>
            </a:r>
          </a:p>
          <a:p>
            <a:pPr marL="0" indent="0" algn="l">
              <a:spcBef>
                <a:spcPts val="600"/>
              </a:spcBef>
              <a:spcAft>
                <a:spcPts val="600"/>
              </a:spcAft>
            </a:pPr>
            <a:r>
              <a:rPr lang="fr-FR" sz="1400" b="0" u="sng" dirty="0">
                <a:solidFill>
                  <a:srgbClr val="FF0000"/>
                </a:solidFill>
              </a:rPr>
              <a:t>Commentaire</a:t>
            </a:r>
            <a:r>
              <a:rPr lang="fr-FR" sz="1400" b="0" dirty="0">
                <a:solidFill>
                  <a:srgbClr val="FF0000"/>
                </a:solidFill>
              </a:rPr>
              <a:t> : </a:t>
            </a:r>
            <a:endParaRPr lang="fr-FR" sz="1400" b="0" dirty="0">
              <a:solidFill>
                <a:schemeClr val="tx1"/>
              </a:solidFill>
            </a:endParaRPr>
          </a:p>
          <a:p>
            <a:pPr marL="285750" indent="-285750" algn="l">
              <a:spcBef>
                <a:spcPts val="300"/>
              </a:spcBef>
              <a:spcAft>
                <a:spcPts val="200"/>
              </a:spcAft>
              <a:buFont typeface="Arial" panose="020B0604020202020204" pitchFamily="34" charset="0"/>
              <a:buChar char="•"/>
            </a:pPr>
            <a:r>
              <a:rPr lang="fr-FR" sz="1400" b="0" i="1" dirty="0" smtClean="0">
                <a:solidFill>
                  <a:schemeClr val="tx1"/>
                </a:solidFill>
              </a:rPr>
              <a:t>Exigence existante</a:t>
            </a:r>
            <a:r>
              <a:rPr lang="fr-FR" sz="1400" b="0" i="1" dirty="0">
                <a:solidFill>
                  <a:schemeClr val="tx1"/>
                </a:solidFill>
              </a:rPr>
              <a:t>, avec une nouvelle précision concernant les fréquences minimales des tests du plan d’intervention d’urgence pipeline:</a:t>
            </a:r>
          </a:p>
          <a:p>
            <a:pPr marL="896938" lvl="1" indent="-285750" algn="l">
              <a:buFont typeface="Arial" panose="020B0604020202020204" pitchFamily="34" charset="0"/>
              <a:buChar char="•"/>
            </a:pPr>
            <a:r>
              <a:rPr lang="fr-FR" sz="1400" i="1" dirty="0">
                <a:solidFill>
                  <a:schemeClr val="tx1"/>
                </a:solidFill>
                <a:latin typeface="+mj-lt"/>
              </a:rPr>
              <a:t>Exercice table top annuel.</a:t>
            </a:r>
          </a:p>
          <a:p>
            <a:pPr marL="896938" lvl="1" indent="-285750" algn="l">
              <a:buFont typeface="Arial" panose="020B0604020202020204" pitchFamily="34" charset="0"/>
              <a:buChar char="•"/>
            </a:pPr>
            <a:r>
              <a:rPr lang="fr-FR" sz="1400" i="1" dirty="0">
                <a:solidFill>
                  <a:schemeClr val="tx1"/>
                </a:solidFill>
                <a:latin typeface="+mj-lt"/>
              </a:rPr>
              <a:t>Déploiement des moyens d’intervention sur le terrain tous les 3 ans.</a:t>
            </a:r>
          </a:p>
          <a:p>
            <a:pPr marL="0" indent="0" algn="l">
              <a:spcAft>
                <a:spcPts val="600"/>
              </a:spcAft>
            </a:pPr>
            <a:endParaRPr lang="fr-FR" sz="1400" b="0" u="sng" dirty="0">
              <a:solidFill>
                <a:srgbClr val="FF0000"/>
              </a:solidFill>
            </a:endParaRPr>
          </a:p>
        </p:txBody>
      </p:sp>
    </p:spTree>
    <p:extLst>
      <p:ext uri="{BB962C8B-B14F-4D97-AF65-F5344CB8AC3E}">
        <p14:creationId xmlns:p14="http://schemas.microsoft.com/office/powerpoint/2010/main" val="33851869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en-GB" dirty="0"/>
              <a:t>REVUE DES EXIGENCES</a:t>
            </a:r>
          </a:p>
        </p:txBody>
      </p:sp>
      <p:sp>
        <p:nvSpPr>
          <p:cNvPr id="7" name="Espace réservé du texte 1"/>
          <p:cNvSpPr txBox="1">
            <a:spLocks/>
          </p:cNvSpPr>
          <p:nvPr/>
        </p:nvSpPr>
        <p:spPr>
          <a:xfrm>
            <a:off x="407368" y="1484784"/>
            <a:ext cx="11305256" cy="4824536"/>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600"/>
              </a:spcAft>
            </a:pPr>
            <a:r>
              <a:rPr lang="fr-FR" u="sng" dirty="0" smtClean="0">
                <a:solidFill>
                  <a:schemeClr val="tx1"/>
                </a:solidFill>
              </a:rPr>
              <a:t>Mise </a:t>
            </a:r>
            <a:r>
              <a:rPr lang="fr-FR" u="sng" dirty="0">
                <a:solidFill>
                  <a:schemeClr val="tx1"/>
                </a:solidFill>
              </a:rPr>
              <a:t>à jour du plan d’intervention d’urgence </a:t>
            </a:r>
            <a:r>
              <a:rPr lang="fr-FR" u="sng" dirty="0" smtClean="0">
                <a:solidFill>
                  <a:schemeClr val="tx1"/>
                </a:solidFill>
              </a:rPr>
              <a:t>pipeline </a:t>
            </a:r>
            <a:r>
              <a:rPr lang="en-GB" u="sng" dirty="0" smtClean="0">
                <a:solidFill>
                  <a:schemeClr val="tx1"/>
                </a:solidFill>
              </a:rPr>
              <a:t>(Exigence 3.5.3)</a:t>
            </a:r>
            <a:endParaRPr lang="fr-FR" u="sng" dirty="0">
              <a:solidFill>
                <a:schemeClr val="tx1"/>
              </a:solidFill>
            </a:endParaRPr>
          </a:p>
          <a:p>
            <a:pPr marL="0" indent="0" algn="l" fontAlgn="t">
              <a:spcAft>
                <a:spcPts val="600"/>
              </a:spcAft>
            </a:pPr>
            <a:r>
              <a:rPr lang="fr-FR" sz="1600" b="0" dirty="0">
                <a:solidFill>
                  <a:schemeClr val="tx1"/>
                </a:solidFill>
              </a:rPr>
              <a:t>Le besoin de mise à jour du plan d’intervention d’urgence est évalué à partir des retours d’expérience, et à chaque :</a:t>
            </a:r>
          </a:p>
          <a:p>
            <a:pPr marL="285750" indent="-285750" algn="l" fontAlgn="t">
              <a:spcAft>
                <a:spcPts val="400"/>
              </a:spcAft>
              <a:buFont typeface="Arial" panose="020B0604020202020204" pitchFamily="34" charset="0"/>
              <a:buChar char="•"/>
            </a:pPr>
            <a:r>
              <a:rPr lang="fr-FR" sz="1400" b="0" dirty="0" smtClean="0">
                <a:solidFill>
                  <a:prstClr val="black"/>
                </a:solidFill>
              </a:rPr>
              <a:t>mise </a:t>
            </a:r>
            <a:r>
              <a:rPr lang="fr-FR" sz="1400" b="0" dirty="0">
                <a:solidFill>
                  <a:prstClr val="black"/>
                </a:solidFill>
              </a:rPr>
              <a:t>à jour de l’étude d’évaluation des risques technologiques ;</a:t>
            </a:r>
          </a:p>
          <a:p>
            <a:pPr marL="285750" indent="-285750" algn="l" fontAlgn="t">
              <a:spcAft>
                <a:spcPts val="400"/>
              </a:spcAft>
              <a:buFont typeface="Arial" panose="020B0604020202020204" pitchFamily="34" charset="0"/>
              <a:buChar char="•"/>
            </a:pPr>
            <a:r>
              <a:rPr lang="fr-FR" sz="1400" b="0" dirty="0" smtClean="0">
                <a:solidFill>
                  <a:prstClr val="black"/>
                </a:solidFill>
              </a:rPr>
              <a:t>modification </a:t>
            </a:r>
            <a:r>
              <a:rPr lang="fr-FR" sz="1400" b="0" dirty="0">
                <a:solidFill>
                  <a:prstClr val="black"/>
                </a:solidFill>
              </a:rPr>
              <a:t>du pipeline ou de son environnement ;</a:t>
            </a:r>
          </a:p>
          <a:p>
            <a:pPr marL="285750" indent="-285750" algn="l" fontAlgn="t">
              <a:spcAft>
                <a:spcPts val="400"/>
              </a:spcAft>
              <a:buFont typeface="Arial" panose="020B0604020202020204" pitchFamily="34" charset="0"/>
              <a:buChar char="•"/>
            </a:pPr>
            <a:r>
              <a:rPr lang="fr-FR" sz="1400" b="0" dirty="0" smtClean="0">
                <a:solidFill>
                  <a:prstClr val="black"/>
                </a:solidFill>
              </a:rPr>
              <a:t>modification </a:t>
            </a:r>
            <a:r>
              <a:rPr lang="fr-FR" sz="1400" b="0" dirty="0">
                <a:solidFill>
                  <a:prstClr val="black"/>
                </a:solidFill>
              </a:rPr>
              <a:t>de l’organisation en charge du pipeline ;</a:t>
            </a:r>
          </a:p>
          <a:p>
            <a:pPr marL="285750" indent="-285750" algn="l" fontAlgn="t">
              <a:spcAft>
                <a:spcPts val="400"/>
              </a:spcAft>
              <a:buFont typeface="Arial" panose="020B0604020202020204" pitchFamily="34" charset="0"/>
              <a:buChar char="•"/>
            </a:pPr>
            <a:r>
              <a:rPr lang="fr-FR" sz="1400" b="0" dirty="0" smtClean="0">
                <a:solidFill>
                  <a:prstClr val="black"/>
                </a:solidFill>
              </a:rPr>
              <a:t>évolution </a:t>
            </a:r>
            <a:r>
              <a:rPr lang="fr-FR" sz="1400" b="0" dirty="0">
                <a:solidFill>
                  <a:prstClr val="black"/>
                </a:solidFill>
              </a:rPr>
              <a:t>de l’organisation ou des moyens des services de secours.</a:t>
            </a:r>
          </a:p>
          <a:p>
            <a:pPr marL="0" indent="0" algn="l" fontAlgn="t">
              <a:spcAft>
                <a:spcPts val="600"/>
              </a:spcAft>
            </a:pPr>
            <a:r>
              <a:rPr lang="fr-FR" sz="1600" b="0" dirty="0">
                <a:solidFill>
                  <a:schemeClr val="tx1"/>
                </a:solidFill>
              </a:rPr>
              <a:t>La mise à jour complète du plan d’intervention d’urgence est réalisée au moins tous les 5 </a:t>
            </a:r>
            <a:r>
              <a:rPr lang="fr-FR" sz="1600" b="0" dirty="0" smtClean="0">
                <a:solidFill>
                  <a:schemeClr val="tx1"/>
                </a:solidFill>
              </a:rPr>
              <a:t>ans.</a:t>
            </a:r>
          </a:p>
          <a:p>
            <a:pPr marL="0" indent="0" algn="just">
              <a:spcBef>
                <a:spcPts val="600"/>
              </a:spcBef>
              <a:spcAft>
                <a:spcPts val="1200"/>
              </a:spcAft>
            </a:pPr>
            <a:r>
              <a:rPr lang="fr-FR" sz="1400" b="0" u="sng" dirty="0" smtClean="0">
                <a:solidFill>
                  <a:srgbClr val="FF0000"/>
                </a:solidFill>
              </a:rPr>
              <a:t>Commentaire</a:t>
            </a:r>
            <a:r>
              <a:rPr lang="fr-FR" sz="1400" b="0" dirty="0" smtClean="0">
                <a:solidFill>
                  <a:srgbClr val="FF0000"/>
                </a:solidFill>
              </a:rPr>
              <a:t> : </a:t>
            </a:r>
            <a:r>
              <a:rPr lang="fr-FR" sz="1400" b="0" dirty="0" smtClean="0">
                <a:solidFill>
                  <a:schemeClr val="tx1"/>
                </a:solidFill>
              </a:rPr>
              <a:t>Exigence existante, avec une nouvelle précision concernant la fréquence minimale de mise à jour (5 ans).</a:t>
            </a:r>
          </a:p>
          <a:p>
            <a:pPr marL="0" indent="0" algn="l">
              <a:spcBef>
                <a:spcPts val="1200"/>
              </a:spcBef>
              <a:spcAft>
                <a:spcPts val="600"/>
              </a:spcAft>
            </a:pPr>
            <a:r>
              <a:rPr lang="fr-FR" u="sng" dirty="0" smtClean="0">
                <a:solidFill>
                  <a:schemeClr val="tx1"/>
                </a:solidFill>
              </a:rPr>
              <a:t>Diffusion </a:t>
            </a:r>
            <a:r>
              <a:rPr lang="fr-FR" u="sng" dirty="0">
                <a:solidFill>
                  <a:schemeClr val="tx1"/>
                </a:solidFill>
              </a:rPr>
              <a:t>du plan d’intervention </a:t>
            </a:r>
            <a:r>
              <a:rPr lang="fr-FR" u="sng" dirty="0" smtClean="0">
                <a:solidFill>
                  <a:schemeClr val="tx1"/>
                </a:solidFill>
              </a:rPr>
              <a:t>d’urgence </a:t>
            </a:r>
            <a:r>
              <a:rPr lang="en-GB" u="sng" dirty="0" smtClean="0">
                <a:solidFill>
                  <a:schemeClr val="tx1"/>
                </a:solidFill>
              </a:rPr>
              <a:t>(Exigence 3.5.4)</a:t>
            </a:r>
            <a:endParaRPr lang="fr-FR" u="sng" dirty="0">
              <a:solidFill>
                <a:schemeClr val="tx1"/>
              </a:solidFill>
            </a:endParaRPr>
          </a:p>
          <a:p>
            <a:pPr marL="0" indent="0" algn="l" fontAlgn="t">
              <a:spcAft>
                <a:spcPts val="600"/>
              </a:spcAft>
            </a:pPr>
            <a:r>
              <a:rPr lang="fr-FR" sz="1600" b="0" dirty="0">
                <a:solidFill>
                  <a:schemeClr val="tx1"/>
                </a:solidFill>
              </a:rPr>
              <a:t>Le plan d’intervention d’urgence pipeline (ou une synthèse de ce plan) est partagé avec les services de secours externes, publics ou privés, qui sont sollicités en cas d’urgence. Il contient </a:t>
            </a:r>
            <a:r>
              <a:rPr lang="fr-FR" sz="1600" b="0" dirty="0" smtClean="0">
                <a:solidFill>
                  <a:schemeClr val="tx1"/>
                </a:solidFill>
              </a:rPr>
              <a:t>:</a:t>
            </a:r>
          </a:p>
          <a:p>
            <a:pPr marL="285750" indent="-285750" algn="l" fontAlgn="t">
              <a:spcAft>
                <a:spcPts val="400"/>
              </a:spcAft>
              <a:buFont typeface="Arial" panose="020B0604020202020204" pitchFamily="34" charset="0"/>
              <a:buChar char="•"/>
            </a:pPr>
            <a:r>
              <a:rPr lang="fr-FR" sz="1400" b="0" dirty="0" smtClean="0">
                <a:solidFill>
                  <a:prstClr val="black"/>
                </a:solidFill>
              </a:rPr>
              <a:t>une </a:t>
            </a:r>
            <a:r>
              <a:rPr lang="fr-FR" sz="1400" b="0" dirty="0">
                <a:solidFill>
                  <a:prstClr val="black"/>
                </a:solidFill>
              </a:rPr>
              <a:t>carte ou un atlas cartographique à l’échelle appropriée sur lequel sont reportés le tracé et les voies d’accès au pipeline et à ses organes d’isolement ;</a:t>
            </a:r>
          </a:p>
          <a:p>
            <a:pPr marL="285750" indent="-285750" algn="l" fontAlgn="t">
              <a:spcAft>
                <a:spcPts val="400"/>
              </a:spcAft>
              <a:buFont typeface="Arial" panose="020B0604020202020204" pitchFamily="34" charset="0"/>
              <a:buChar char="•"/>
            </a:pPr>
            <a:r>
              <a:rPr lang="fr-FR" sz="1400" b="0" dirty="0" smtClean="0">
                <a:solidFill>
                  <a:prstClr val="black"/>
                </a:solidFill>
              </a:rPr>
              <a:t>le </a:t>
            </a:r>
            <a:r>
              <a:rPr lang="fr-FR" sz="1400" b="0" dirty="0">
                <a:solidFill>
                  <a:prstClr val="black"/>
                </a:solidFill>
              </a:rPr>
              <a:t>schéma d’alerte et l’annuaire des contacts utiles ;</a:t>
            </a:r>
          </a:p>
          <a:p>
            <a:pPr marL="285750" indent="-285750" algn="l" fontAlgn="t">
              <a:spcAft>
                <a:spcPts val="400"/>
              </a:spcAft>
              <a:buFont typeface="Arial" panose="020B0604020202020204" pitchFamily="34" charset="0"/>
              <a:buChar char="•"/>
            </a:pPr>
            <a:r>
              <a:rPr lang="fr-FR" sz="1400" b="0" dirty="0" smtClean="0">
                <a:solidFill>
                  <a:prstClr val="black"/>
                </a:solidFill>
              </a:rPr>
              <a:t>la </a:t>
            </a:r>
            <a:r>
              <a:rPr lang="fr-FR" sz="1400" b="0" dirty="0">
                <a:solidFill>
                  <a:prstClr val="black"/>
                </a:solidFill>
              </a:rPr>
              <a:t>liste des moyens d’intervention et de mise en sécurité du pipeline.</a:t>
            </a:r>
          </a:p>
          <a:p>
            <a:pPr marL="0" indent="0" algn="l" fontAlgn="t">
              <a:spcAft>
                <a:spcPts val="600"/>
              </a:spcAft>
            </a:pPr>
            <a:r>
              <a:rPr lang="fr-FR" sz="1400" b="0" u="sng" dirty="0" smtClean="0">
                <a:solidFill>
                  <a:srgbClr val="FF0000"/>
                </a:solidFill>
              </a:rPr>
              <a:t>Pas de changement</a:t>
            </a:r>
          </a:p>
          <a:p>
            <a:pPr marL="0" indent="0" algn="l" fontAlgn="t">
              <a:spcAft>
                <a:spcPts val="600"/>
              </a:spcAft>
            </a:pPr>
            <a:endParaRPr lang="fr-FR" sz="1400" dirty="0">
              <a:solidFill>
                <a:schemeClr val="tx1"/>
              </a:solidFill>
            </a:endParaRPr>
          </a:p>
          <a:p>
            <a:pPr marL="0" indent="0" algn="l" fontAlgn="t">
              <a:spcAft>
                <a:spcPts val="600"/>
              </a:spcAft>
            </a:pPr>
            <a:endParaRPr lang="fr-FR" sz="1400" dirty="0">
              <a:solidFill>
                <a:schemeClr val="tx1"/>
              </a:solidFill>
            </a:endParaRPr>
          </a:p>
          <a:p>
            <a:pPr marL="0" indent="0" algn="l">
              <a:spcAft>
                <a:spcPts val="600"/>
              </a:spcAft>
            </a:pPr>
            <a:endParaRPr lang="fr-FR" sz="1400" b="0" u="sng" dirty="0">
              <a:solidFill>
                <a:srgbClr val="FF0000"/>
              </a:solidFill>
            </a:endParaRPr>
          </a:p>
        </p:txBody>
      </p:sp>
      <p:graphicFrame>
        <p:nvGraphicFramePr>
          <p:cNvPr id="10" name="Diagramme 15"/>
          <p:cNvGraphicFramePr/>
          <p:nvPr>
            <p:extLst>
              <p:ext uri="{D42A27DB-BD31-4B8C-83A1-F6EECF244321}">
                <p14:modId xmlns:p14="http://schemas.microsoft.com/office/powerpoint/2010/main" val="4238331898"/>
              </p:ext>
            </p:extLst>
          </p:nvPr>
        </p:nvGraphicFramePr>
        <p:xfrm>
          <a:off x="1487488" y="736392"/>
          <a:ext cx="8928992" cy="5133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36995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en-GB" dirty="0"/>
              <a:t>REVUE DES EXIGENCES</a:t>
            </a:r>
          </a:p>
        </p:txBody>
      </p:sp>
      <p:sp>
        <p:nvSpPr>
          <p:cNvPr id="11" name="Espace réservé du texte 1"/>
          <p:cNvSpPr txBox="1">
            <a:spLocks/>
          </p:cNvSpPr>
          <p:nvPr/>
        </p:nvSpPr>
        <p:spPr>
          <a:xfrm>
            <a:off x="406656" y="1812528"/>
            <a:ext cx="11424592" cy="1727428"/>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600"/>
              </a:spcAft>
            </a:pPr>
            <a:r>
              <a:rPr lang="en-GB" u="sng" dirty="0" smtClean="0">
                <a:solidFill>
                  <a:schemeClr val="tx1"/>
                </a:solidFill>
              </a:rPr>
              <a:t>Documentation (Exigence 3.6.1)</a:t>
            </a:r>
            <a:endParaRPr lang="fr-FR" u="sng" dirty="0">
              <a:solidFill>
                <a:schemeClr val="tx1"/>
              </a:solidFill>
            </a:endParaRPr>
          </a:p>
          <a:p>
            <a:pPr marL="0" lvl="0" indent="0" algn="l">
              <a:spcAft>
                <a:spcPts val="600"/>
              </a:spcAft>
            </a:pPr>
            <a:r>
              <a:rPr lang="fr-FR" sz="1600" b="0" dirty="0">
                <a:solidFill>
                  <a:schemeClr val="tx1"/>
                </a:solidFill>
              </a:rPr>
              <a:t>Le plan de pose du pipeline est disponible et tenu à jour à une échelle et une précision suffisante pour permettre sa localisation sur le terrain. </a:t>
            </a:r>
          </a:p>
          <a:p>
            <a:pPr marL="0" lvl="0" indent="0" algn="l">
              <a:spcAft>
                <a:spcPts val="600"/>
              </a:spcAft>
            </a:pPr>
            <a:r>
              <a:rPr lang="fr-FR" sz="1600" b="0" dirty="0">
                <a:solidFill>
                  <a:schemeClr val="tx1"/>
                </a:solidFill>
              </a:rPr>
              <a:t>Les listes des conventions et autorisations d'occupation des terrains traversés sont tenues à jour</a:t>
            </a:r>
            <a:r>
              <a:rPr lang="fr-FR" sz="1600" b="0" dirty="0" smtClean="0">
                <a:solidFill>
                  <a:schemeClr val="tx1"/>
                </a:solidFill>
              </a:rPr>
              <a:t>.</a:t>
            </a:r>
          </a:p>
          <a:p>
            <a:pPr marL="0" indent="0" algn="just">
              <a:spcAft>
                <a:spcPts val="600"/>
              </a:spcAft>
            </a:pPr>
            <a:r>
              <a:rPr lang="fr-FR" sz="1400" b="0" u="sng" dirty="0">
                <a:solidFill>
                  <a:srgbClr val="FF0000"/>
                </a:solidFill>
              </a:rPr>
              <a:t>Commentaire</a:t>
            </a:r>
            <a:r>
              <a:rPr lang="fr-FR" sz="1400" b="0" dirty="0">
                <a:solidFill>
                  <a:srgbClr val="FF0000"/>
                </a:solidFill>
              </a:rPr>
              <a:t> : </a:t>
            </a:r>
            <a:r>
              <a:rPr lang="fr-FR" sz="1400" b="0" dirty="0">
                <a:solidFill>
                  <a:schemeClr val="tx1"/>
                </a:solidFill>
              </a:rPr>
              <a:t>Exigence existante, avec des précisions concernant les documents à tenir à jour (plan de pose, liste des conventions, etc.).</a:t>
            </a:r>
          </a:p>
          <a:p>
            <a:pPr marL="0" lvl="0" indent="0" algn="l">
              <a:spcAft>
                <a:spcPts val="600"/>
              </a:spcAft>
            </a:pPr>
            <a:endParaRPr lang="fr-FR" sz="1600" b="0" dirty="0">
              <a:solidFill>
                <a:schemeClr val="tx1"/>
              </a:solidFill>
            </a:endParaRPr>
          </a:p>
        </p:txBody>
      </p:sp>
      <p:graphicFrame>
        <p:nvGraphicFramePr>
          <p:cNvPr id="8" name="Diagramme 14"/>
          <p:cNvGraphicFramePr/>
          <p:nvPr>
            <p:extLst>
              <p:ext uri="{D42A27DB-BD31-4B8C-83A1-F6EECF244321}">
                <p14:modId xmlns:p14="http://schemas.microsoft.com/office/powerpoint/2010/main" val="2264083738"/>
              </p:ext>
            </p:extLst>
          </p:nvPr>
        </p:nvGraphicFramePr>
        <p:xfrm>
          <a:off x="1127448" y="829074"/>
          <a:ext cx="9253028" cy="5753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Espace réservé du texte 1"/>
          <p:cNvSpPr txBox="1">
            <a:spLocks/>
          </p:cNvSpPr>
          <p:nvPr/>
        </p:nvSpPr>
        <p:spPr>
          <a:xfrm>
            <a:off x="372126" y="3837101"/>
            <a:ext cx="11424592" cy="216024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600"/>
              </a:spcAft>
            </a:pPr>
            <a:r>
              <a:rPr lang="en-US" u="sng" dirty="0" smtClean="0">
                <a:solidFill>
                  <a:schemeClr val="tx1"/>
                </a:solidFill>
              </a:rPr>
              <a:t>Information </a:t>
            </a:r>
            <a:r>
              <a:rPr lang="en-GB" u="sng" dirty="0" smtClean="0">
                <a:solidFill>
                  <a:schemeClr val="tx1"/>
                </a:solidFill>
              </a:rPr>
              <a:t>(Exigence 3.6.2)</a:t>
            </a:r>
            <a:endParaRPr lang="fr-FR" u="sng" dirty="0">
              <a:solidFill>
                <a:schemeClr val="tx1"/>
              </a:solidFill>
            </a:endParaRPr>
          </a:p>
          <a:p>
            <a:pPr marL="0" indent="0" algn="l">
              <a:spcBef>
                <a:spcPts val="600"/>
              </a:spcBef>
              <a:spcAft>
                <a:spcPts val="600"/>
              </a:spcAft>
            </a:pPr>
            <a:r>
              <a:rPr lang="fr-FR" sz="1600" b="0" dirty="0">
                <a:solidFill>
                  <a:schemeClr val="tx1"/>
                </a:solidFill>
              </a:rPr>
              <a:t>Une attention particulière est apportée à l’identification des riverains ou de leurs représentants et des autres parties dont les activités peuvent avoir un impact sur le pipeline. Les informations nécessaires à la prévention d’accidents (en particulier les accrochages du pipeline lors de travaux) leur sont communiquées.</a:t>
            </a:r>
          </a:p>
          <a:p>
            <a:pPr marL="0" indent="0" algn="l">
              <a:spcBef>
                <a:spcPts val="600"/>
              </a:spcBef>
              <a:spcAft>
                <a:spcPts val="600"/>
              </a:spcAft>
            </a:pPr>
            <a:r>
              <a:rPr lang="fr-FR" sz="1600" b="0" dirty="0">
                <a:solidFill>
                  <a:schemeClr val="tx1"/>
                </a:solidFill>
              </a:rPr>
              <a:t>La liste des interlocuteurs identifiés est établie et tenue à jour à une fréquence adaptée aux enjeux.</a:t>
            </a:r>
          </a:p>
          <a:p>
            <a:pPr marL="0" indent="0" algn="just">
              <a:spcAft>
                <a:spcPts val="600"/>
              </a:spcAft>
            </a:pPr>
            <a:r>
              <a:rPr lang="fr-FR" sz="1400" b="0" u="sng" dirty="0">
                <a:solidFill>
                  <a:srgbClr val="FF0000"/>
                </a:solidFill>
              </a:rPr>
              <a:t>Commentaire</a:t>
            </a:r>
            <a:r>
              <a:rPr lang="fr-FR" sz="1400" b="0" dirty="0">
                <a:solidFill>
                  <a:srgbClr val="FF0000"/>
                </a:solidFill>
              </a:rPr>
              <a:t> : </a:t>
            </a:r>
            <a:r>
              <a:rPr lang="fr-FR" sz="1400" b="0" dirty="0">
                <a:solidFill>
                  <a:schemeClr val="tx1"/>
                </a:solidFill>
              </a:rPr>
              <a:t>Exigence existante, avec une attention particulière pour les parties prenantes dont les activités peuvent avoir un impact sur le </a:t>
            </a:r>
            <a:r>
              <a:rPr lang="fr-FR" sz="1400" b="0" dirty="0" smtClean="0">
                <a:solidFill>
                  <a:schemeClr val="tx1"/>
                </a:solidFill>
              </a:rPr>
              <a:t>pipeline.</a:t>
            </a:r>
            <a:endParaRPr lang="fr-FR" sz="1400" b="0" dirty="0">
              <a:solidFill>
                <a:schemeClr val="tx1"/>
              </a:solidFill>
            </a:endParaRPr>
          </a:p>
        </p:txBody>
      </p:sp>
      <p:sp>
        <p:nvSpPr>
          <p:cNvPr id="12" name="Espace réservé du texte 1"/>
          <p:cNvSpPr txBox="1">
            <a:spLocks/>
          </p:cNvSpPr>
          <p:nvPr/>
        </p:nvSpPr>
        <p:spPr>
          <a:xfrm>
            <a:off x="406656" y="5100828"/>
            <a:ext cx="11424592" cy="1727428"/>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lvl="0" indent="0" algn="l">
              <a:spcAft>
                <a:spcPts val="600"/>
              </a:spcAft>
            </a:pPr>
            <a:endParaRPr lang="fr-FR" sz="1600" b="0" dirty="0">
              <a:solidFill>
                <a:schemeClr val="tx1"/>
              </a:solidFill>
            </a:endParaRPr>
          </a:p>
        </p:txBody>
      </p:sp>
    </p:spTree>
    <p:extLst>
      <p:ext uri="{BB962C8B-B14F-4D97-AF65-F5344CB8AC3E}">
        <p14:creationId xmlns:p14="http://schemas.microsoft.com/office/powerpoint/2010/main" val="1269583963"/>
      </p:ext>
    </p:extLst>
  </p:cSld>
  <p:clrMapOvr>
    <a:masterClrMapping/>
  </p:clrMapOvr>
  <p:timing>
    <p:tnLst>
      <p:par>
        <p:cTn id="1" dur="indefinite" restart="never" nodeType="tmRoot"/>
      </p:par>
    </p:tnLst>
  </p:timing>
</p:sld>
</file>

<file path=ppt/theme/theme1.xml><?xml version="1.0" encoding="utf-8"?>
<a:theme xmlns:a="http://schemas.openxmlformats.org/drawingml/2006/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873449EDCA51458FAA15C14DBA0E95" ma:contentTypeVersion="16" ma:contentTypeDescription="Crée un document." ma:contentTypeScope="" ma:versionID="a124ab9315e7973a46a3b99aed021895">
  <xsd:schema xmlns:xsd="http://www.w3.org/2001/XMLSchema" xmlns:xs="http://www.w3.org/2001/XMLSchema" xmlns:p="http://schemas.microsoft.com/office/2006/metadata/properties" xmlns:ns2="26ca36b3-22a5-4c03-beea-d9082fda911d" xmlns:ns3="6976bd83-f208-4589-bff3-a75963e94f6e" targetNamespace="http://schemas.microsoft.com/office/2006/metadata/properties" ma:root="true" ma:fieldsID="fda8a5aa11dde62fce2f792abe5fb4f6" ns2:_="" ns3:_="">
    <xsd:import namespace="26ca36b3-22a5-4c03-beea-d9082fda911d"/>
    <xsd:import namespace="6976bd83-f208-4589-bff3-a75963e94f6e"/>
    <xsd:element name="properties">
      <xsd:complexType>
        <xsd:sequence>
          <xsd:element name="documentManagement">
            <xsd:complexType>
              <xsd:all>
                <xsd:element ref="ns2:IsThematic" minOccurs="0"/>
                <xsd:element ref="ns2:VariationGroupID" minOccurs="0"/>
                <xsd:element ref="ns2:OrganizationStructureTaxHTField0" minOccurs="0"/>
                <xsd:element ref="ns3:TaxCatchAll" minOccurs="0"/>
                <xsd:element ref="ns2:MetierTaxHTField0" minOccurs="0"/>
                <xsd:element ref="ns2:SiteTaxHTField0" minOccurs="0"/>
                <xsd:element ref="ns2:BranchTaxHTField0" minOccurs="0"/>
                <xsd:element ref="ns2:CountryTaxHTField0" minOccurs="0"/>
                <xsd:element ref="ns2:RelevantLanguage" minOccurs="0"/>
                <xsd:element ref="ns2:ThematicID" minOccurs="0"/>
                <xsd:element ref="ns2:Twing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ca36b3-22a5-4c03-beea-d9082fda911d" elementFormDefault="qualified">
    <xsd:import namespace="http://schemas.microsoft.com/office/2006/documentManagement/types"/>
    <xsd:import namespace="http://schemas.microsoft.com/office/infopath/2007/PartnerControls"/>
    <xsd:element name="IsThematic" ma:index="8" nillable="true" ma:displayName="IsThematic" ma:internalName="IsThematic">
      <xsd:simpleType>
        <xsd:restriction base="dms:Boolean"/>
      </xsd:simpleType>
    </xsd:element>
    <xsd:element name="VariationGroupID" ma:index="9" nillable="true" ma:displayName="Variation Group ID" ma:internalName="VariationGroupID">
      <xsd:simpleType>
        <xsd:restriction base="dms:Text"/>
      </xsd:simpleType>
    </xsd:element>
    <xsd:element name="OrganizationStructureTaxHTField0" ma:index="11" nillable="true" ma:taxonomy="true" ma:internalName="OrganizationStructureTaxHTField0" ma:taxonomyFieldName="OrganizationStructure" ma:displayName="Structures organisationnelles" ma:fieldId="{d4789308-6a24-4d47-9d27-3f386d404da3}" ma:taxonomyMulti="true" ma:sspId="5e13f9b5-2255-4d96-951a-207b37861865" ma:termSetId="9c836ecf-91cc-4204-9fa8-2b09fed1c9ff" ma:anchorId="00000000-0000-0000-0000-000000000000" ma:open="false" ma:isKeyword="false">
      <xsd:complexType>
        <xsd:sequence>
          <xsd:element ref="pc:Terms" minOccurs="0" maxOccurs="1"/>
        </xsd:sequence>
      </xsd:complexType>
    </xsd:element>
    <xsd:element name="MetierTaxHTField0" ma:index="14" nillable="true" ma:taxonomy="true" ma:internalName="MetierTaxHTField0" ma:taxonomyFieldName="Metier" ma:displayName="Métiers" ma:fieldId="{77e9a047-fa2e-4b88-9127-e85e9d6b9d28}" ma:taxonomyMulti="true" ma:sspId="5e13f9b5-2255-4d96-951a-207b37861865" ma:termSetId="913146e6-88cd-43cd-8dd2-67fad055309a" ma:anchorId="00000000-0000-0000-0000-000000000000" ma:open="false" ma:isKeyword="false">
      <xsd:complexType>
        <xsd:sequence>
          <xsd:element ref="pc:Terms" minOccurs="0" maxOccurs="1"/>
        </xsd:sequence>
      </xsd:complexType>
    </xsd:element>
    <xsd:element name="SiteTaxHTField0" ma:index="16" nillable="true" ma:taxonomy="true" ma:internalName="SiteTaxHTField0" ma:taxonomyFieldName="Site" ma:displayName="Site" ma:fieldId="{a6d30efa-312b-498c-a40e-a93a96439f24}" ma:taxonomyMulti="true" ma:sspId="5e13f9b5-2255-4d96-951a-207b37861865" ma:termSetId="ef87b464-ebc2-436f-b533-994e8e4d408c" ma:anchorId="00000000-0000-0000-0000-000000000000" ma:open="false" ma:isKeyword="false">
      <xsd:complexType>
        <xsd:sequence>
          <xsd:element ref="pc:Terms" minOccurs="0" maxOccurs="1"/>
        </xsd:sequence>
      </xsd:complexType>
    </xsd:element>
    <xsd:element name="BranchTaxHTField0" ma:index="18" nillable="true" ma:taxonomy="true" ma:internalName="BranchTaxHTField0" ma:taxonomyFieldName="Branch" ma:displayName="Branche" ma:fieldId="{a3f753d6-2cf2-45ee-80b6-8abbc6f6870b}" ma:taxonomyMulti="true" ma:sspId="5e13f9b5-2255-4d96-951a-207b37861865" ma:termSetId="7d07145e-2bb9-486a-b8b6-a78f0894b2ce" ma:anchorId="00000000-0000-0000-0000-000000000000" ma:open="false" ma:isKeyword="false">
      <xsd:complexType>
        <xsd:sequence>
          <xsd:element ref="pc:Terms" minOccurs="0" maxOccurs="1"/>
        </xsd:sequence>
      </xsd:complexType>
    </xsd:element>
    <xsd:element name="CountryTaxHTField0" ma:index="20" nillable="true" ma:taxonomy="true" ma:internalName="CountryTaxHTField0" ma:taxonomyFieldName="Country" ma:displayName="Pays" ma:fieldId="{a60b14d2-742a-48d9-a73e-a1c4390c9889}" ma:taxonomyMulti="true" ma:sspId="5e13f9b5-2255-4d96-951a-207b37861865" ma:termSetId="f894f5e3-5096-4f56-8f02-89d8377dafa0" ma:anchorId="00000000-0000-0000-0000-000000000000" ma:open="false" ma:isKeyword="false">
      <xsd:complexType>
        <xsd:sequence>
          <xsd:element ref="pc:Terms" minOccurs="0" maxOccurs="1"/>
        </xsd:sequence>
      </xsd:complexType>
    </xsd:element>
    <xsd:element name="RelevantLanguage" ma:index="21" nillable="true" ma:displayName="Langue usuelle" ma:internalName="RelevantLanguage">
      <xsd:simpleType>
        <xsd:restriction base="dms:Text"/>
      </xsd:simpleType>
    </xsd:element>
    <xsd:element name="ThematicID" ma:index="22" nillable="true" ma:displayName="ThematicID" ma:internalName="ThematicID">
      <xsd:simpleType>
        <xsd:restriction base="dms:Text"/>
      </xsd:simpleType>
    </xsd:element>
    <xsd:element name="TwingCount" ma:index="23" nillable="true" ma:displayName="Nombre de Twings" ma:decimals="0" ma:hidden="true" ma:internalName="TwingCount">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6976bd83-f208-4589-bff3-a75963e94f6e" elementFormDefault="qualified">
    <xsd:import namespace="http://schemas.microsoft.com/office/2006/documentManagement/types"/>
    <xsd:import namespace="http://schemas.microsoft.com/office/infopath/2007/PartnerControls"/>
    <xsd:element name="TaxCatchAll" ma:index="12" nillable="true" ma:displayName="Colonne Attraper tout de Taxonomie" ma:description="" ma:hidden="true" ma:list="{f11ad8d0-1821-4bb0-832f-2998add6fa25}" ma:internalName="TaxCatchAll" ma:showField="CatchAllData" ma:web="6976bd83-f208-4589-bff3-a75963e94f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OrganizationStructureTaxHTField0 xmlns="26ca36b3-22a5-4c03-beea-d9082fda911d">
      <Terms xmlns="http://schemas.microsoft.com/office/infopath/2007/PartnerControls">
        <TermInfo xmlns="http://schemas.microsoft.com/office/infopath/2007/PartnerControls">
          <TermName xmlns="http://schemas.microsoft.com/office/infopath/2007/PartnerControls">Toutes les structures organisationnelles</TermName>
          <TermId xmlns="http://schemas.microsoft.com/office/infopath/2007/PartnerControls">c4bb9c23-2c4c-4150-9738-50d0ceb648ec</TermId>
        </TermInfo>
      </Terms>
    </OrganizationStructureTaxHTField0>
    <TwingCount xmlns="26ca36b3-22a5-4c03-beea-d9082fda911d" xsi:nil="true"/>
    <MetierTaxHTField0 xmlns="26ca36b3-22a5-4c03-beea-d9082fda911d">
      <Terms xmlns="http://schemas.microsoft.com/office/infopath/2007/PartnerControls">
        <TermInfo xmlns="http://schemas.microsoft.com/office/infopath/2007/PartnerControls">
          <TermName xmlns="http://schemas.microsoft.com/office/infopath/2007/PartnerControls">H3SEQ</TermName>
          <TermId xmlns="http://schemas.microsoft.com/office/infopath/2007/PartnerControls">1a49191b-7ec0-475b-ba04-e5bafe48b8b4</TermId>
        </TermInfo>
      </Terms>
    </MetierTaxHTField0>
    <CountryTaxHTField0 xmlns="26ca36b3-22a5-4c03-beea-d9082fda911d">
      <Terms xmlns="http://schemas.microsoft.com/office/infopath/2007/PartnerControls">
        <TermInfo xmlns="http://schemas.microsoft.com/office/infopath/2007/PartnerControls">
          <TermName xmlns="http://schemas.microsoft.com/office/infopath/2007/PartnerControls">Tous les pays</TermName>
          <TermId xmlns="http://schemas.microsoft.com/office/infopath/2007/PartnerControls">de099b83-0153-463f-a92c-1666929f7084</TermId>
        </TermInfo>
      </Terms>
    </CountryTaxHTField0>
    <VariationGroupID xmlns="26ca36b3-22a5-4c03-beea-d9082fda911d">90f3b083-5a74-4b90-8492-184ff79ad336</VariationGroupID>
    <BranchTaxHTField0 xmlns="26ca36b3-22a5-4c03-beea-d9082fda911d">
      <Terms xmlns="http://schemas.microsoft.com/office/infopath/2007/PartnerControls">
        <TermInfo xmlns="http://schemas.microsoft.com/office/infopath/2007/PartnerControls">
          <TermName xmlns="http://schemas.microsoft.com/office/infopath/2007/PartnerControls">Toutes les branches</TermName>
          <TermId xmlns="http://schemas.microsoft.com/office/infopath/2007/PartnerControls">d8c5459c-c634-4dad-b3a5-1a2375c988a9</TermId>
        </TermInfo>
      </Terms>
    </BranchTaxHTField0>
    <ThematicID xmlns="26ca36b3-22a5-4c03-beea-d9082fda911d">7285f05b-4f51-4e04-9a14-6c5d014a9ee8</ThematicID>
    <SiteTaxHTField0 xmlns="26ca36b3-22a5-4c03-beea-d9082fda911d">
      <Terms xmlns="http://schemas.microsoft.com/office/infopath/2007/PartnerControls">
        <TermInfo xmlns="http://schemas.microsoft.com/office/infopath/2007/PartnerControls">
          <TermName xmlns="http://schemas.microsoft.com/office/infopath/2007/PartnerControls">Tous les sites</TermName>
          <TermId xmlns="http://schemas.microsoft.com/office/infopath/2007/PartnerControls">26f15989-d479-4e08-b5e6-c4ab22359765</TermId>
        </TermInfo>
      </Terms>
    </SiteTaxHTField0>
    <RelevantLanguage xmlns="26ca36b3-22a5-4c03-beea-d9082fda911d">1036;3082;1043;1031;2070</RelevantLanguage>
    <IsThematic xmlns="26ca36b3-22a5-4c03-beea-d9082fda911d">true</IsThematic>
    <TaxCatchAll xmlns="6976bd83-f208-4589-bff3-a75963e94f6e">
      <Value>5</Value>
      <Value>4</Value>
      <Value>3</Value>
      <Value>2</Value>
      <Value>1</Value>
    </TaxCatchAl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E61EEDF-0BF1-4FC7-8951-3DCCAF88B028}"/>
</file>

<file path=customXml/itemProps2.xml><?xml version="1.0" encoding="utf-8"?>
<ds:datastoreItem xmlns:ds="http://schemas.openxmlformats.org/officeDocument/2006/customXml" ds:itemID="{4AC26BA1-78A3-453B-9FBD-D496DF888812}">
  <ds:schemaRefs>
    <ds:schemaRef ds:uri="http://purl.org/dc/terms/"/>
    <ds:schemaRef ds:uri="http://schemas.openxmlformats.org/package/2006/metadata/core-properties"/>
    <ds:schemaRef ds:uri="http://schemas.microsoft.com/office/2006/documentManagement/types"/>
    <ds:schemaRef ds:uri="http://www.w3.org/XML/1998/namespace"/>
    <ds:schemaRef ds:uri="http://schemas.microsoft.com/office/infopath/2007/PartnerControls"/>
    <ds:schemaRef ds:uri="http://purl.org/dc/dcmitype/"/>
    <ds:schemaRef ds:uri="http://purl.org/dc/elements/1.1/"/>
    <ds:schemaRef ds:uri="ced47b5e-4e4f-4baf-8203-bd3c429b6fe9"/>
    <ds:schemaRef ds:uri="http://schemas.microsoft.com/office/2006/metadata/properties"/>
  </ds:schemaRefs>
</ds:datastoreItem>
</file>

<file path=customXml/itemProps3.xml><?xml version="1.0" encoding="utf-8"?>
<ds:datastoreItem xmlns:ds="http://schemas.openxmlformats.org/officeDocument/2006/customXml" ds:itemID="{61F270F0-EC24-4674-9301-5B01982C75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1466</Words>
  <Application>Microsoft Office PowerPoint</Application>
  <PresentationFormat>Widescreen</PresentationFormat>
  <Paragraphs>145</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Wingdings</vt:lpstr>
      <vt:lpstr/>
      <vt:lpstr>Exigences HSE pour l’opération des pipelines REGLE HSE GROUPE (CR-GR-HSE-414)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Sebastien MUNERET</dc:creator>
  <cp:lastModifiedBy>Tiffanie BILLEY</cp:lastModifiedBy>
  <cp:revision>371</cp:revision>
  <cp:lastPrinted>2018-11-20T10:51:24Z</cp:lastPrinted>
  <dcterms:modified xsi:type="dcterms:W3CDTF">2019-01-23T16:26:47Z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0x01010075873449EDCA51458FAA15C14DBA0E95</vt:lpwstr>
  </property>
  <property fmtid="{D5CDD505-2E9C-101B-9397-08002B2CF9AE}" pid="3" name="Order">
    <vt:r8>102400</vt:r8>
  </property>
  <property fmtid="{D5CDD505-2E9C-101B-9397-08002B2CF9AE}" pid="4" name="xd_Signature">
    <vt:bool>false</vt:bool>
  </property>
  <property fmtid="{D5CDD505-2E9C-101B-9397-08002B2CF9AE}" pid="5" name="SharedWithUsers">
    <vt:lpwstr>98;#Alexandre FAKIH</vt:lpwstr>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Branch">
    <vt:lpwstr>2;#Toutes les branches|d8c5459c-c634-4dad-b3a5-1a2375c988a9</vt:lpwstr>
  </property>
  <property fmtid="{D5CDD505-2E9C-101B-9397-08002B2CF9AE}" pid="10" name="OrganizationStructure">
    <vt:lpwstr>1;#Toutes les structures organisationnelles|c4bb9c23-2c4c-4150-9738-50d0ceb648ec</vt:lpwstr>
  </property>
  <property fmtid="{D5CDD505-2E9C-101B-9397-08002B2CF9AE}" pid="12" name="Metier">
    <vt:lpwstr>5;#H3SEQ|1a49191b-7ec0-475b-ba04-e5bafe48b8b4</vt:lpwstr>
  </property>
  <property fmtid="{D5CDD505-2E9C-101B-9397-08002B2CF9AE}" pid="13" name="Site">
    <vt:lpwstr>3;#Tous les sites|26f15989-d479-4e08-b5e6-c4ab22359765</vt:lpwstr>
  </property>
  <property fmtid="{D5CDD505-2E9C-101B-9397-08002B2CF9AE}" pid="14" name="Country">
    <vt:lpwstr>4;#Tous les pays|de099b83-0153-463f-a92c-1666929f7084</vt:lpwstr>
  </property>
</Properties>
</file>