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2FF"/>
    <a:srgbClr val="0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59"/>
  </p:normalViewPr>
  <p:slideViewPr>
    <p:cSldViewPr snapToGrid="0">
      <p:cViewPr>
        <p:scale>
          <a:sx n="94" d="100"/>
          <a:sy n="94" d="100"/>
        </p:scale>
        <p:origin x="2256" y="-3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0A2AF622-884D-53F2-A902-A3AE23DF3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C0D5A428-0B2E-5BB9-2CD4-D7450ED8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AB90D-0699-5941-BBF8-55F7E096B32A}" type="datetimeFigureOut">
              <a:rPr lang="fr-FR" smtClean="0"/>
              <a:t>25/03/2024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AE7C7-9770-0440-93C9-16DDFCEBC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B8B91B4-382F-CD93-9BF0-D443D437D487}"/>
              </a:ext>
            </a:extLst>
          </p:cNvPr>
          <p:cNvSpPr txBox="1"/>
          <p:nvPr/>
        </p:nvSpPr>
        <p:spPr>
          <a:xfrm>
            <a:off x="813093" y="679267"/>
            <a:ext cx="8905673" cy="12926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0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Acidentes</a:t>
            </a:r>
            <a:r>
              <a:rPr lang="fr-FR" sz="50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graves e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Aprendamos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com as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nossas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experiências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F3A3C23-0EBC-EDD8-D2BE-3EA18FB5CAF9}"/>
              </a:ext>
            </a:extLst>
          </p:cNvPr>
          <p:cNvSpPr txBox="1"/>
          <p:nvPr/>
        </p:nvSpPr>
        <p:spPr>
          <a:xfrm>
            <a:off x="4601322" y="10629716"/>
            <a:ext cx="5666084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Dia </a:t>
            </a:r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Mundial</a:t>
            </a:r>
            <a:r>
              <a:rPr lang="fr-FR" sz="25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 da </a:t>
            </a:r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Segurança</a:t>
            </a:r>
            <a:endParaRPr lang="fr-FR" sz="25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 de 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A</a:t>
            </a:r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bril de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Juntos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,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façamos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progredir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a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segurança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das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nossas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operações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66701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095832-6650-4321-91AA-FE2055CFEB83}"/>
</file>

<file path=customXml/itemProps2.xml><?xml version="1.0" encoding="utf-8"?>
<ds:datastoreItem xmlns:ds="http://schemas.openxmlformats.org/officeDocument/2006/customXml" ds:itemID="{2F4C782C-B81E-4A2A-9BD0-649F44F14DC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28</Words>
  <Application>Microsoft Macintosh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Marie Hericher</cp:lastModifiedBy>
  <cp:revision>6</cp:revision>
  <dcterms:created xsi:type="dcterms:W3CDTF">2024-03-23T09:02:48Z</dcterms:created>
  <dcterms:modified xsi:type="dcterms:W3CDTF">2024-03-25T09:54:56Z</dcterms:modified>
</cp:coreProperties>
</file>