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2" r:id="rId2"/>
  </p:sldIdLst>
  <p:sldSz cx="10691813" cy="15119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32FF"/>
    <a:srgbClr val="00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5859"/>
  </p:normalViewPr>
  <p:slideViewPr>
    <p:cSldViewPr snapToGrid="0">
      <p:cViewPr>
        <p:scale>
          <a:sx n="94" d="100"/>
          <a:sy n="94" d="100"/>
        </p:scale>
        <p:origin x="2256" y="-3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abits, capture d’écran, dessin humoristique, casque&#10;&#10;Description générée automatiquement">
            <a:extLst>
              <a:ext uri="{FF2B5EF4-FFF2-40B4-BE49-F238E27FC236}">
                <a16:creationId xmlns:a16="http://schemas.microsoft.com/office/drawing/2014/main" id="{0A2AF622-884D-53F2-A902-A3AE23DF34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3175"/>
            <a:ext cx="10686257" cy="151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6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apture d’écran, dessin humoristique, casque&#10;&#10;Description générée automatiquement">
            <a:extLst>
              <a:ext uri="{FF2B5EF4-FFF2-40B4-BE49-F238E27FC236}">
                <a16:creationId xmlns:a16="http://schemas.microsoft.com/office/drawing/2014/main" id="{C0D5A428-0B2E-5BB9-2CD4-D7450ED8C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3175"/>
            <a:ext cx="10686257" cy="151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AB90D-0699-5941-BBF8-55F7E096B32A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4AE7C7-9770-0440-93C9-16DDFCEBC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57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B8B91B4-382F-CD93-9BF0-D443D437D487}"/>
              </a:ext>
            </a:extLst>
          </p:cNvPr>
          <p:cNvSpPr txBox="1"/>
          <p:nvPr/>
        </p:nvSpPr>
        <p:spPr>
          <a:xfrm>
            <a:off x="813093" y="679267"/>
            <a:ext cx="8905673" cy="12926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50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Acidentes</a:t>
            </a:r>
            <a:r>
              <a:rPr lang="fr-FR" sz="50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graves e REX</a:t>
            </a:r>
          </a:p>
          <a:p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Aprendamos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com as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nossas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experiências</a:t>
            </a:r>
            <a:endParaRPr lang="fr-FR" sz="3400" dirty="0">
              <a:solidFill>
                <a:srgbClr val="FFFFFF"/>
              </a:solidFill>
              <a:effectLst/>
              <a:latin typeface="Gotham Rounded Medium" panose="02000000000000000000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F3A3C23-0EBC-EDD8-D2BE-3EA18FB5CAF9}"/>
              </a:ext>
            </a:extLst>
          </p:cNvPr>
          <p:cNvSpPr txBox="1"/>
          <p:nvPr/>
        </p:nvSpPr>
        <p:spPr>
          <a:xfrm>
            <a:off x="4601322" y="10629716"/>
            <a:ext cx="5666084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25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Dia </a:t>
            </a:r>
            <a:r>
              <a:rPr lang="fr-FR" sz="25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Mundial</a:t>
            </a:r>
            <a:r>
              <a:rPr lang="fr-FR" sz="25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 da </a:t>
            </a:r>
            <a:r>
              <a:rPr lang="fr-FR" sz="25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Segurança</a:t>
            </a:r>
            <a:endParaRPr lang="fr-FR" sz="2500" dirty="0">
              <a:gradFill flip="none" rotWithShape="1">
                <a:gsLst>
                  <a:gs pos="0">
                    <a:srgbClr val="00AAFF"/>
                  </a:gs>
                  <a:gs pos="100000">
                    <a:srgbClr val="4632FF"/>
                  </a:gs>
                </a:gsLst>
                <a:lin ang="0" scaled="1"/>
                <a:tileRect/>
              </a:gradFill>
              <a:latin typeface="Gotham Rounded Bold" panose="02000000000000000000" pitchFamily="2" charset="0"/>
            </a:endParaRPr>
          </a:p>
          <a:p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22 de </a:t>
            </a:r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A</a:t>
            </a:r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bril de 2024</a:t>
            </a:r>
          </a:p>
          <a:p>
            <a:pPr>
              <a:spcBef>
                <a:spcPts val="600"/>
              </a:spcBef>
            </a:pP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Juntos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,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façamos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progredir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a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segurança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das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nossas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operações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66701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OTALENERGIES">
      <a:dk1>
        <a:srgbClr val="374649"/>
      </a:dk1>
      <a:lt1>
        <a:srgbClr val="FFFFFF"/>
      </a:lt1>
      <a:dk2>
        <a:srgbClr val="009CEA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009CEA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84E9654083E41A6406A9B02F3728C" ma:contentTypeVersion="13" ma:contentTypeDescription="Crée un document." ma:contentTypeScope="" ma:versionID="d6e0cdc3e64b5e4a64056620a4c1e79a">
  <xsd:schema xmlns:xsd="http://www.w3.org/2001/XMLSchema" xmlns:xs="http://www.w3.org/2001/XMLSchema" xmlns:p="http://schemas.microsoft.com/office/2006/metadata/properties" xmlns:ns2="c756e844-8713-42fb-9be3-be05545d8e70" xmlns:ns3="d0db0e18-7841-4582-9bbc-4cc15db94510" targetNamespace="http://schemas.microsoft.com/office/2006/metadata/properties" ma:root="true" ma:fieldsID="34bb31aa3bd558934b7cd8820eba6053" ns2:_="" ns3:_="">
    <xsd:import namespace="c756e844-8713-42fb-9be3-be05545d8e70"/>
    <xsd:import namespace="d0db0e18-7841-4582-9bbc-4cc15db945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6e844-8713-42fb-9be3-be05545d8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e6ecadab-1f61-4b8d-95ea-825bb4aab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b0e18-7841-4582-9bbc-4cc15db9451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3c24a7-1721-405c-911c-f687d483d383}" ma:internalName="TaxCatchAll" ma:showField="CatchAllData" ma:web="d0db0e18-7841-4582-9bbc-4cc15db94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095832-6650-4321-91AA-FE2055CFEB83}"/>
</file>

<file path=customXml/itemProps2.xml><?xml version="1.0" encoding="utf-8"?>
<ds:datastoreItem xmlns:ds="http://schemas.openxmlformats.org/officeDocument/2006/customXml" ds:itemID="{2F4C782C-B81E-4A2A-9BD0-649F44F14DC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</TotalTime>
  <Words>28</Words>
  <Application>Microsoft Macintosh PowerPoint</Application>
  <PresentationFormat>Personnalisé</PresentationFormat>
  <Paragraphs>5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Gotham Rounded Bold</vt:lpstr>
      <vt:lpstr>Gotham Rounded Book</vt:lpstr>
      <vt:lpstr>Gotham Rounded Medium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Anne-Sophie Massip</dc:creator>
  <cp:lastModifiedBy>Marie Hericher</cp:lastModifiedBy>
  <cp:revision>6</cp:revision>
  <dcterms:created xsi:type="dcterms:W3CDTF">2024-03-23T09:02:48Z</dcterms:created>
  <dcterms:modified xsi:type="dcterms:W3CDTF">2024-03-25T09:54:56Z</dcterms:modified>
</cp:coreProperties>
</file>