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4" r:id="rId9"/>
    <p:sldId id="2134805710" r:id="rId10"/>
    <p:sldId id="2134805714" r:id="rId11"/>
    <p:sldId id="2134805775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5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5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7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23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F19300"/>
    <a:srgbClr val="354D56"/>
    <a:srgbClr val="ADADAD"/>
    <a:srgbClr val="BFBFBC"/>
    <a:srgbClr val="00B050"/>
    <a:srgbClr val="009BFF"/>
    <a:srgbClr val="C30000"/>
    <a:srgbClr val="000000"/>
    <a:srgbClr val="56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A62CE-ABFB-465D-ACFA-85D0B8906453}" v="16" dt="2022-07-13T12:42:34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880" autoAdjust="0"/>
  </p:normalViewPr>
  <p:slideViewPr>
    <p:cSldViewPr snapToGrid="0">
      <p:cViewPr varScale="1">
        <p:scale>
          <a:sx n="79" d="100"/>
          <a:sy n="79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63EA62CE-ABFB-465D-ACFA-85D0B8906453}"/>
    <pc:docChg chg="undo redo custSel addSld delSld modSld sldOrd">
      <pc:chgData name="Alexandra PAPILLON" userId="6ed42675-17a0-4139-8016-992ac43c869f" providerId="ADAL" clId="{63EA62CE-ABFB-465D-ACFA-85D0B8906453}" dt="2022-07-13T12:43:42.636" v="932" actId="120"/>
      <pc:docMkLst>
        <pc:docMk/>
      </pc:docMkLst>
      <pc:sldChg chg="addSp delSp modSp mod">
        <pc:chgData name="Alexandra PAPILLON" userId="6ed42675-17a0-4139-8016-992ac43c869f" providerId="ADAL" clId="{63EA62CE-ABFB-465D-ACFA-85D0B8906453}" dt="2022-06-23T10:28:26.820" v="888" actId="790"/>
        <pc:sldMkLst>
          <pc:docMk/>
          <pc:sldMk cId="3848476589" sldId="2134805710"/>
        </pc:sldMkLst>
        <pc:spChg chg="del">
          <ac:chgData name="Alexandra PAPILLON" userId="6ed42675-17a0-4139-8016-992ac43c869f" providerId="ADAL" clId="{63EA62CE-ABFB-465D-ACFA-85D0B8906453}" dt="2022-06-21T09:16:43.162" v="42" actId="478"/>
          <ac:spMkLst>
            <pc:docMk/>
            <pc:sldMk cId="3848476589" sldId="2134805710"/>
            <ac:spMk id="2" creationId="{4076DBCA-0016-F947-8594-B0BF0A17C561}"/>
          </ac:spMkLst>
        </pc:spChg>
        <pc:spChg chg="add del mod ord">
          <ac:chgData name="Alexandra PAPILLON" userId="6ed42675-17a0-4139-8016-992ac43c869f" providerId="ADAL" clId="{63EA62CE-ABFB-465D-ACFA-85D0B8906453}" dt="2022-06-21T16:41:41.948" v="511" actId="478"/>
          <ac:spMkLst>
            <pc:docMk/>
            <pc:sldMk cId="3848476589" sldId="2134805710"/>
            <ac:spMk id="11" creationId="{13BE04A6-FFFE-48CF-A1CF-BA0579F66E19}"/>
          </ac:spMkLst>
        </pc:spChg>
        <pc:spChg chg="add mod">
          <ac:chgData name="Alexandra PAPILLON" userId="6ed42675-17a0-4139-8016-992ac43c869f" providerId="ADAL" clId="{63EA62CE-ABFB-465D-ACFA-85D0B8906453}" dt="2022-06-23T10:28:26.820" v="888" actId="790"/>
          <ac:spMkLst>
            <pc:docMk/>
            <pc:sldMk cId="3848476589" sldId="2134805710"/>
            <ac:spMk id="12" creationId="{988C6A05-0AD9-4ECF-8D5D-BBBFD0008051}"/>
          </ac:spMkLst>
        </pc:spChg>
        <pc:spChg chg="del">
          <ac:chgData name="Alexandra PAPILLON" userId="6ed42675-17a0-4139-8016-992ac43c869f" providerId="ADAL" clId="{63EA62CE-ABFB-465D-ACFA-85D0B8906453}" dt="2022-06-21T09:22:07.735" v="287" actId="478"/>
          <ac:spMkLst>
            <pc:docMk/>
            <pc:sldMk cId="3848476589" sldId="2134805710"/>
            <ac:spMk id="16" creationId="{3736E1B2-0EB5-49E4-B37F-4E36FA08A357}"/>
          </ac:spMkLst>
        </pc:spChg>
        <pc:spChg chg="add mod">
          <ac:chgData name="Alexandra PAPILLON" userId="6ed42675-17a0-4139-8016-992ac43c869f" providerId="ADAL" clId="{63EA62CE-ABFB-465D-ACFA-85D0B8906453}" dt="2022-06-23T10:08:00.092" v="692" actId="14100"/>
          <ac:spMkLst>
            <pc:docMk/>
            <pc:sldMk cId="3848476589" sldId="2134805710"/>
            <ac:spMk id="16" creationId="{49D4D9D6-BCAA-4436-9EF2-DB68B4150366}"/>
          </ac:spMkLst>
        </pc:spChg>
        <pc:spChg chg="add mod">
          <ac:chgData name="Alexandra PAPILLON" userId="6ed42675-17a0-4139-8016-992ac43c869f" providerId="ADAL" clId="{63EA62CE-ABFB-465D-ACFA-85D0B8906453}" dt="2022-06-23T10:28:26.820" v="888" actId="790"/>
          <ac:spMkLst>
            <pc:docMk/>
            <pc:sldMk cId="3848476589" sldId="2134805710"/>
            <ac:spMk id="17" creationId="{25B02170-A9D8-4D19-8513-4686ECA208E7}"/>
          </ac:spMkLst>
        </pc:spChg>
        <pc:spChg chg="mod">
          <ac:chgData name="Alexandra PAPILLON" userId="6ed42675-17a0-4139-8016-992ac43c869f" providerId="ADAL" clId="{63EA62CE-ABFB-465D-ACFA-85D0B8906453}" dt="2022-06-21T09:17:49.416" v="75" actId="20577"/>
          <ac:spMkLst>
            <pc:docMk/>
            <pc:sldMk cId="3848476589" sldId="2134805710"/>
            <ac:spMk id="27" creationId="{AF50B1B0-06A6-C045-A908-F2ABF98C6817}"/>
          </ac:spMkLst>
        </pc:spChg>
        <pc:picChg chg="mod">
          <ac:chgData name="Alexandra PAPILLON" userId="6ed42675-17a0-4139-8016-992ac43c869f" providerId="ADAL" clId="{63EA62CE-ABFB-465D-ACFA-85D0B8906453}" dt="2022-06-23T10:07:40.647" v="691" actId="1038"/>
          <ac:picMkLst>
            <pc:docMk/>
            <pc:sldMk cId="3848476589" sldId="2134805710"/>
            <ac:picMk id="5" creationId="{7509A20F-93A1-40BC-8135-4B65C718FDFB}"/>
          </ac:picMkLst>
        </pc:picChg>
        <pc:picChg chg="del">
          <ac:chgData name="Alexandra PAPILLON" userId="6ed42675-17a0-4139-8016-992ac43c869f" providerId="ADAL" clId="{63EA62CE-ABFB-465D-ACFA-85D0B8906453}" dt="2022-06-21T09:22:06.019" v="286" actId="478"/>
          <ac:picMkLst>
            <pc:docMk/>
            <pc:sldMk cId="3848476589" sldId="2134805710"/>
            <ac:picMk id="6" creationId="{053AC699-769A-2F4B-8314-1CCAE99BEB71}"/>
          </ac:picMkLst>
        </pc:picChg>
        <pc:picChg chg="add mod ord">
          <ac:chgData name="Alexandra PAPILLON" userId="6ed42675-17a0-4139-8016-992ac43c869f" providerId="ADAL" clId="{63EA62CE-ABFB-465D-ACFA-85D0B8906453}" dt="2022-06-21T09:21:02.091" v="281" actId="166"/>
          <ac:picMkLst>
            <pc:docMk/>
            <pc:sldMk cId="3848476589" sldId="2134805710"/>
            <ac:picMk id="13" creationId="{A81CB0E2-A72C-45E5-9F47-B203DB5F2AB2}"/>
          </ac:picMkLst>
        </pc:picChg>
        <pc:picChg chg="add mod ord">
          <ac:chgData name="Alexandra PAPILLON" userId="6ed42675-17a0-4139-8016-992ac43c869f" providerId="ADAL" clId="{63EA62CE-ABFB-465D-ACFA-85D0B8906453}" dt="2022-06-21T09:21:07.851" v="282" actId="166"/>
          <ac:picMkLst>
            <pc:docMk/>
            <pc:sldMk cId="3848476589" sldId="2134805710"/>
            <ac:picMk id="14" creationId="{2EC0394F-AA1A-46DD-88EC-DF182CF2B12A}"/>
          </ac:picMkLst>
        </pc:picChg>
        <pc:picChg chg="mod">
          <ac:chgData name="Alexandra PAPILLON" userId="6ed42675-17a0-4139-8016-992ac43c869f" providerId="ADAL" clId="{63EA62CE-ABFB-465D-ACFA-85D0B8906453}" dt="2022-06-21T09:23:05.101" v="289" actId="1076"/>
          <ac:picMkLst>
            <pc:docMk/>
            <pc:sldMk cId="3848476589" sldId="2134805710"/>
            <ac:picMk id="15" creationId="{DA3EBB03-5E7E-4295-A6C0-26986CBD01DB}"/>
          </ac:picMkLst>
        </pc:picChg>
        <pc:picChg chg="mod">
          <ac:chgData name="Alexandra PAPILLON" userId="6ed42675-17a0-4139-8016-992ac43c869f" providerId="ADAL" clId="{63EA62CE-ABFB-465D-ACFA-85D0B8906453}" dt="2022-06-21T09:23:18.408" v="290" actId="1076"/>
          <ac:picMkLst>
            <pc:docMk/>
            <pc:sldMk cId="3848476589" sldId="2134805710"/>
            <ac:picMk id="1032" creationId="{7C345230-3787-40E9-8044-54A968585544}"/>
          </ac:picMkLst>
        </pc:picChg>
      </pc:sldChg>
      <pc:sldChg chg="addSp delSp modSp mod">
        <pc:chgData name="Alexandra PAPILLON" userId="6ed42675-17a0-4139-8016-992ac43c869f" providerId="ADAL" clId="{63EA62CE-ABFB-465D-ACFA-85D0B8906453}" dt="2022-06-23T10:28:42.613" v="889" actId="790"/>
        <pc:sldMkLst>
          <pc:docMk/>
          <pc:sldMk cId="1376307639" sldId="2134805714"/>
        </pc:sldMkLst>
        <pc:spChg chg="del">
          <ac:chgData name="Alexandra PAPILLON" userId="6ed42675-17a0-4139-8016-992ac43c869f" providerId="ADAL" clId="{63EA62CE-ABFB-465D-ACFA-85D0B8906453}" dt="2022-06-21T09:24:08.007" v="317" actId="478"/>
          <ac:spMkLst>
            <pc:docMk/>
            <pc:sldMk cId="1376307639" sldId="2134805714"/>
            <ac:spMk id="7" creationId="{B4174711-9F39-4273-A686-E2FA4B6CB7E3}"/>
          </ac:spMkLst>
        </pc:spChg>
        <pc:spChg chg="del">
          <ac:chgData name="Alexandra PAPILLON" userId="6ed42675-17a0-4139-8016-992ac43c869f" providerId="ADAL" clId="{63EA62CE-ABFB-465D-ACFA-85D0B8906453}" dt="2022-06-21T09:23:44.321" v="291" actId="478"/>
          <ac:spMkLst>
            <pc:docMk/>
            <pc:sldMk cId="1376307639" sldId="2134805714"/>
            <ac:spMk id="8" creationId="{7B50F1D0-C718-9642-8BC4-E1A2861C9CC0}"/>
          </ac:spMkLst>
        </pc:spChg>
        <pc:spChg chg="add del mod ord">
          <ac:chgData name="Alexandra PAPILLON" userId="6ed42675-17a0-4139-8016-992ac43c869f" providerId="ADAL" clId="{63EA62CE-ABFB-465D-ACFA-85D0B8906453}" dt="2022-06-21T16:44:30.175" v="567" actId="478"/>
          <ac:spMkLst>
            <pc:docMk/>
            <pc:sldMk cId="1376307639" sldId="2134805714"/>
            <ac:spMk id="9" creationId="{16C26892-D808-42D0-944D-26B75845B28F}"/>
          </ac:spMkLst>
        </pc:spChg>
        <pc:spChg chg="add mod">
          <ac:chgData name="Alexandra PAPILLON" userId="6ed42675-17a0-4139-8016-992ac43c869f" providerId="ADAL" clId="{63EA62CE-ABFB-465D-ACFA-85D0B8906453}" dt="2022-06-23T10:28:42.613" v="889" actId="790"/>
          <ac:spMkLst>
            <pc:docMk/>
            <pc:sldMk cId="1376307639" sldId="2134805714"/>
            <ac:spMk id="11" creationId="{B05057D1-7062-42EC-AB05-D7F450807B76}"/>
          </ac:spMkLst>
        </pc:spChg>
        <pc:spChg chg="add mod">
          <ac:chgData name="Alexandra PAPILLON" userId="6ed42675-17a0-4139-8016-992ac43c869f" providerId="ADAL" clId="{63EA62CE-ABFB-465D-ACFA-85D0B8906453}" dt="2022-06-23T10:28:42.613" v="889" actId="790"/>
          <ac:spMkLst>
            <pc:docMk/>
            <pc:sldMk cId="1376307639" sldId="2134805714"/>
            <ac:spMk id="12" creationId="{695360D9-EB0F-40A2-9373-90A4D84317C7}"/>
          </ac:spMkLst>
        </pc:spChg>
        <pc:spChg chg="add mod">
          <ac:chgData name="Alexandra PAPILLON" userId="6ed42675-17a0-4139-8016-992ac43c869f" providerId="ADAL" clId="{63EA62CE-ABFB-465D-ACFA-85D0B8906453}" dt="2022-06-23T10:28:42.613" v="889" actId="790"/>
          <ac:spMkLst>
            <pc:docMk/>
            <pc:sldMk cId="1376307639" sldId="2134805714"/>
            <ac:spMk id="13" creationId="{52980F8B-9725-4EEF-AB82-04897FB182C8}"/>
          </ac:spMkLst>
        </pc:spChg>
        <pc:spChg chg="add mod">
          <ac:chgData name="Alexandra PAPILLON" userId="6ed42675-17a0-4139-8016-992ac43c869f" providerId="ADAL" clId="{63EA62CE-ABFB-465D-ACFA-85D0B8906453}" dt="2022-06-23T10:28:42.613" v="889" actId="790"/>
          <ac:spMkLst>
            <pc:docMk/>
            <pc:sldMk cId="1376307639" sldId="2134805714"/>
            <ac:spMk id="15" creationId="{5446445F-1F8C-4702-AB76-37F7AA713D79}"/>
          </ac:spMkLst>
        </pc:spChg>
        <pc:spChg chg="add mod">
          <ac:chgData name="Alexandra PAPILLON" userId="6ed42675-17a0-4139-8016-992ac43c869f" providerId="ADAL" clId="{63EA62CE-ABFB-465D-ACFA-85D0B8906453}" dt="2022-06-23T10:28:42.613" v="889" actId="790"/>
          <ac:spMkLst>
            <pc:docMk/>
            <pc:sldMk cId="1376307639" sldId="2134805714"/>
            <ac:spMk id="16" creationId="{B03F54C5-7CF8-4A3D-85E8-59350EE72079}"/>
          </ac:spMkLst>
        </pc:spChg>
        <pc:spChg chg="add mod">
          <ac:chgData name="Alexandra PAPILLON" userId="6ed42675-17a0-4139-8016-992ac43c869f" providerId="ADAL" clId="{63EA62CE-ABFB-465D-ACFA-85D0B8906453}" dt="2022-06-21T16:44:37.799" v="568"/>
          <ac:spMkLst>
            <pc:docMk/>
            <pc:sldMk cId="1376307639" sldId="2134805714"/>
            <ac:spMk id="17" creationId="{93D97244-B074-4198-BB55-6A3FF784D6E2}"/>
          </ac:spMkLst>
        </pc:spChg>
        <pc:picChg chg="mod">
          <ac:chgData name="Alexandra PAPILLON" userId="6ed42675-17a0-4139-8016-992ac43c869f" providerId="ADAL" clId="{63EA62CE-ABFB-465D-ACFA-85D0B8906453}" dt="2022-06-21T16:44:44.211" v="584" actId="1038"/>
          <ac:picMkLst>
            <pc:docMk/>
            <pc:sldMk cId="1376307639" sldId="2134805714"/>
            <ac:picMk id="5" creationId="{DDF756DE-D92A-C650-FA25-5498FD9FA23F}"/>
          </ac:picMkLst>
        </pc:picChg>
        <pc:picChg chg="add mod">
          <ac:chgData name="Alexandra PAPILLON" userId="6ed42675-17a0-4139-8016-992ac43c869f" providerId="ADAL" clId="{63EA62CE-ABFB-465D-ACFA-85D0B8906453}" dt="2022-06-21T09:24:08.823" v="318"/>
          <ac:picMkLst>
            <pc:docMk/>
            <pc:sldMk cId="1376307639" sldId="2134805714"/>
            <ac:picMk id="14" creationId="{BD4072BD-DD6D-4488-B7F6-47DB36DC5CCD}"/>
          </ac:picMkLst>
        </pc:picChg>
      </pc:sldChg>
      <pc:sldChg chg="del">
        <pc:chgData name="Alexandra PAPILLON" userId="6ed42675-17a0-4139-8016-992ac43c869f" providerId="ADAL" clId="{63EA62CE-ABFB-465D-ACFA-85D0B8906453}" dt="2022-06-21T16:46:08.319" v="677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63EA62CE-ABFB-465D-ACFA-85D0B8906453}" dt="2022-06-21T16:46:04.843" v="676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63EA62CE-ABFB-465D-ACFA-85D0B8906453}" dt="2022-06-21T16:46:09.179" v="678" actId="47"/>
        <pc:sldMkLst>
          <pc:docMk/>
          <pc:sldMk cId="3219673142" sldId="2134805747"/>
        </pc:sldMkLst>
      </pc:sldChg>
      <pc:sldChg chg="del">
        <pc:chgData name="Alexandra PAPILLON" userId="6ed42675-17a0-4139-8016-992ac43c869f" providerId="ADAL" clId="{63EA62CE-ABFB-465D-ACFA-85D0B8906453}" dt="2022-06-23T10:27:00.278" v="884" actId="47"/>
        <pc:sldMkLst>
          <pc:docMk/>
          <pc:sldMk cId="2812499087" sldId="2134805755"/>
        </pc:sldMkLst>
      </pc:sldChg>
      <pc:sldChg chg="del ord">
        <pc:chgData name="Alexandra PAPILLON" userId="6ed42675-17a0-4139-8016-992ac43c869f" providerId="ADAL" clId="{63EA62CE-ABFB-465D-ACFA-85D0B8906453}" dt="2022-06-23T10:26:59.697" v="883" actId="47"/>
        <pc:sldMkLst>
          <pc:docMk/>
          <pc:sldMk cId="2332208611" sldId="2134805756"/>
        </pc:sldMkLst>
      </pc:sldChg>
      <pc:sldChg chg="del">
        <pc:chgData name="Alexandra PAPILLON" userId="6ed42675-17a0-4139-8016-992ac43c869f" providerId="ADAL" clId="{63EA62CE-ABFB-465D-ACFA-85D0B8906453}" dt="2022-06-23T10:26:58.210" v="882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63EA62CE-ABFB-465D-ACFA-85D0B8906453}" dt="2022-06-21T16:46:00.975" v="668" actId="47"/>
        <pc:sldMkLst>
          <pc:docMk/>
          <pc:sldMk cId="4163919738" sldId="2134805758"/>
        </pc:sldMkLst>
      </pc:sldChg>
      <pc:sldChg chg="del">
        <pc:chgData name="Alexandra PAPILLON" userId="6ed42675-17a0-4139-8016-992ac43c869f" providerId="ADAL" clId="{63EA62CE-ABFB-465D-ACFA-85D0B8906453}" dt="2022-06-21T16:46:01.461" v="669" actId="47"/>
        <pc:sldMkLst>
          <pc:docMk/>
          <pc:sldMk cId="664002969" sldId="2134805760"/>
        </pc:sldMkLst>
      </pc:sldChg>
      <pc:sldChg chg="del">
        <pc:chgData name="Alexandra PAPILLON" userId="6ed42675-17a0-4139-8016-992ac43c869f" providerId="ADAL" clId="{63EA62CE-ABFB-465D-ACFA-85D0B8906453}" dt="2022-06-21T16:46:02.378" v="671" actId="47"/>
        <pc:sldMkLst>
          <pc:docMk/>
          <pc:sldMk cId="3833162626" sldId="2134805761"/>
        </pc:sldMkLst>
      </pc:sldChg>
      <pc:sldChg chg="del">
        <pc:chgData name="Alexandra PAPILLON" userId="6ed42675-17a0-4139-8016-992ac43c869f" providerId="ADAL" clId="{63EA62CE-ABFB-465D-ACFA-85D0B8906453}" dt="2022-06-21T16:46:01.976" v="670" actId="47"/>
        <pc:sldMkLst>
          <pc:docMk/>
          <pc:sldMk cId="1450634663" sldId="2134805762"/>
        </pc:sldMkLst>
      </pc:sldChg>
      <pc:sldChg chg="del">
        <pc:chgData name="Alexandra PAPILLON" userId="6ed42675-17a0-4139-8016-992ac43c869f" providerId="ADAL" clId="{63EA62CE-ABFB-465D-ACFA-85D0B8906453}" dt="2022-06-21T16:46:02.944" v="672" actId="47"/>
        <pc:sldMkLst>
          <pc:docMk/>
          <pc:sldMk cId="3325816386" sldId="2134805763"/>
        </pc:sldMkLst>
      </pc:sldChg>
      <pc:sldChg chg="del">
        <pc:chgData name="Alexandra PAPILLON" userId="6ed42675-17a0-4139-8016-992ac43c869f" providerId="ADAL" clId="{63EA62CE-ABFB-465D-ACFA-85D0B8906453}" dt="2022-06-21T16:46:03.363" v="673" actId="47"/>
        <pc:sldMkLst>
          <pc:docMk/>
          <pc:sldMk cId="1758681655" sldId="2134805764"/>
        </pc:sldMkLst>
      </pc:sldChg>
      <pc:sldChg chg="del">
        <pc:chgData name="Alexandra PAPILLON" userId="6ed42675-17a0-4139-8016-992ac43c869f" providerId="ADAL" clId="{63EA62CE-ABFB-465D-ACFA-85D0B8906453}" dt="2022-06-21T16:46:03.861" v="674" actId="47"/>
        <pc:sldMkLst>
          <pc:docMk/>
          <pc:sldMk cId="440331662" sldId="2134805765"/>
        </pc:sldMkLst>
      </pc:sldChg>
      <pc:sldChg chg="del">
        <pc:chgData name="Alexandra PAPILLON" userId="6ed42675-17a0-4139-8016-992ac43c869f" providerId="ADAL" clId="{63EA62CE-ABFB-465D-ACFA-85D0B8906453}" dt="2022-06-21T16:46:04.428" v="675" actId="47"/>
        <pc:sldMkLst>
          <pc:docMk/>
          <pc:sldMk cId="3491962331" sldId="2134805766"/>
        </pc:sldMkLst>
      </pc:sldChg>
      <pc:sldChg chg="del">
        <pc:chgData name="Alexandra PAPILLON" userId="6ed42675-17a0-4139-8016-992ac43c869f" providerId="ADAL" clId="{63EA62CE-ABFB-465D-ACFA-85D0B8906453}" dt="2022-06-21T16:46:00.229" v="667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63EA62CE-ABFB-465D-ACFA-85D0B8906453}" dt="2022-06-21T09:16:13.340" v="20" actId="47"/>
        <pc:sldMkLst>
          <pc:docMk/>
          <pc:sldMk cId="1180370113" sldId="2134805772"/>
        </pc:sldMkLst>
      </pc:sldChg>
      <pc:sldChg chg="modSp mod">
        <pc:chgData name="Alexandra PAPILLON" userId="6ed42675-17a0-4139-8016-992ac43c869f" providerId="ADAL" clId="{63EA62CE-ABFB-465D-ACFA-85D0B8906453}" dt="2022-06-23T10:28:16.520" v="887" actId="790"/>
        <pc:sldMkLst>
          <pc:docMk/>
          <pc:sldMk cId="3816454091" sldId="2134805774"/>
        </pc:sldMkLst>
        <pc:spChg chg="mod">
          <ac:chgData name="Alexandra PAPILLON" userId="6ed42675-17a0-4139-8016-992ac43c869f" providerId="ADAL" clId="{63EA62CE-ABFB-465D-ACFA-85D0B8906453}" dt="2022-06-23T10:28:16.520" v="887" actId="790"/>
          <ac:spMkLst>
            <pc:docMk/>
            <pc:sldMk cId="3816454091" sldId="2134805774"/>
            <ac:spMk id="9" creationId="{3615C52D-E102-2A20-24E1-385D8BE87DA9}"/>
          </ac:spMkLst>
        </pc:spChg>
        <pc:spChg chg="mod">
          <ac:chgData name="Alexandra PAPILLON" userId="6ed42675-17a0-4139-8016-992ac43c869f" providerId="ADAL" clId="{63EA62CE-ABFB-465D-ACFA-85D0B8906453}" dt="2022-06-21T09:16:05.623" v="15" actId="6549"/>
          <ac:spMkLst>
            <pc:docMk/>
            <pc:sldMk cId="3816454091" sldId="2134805774"/>
            <ac:spMk id="10" creationId="{B88B339D-6503-F104-67C2-B2B57A93AB2F}"/>
          </ac:spMkLst>
        </pc:spChg>
        <pc:spChg chg="mod">
          <ac:chgData name="Alexandra PAPILLON" userId="6ed42675-17a0-4139-8016-992ac43c869f" providerId="ADAL" clId="{63EA62CE-ABFB-465D-ACFA-85D0B8906453}" dt="2022-06-21T09:16:10.217" v="19" actId="20577"/>
          <ac:spMkLst>
            <pc:docMk/>
            <pc:sldMk cId="3816454091" sldId="2134805774"/>
            <ac:spMk id="11" creationId="{52E19F55-36F6-6189-6DF9-3C96278924EE}"/>
          </ac:spMkLst>
        </pc:spChg>
      </pc:sldChg>
      <pc:sldChg chg="addSp delSp modSp add mod">
        <pc:chgData name="Alexandra PAPILLON" userId="6ed42675-17a0-4139-8016-992ac43c869f" providerId="ADAL" clId="{63EA62CE-ABFB-465D-ACFA-85D0B8906453}" dt="2022-07-13T12:43:42.636" v="932" actId="120"/>
        <pc:sldMkLst>
          <pc:docMk/>
          <pc:sldMk cId="3276806516" sldId="2134805775"/>
        </pc:sldMkLst>
        <pc:spChg chg="mod">
          <ac:chgData name="Alexandra PAPILLON" userId="6ed42675-17a0-4139-8016-992ac43c869f" providerId="ADAL" clId="{63EA62CE-ABFB-465D-ACFA-85D0B8906453}" dt="2022-06-23T10:28:52.616" v="890" actId="790"/>
          <ac:spMkLst>
            <pc:docMk/>
            <pc:sldMk cId="3276806516" sldId="2134805775"/>
            <ac:spMk id="3" creationId="{1026347A-7F06-4819-9CED-D05E061BD65F}"/>
          </ac:spMkLst>
        </pc:spChg>
        <pc:spChg chg="del">
          <ac:chgData name="Alexandra PAPILLON" userId="6ed42675-17a0-4139-8016-992ac43c869f" providerId="ADAL" clId="{63EA62CE-ABFB-465D-ACFA-85D0B8906453}" dt="2022-06-23T10:27:42.972" v="886" actId="478"/>
          <ac:spMkLst>
            <pc:docMk/>
            <pc:sldMk cId="3276806516" sldId="2134805775"/>
            <ac:spMk id="4" creationId="{C07678AB-75D3-4D2B-BCD4-0EAC267DE67E}"/>
          </ac:spMkLst>
        </pc:spChg>
        <pc:spChg chg="del">
          <ac:chgData name="Alexandra PAPILLON" userId="6ed42675-17a0-4139-8016-992ac43c869f" providerId="ADAL" clId="{63EA62CE-ABFB-465D-ACFA-85D0B8906453}" dt="2022-06-23T10:27:40.465" v="885" actId="478"/>
          <ac:spMkLst>
            <pc:docMk/>
            <pc:sldMk cId="3276806516" sldId="2134805775"/>
            <ac:spMk id="8" creationId="{E269AAE0-3F1B-4FDE-B431-F3172FF99585}"/>
          </ac:spMkLst>
        </pc:spChg>
        <pc:spChg chg="mod">
          <ac:chgData name="Alexandra PAPILLON" userId="6ed42675-17a0-4139-8016-992ac43c869f" providerId="ADAL" clId="{63EA62CE-ABFB-465D-ACFA-85D0B8906453}" dt="2022-06-23T10:26:39.009" v="881" actId="465"/>
          <ac:spMkLst>
            <pc:docMk/>
            <pc:sldMk cId="3276806516" sldId="2134805775"/>
            <ac:spMk id="25" creationId="{A35FA6EE-4AAF-40D4-8754-3BD44CE79CED}"/>
          </ac:spMkLst>
        </pc:spChg>
        <pc:spChg chg="mod">
          <ac:chgData name="Alexandra PAPILLON" userId="6ed42675-17a0-4139-8016-992ac43c869f" providerId="ADAL" clId="{63EA62CE-ABFB-465D-ACFA-85D0B8906453}" dt="2022-07-13T12:43:42.636" v="932" actId="120"/>
          <ac:spMkLst>
            <pc:docMk/>
            <pc:sldMk cId="3276806516" sldId="2134805775"/>
            <ac:spMk id="27" creationId="{B8FF0979-7C77-4985-A8C3-45164C129914}"/>
          </ac:spMkLst>
        </pc:spChg>
        <pc:spChg chg="mod">
          <ac:chgData name="Alexandra PAPILLON" userId="6ed42675-17a0-4139-8016-992ac43c869f" providerId="ADAL" clId="{63EA62CE-ABFB-465D-ACFA-85D0B8906453}" dt="2022-06-23T10:29:47.740" v="911" actId="1035"/>
          <ac:spMkLst>
            <pc:docMk/>
            <pc:sldMk cId="3276806516" sldId="2134805775"/>
            <ac:spMk id="28" creationId="{8AAAF7BC-F53E-443C-AAE6-676C6FEF69AC}"/>
          </ac:spMkLst>
        </pc:spChg>
        <pc:spChg chg="mod">
          <ac:chgData name="Alexandra PAPILLON" userId="6ed42675-17a0-4139-8016-992ac43c869f" providerId="ADAL" clId="{63EA62CE-ABFB-465D-ACFA-85D0B8906453}" dt="2022-06-23T10:29:36.231" v="903" actId="1036"/>
          <ac:spMkLst>
            <pc:docMk/>
            <pc:sldMk cId="3276806516" sldId="2134805775"/>
            <ac:spMk id="29" creationId="{AF77227D-7AD8-4922-9649-058BFC659A6E}"/>
          </ac:spMkLst>
        </pc:spChg>
        <pc:spChg chg="mod">
          <ac:chgData name="Alexandra PAPILLON" userId="6ed42675-17a0-4139-8016-992ac43c869f" providerId="ADAL" clId="{63EA62CE-ABFB-465D-ACFA-85D0B8906453}" dt="2022-07-13T12:43:31.411" v="931" actId="5793"/>
          <ac:spMkLst>
            <pc:docMk/>
            <pc:sldMk cId="3276806516" sldId="2134805775"/>
            <ac:spMk id="30" creationId="{3C37DF21-0ADC-468C-8427-FAE8EC37B38A}"/>
          </ac:spMkLst>
        </pc:spChg>
        <pc:spChg chg="mod">
          <ac:chgData name="Alexandra PAPILLON" userId="6ed42675-17a0-4139-8016-992ac43c869f" providerId="ADAL" clId="{63EA62CE-ABFB-465D-ACFA-85D0B8906453}" dt="2022-06-23T10:29:05.499" v="891" actId="313"/>
          <ac:spMkLst>
            <pc:docMk/>
            <pc:sldMk cId="3276806516" sldId="2134805775"/>
            <ac:spMk id="31" creationId="{0B9AD21D-2A5F-4CDD-8EFE-6BD6DB53397D}"/>
          </ac:spMkLst>
        </pc:spChg>
        <pc:spChg chg="mod">
          <ac:chgData name="Alexandra PAPILLON" userId="6ed42675-17a0-4139-8016-992ac43c869f" providerId="ADAL" clId="{63EA62CE-ABFB-465D-ACFA-85D0B8906453}" dt="2022-06-23T10:25:40.957" v="876" actId="1076"/>
          <ac:spMkLst>
            <pc:docMk/>
            <pc:sldMk cId="3276806516" sldId="2134805775"/>
            <ac:spMk id="32" creationId="{E551475F-617B-4B8C-B414-A4DA990AB51C}"/>
          </ac:spMkLst>
        </pc:spChg>
        <pc:spChg chg="mod">
          <ac:chgData name="Alexandra PAPILLON" userId="6ed42675-17a0-4139-8016-992ac43c869f" providerId="ADAL" clId="{63EA62CE-ABFB-465D-ACFA-85D0B8906453}" dt="2022-06-23T10:30:48.803" v="928" actId="20577"/>
          <ac:spMkLst>
            <pc:docMk/>
            <pc:sldMk cId="3276806516" sldId="2134805775"/>
            <ac:spMk id="45" creationId="{93870013-6572-2F4F-8A5C-E88D7071B79E}"/>
          </ac:spMkLst>
        </pc:spChg>
        <pc:spChg chg="mod">
          <ac:chgData name="Alexandra PAPILLON" userId="6ed42675-17a0-4139-8016-992ac43c869f" providerId="ADAL" clId="{63EA62CE-ABFB-465D-ACFA-85D0B8906453}" dt="2022-06-23T10:26:39.009" v="881" actId="465"/>
          <ac:spMkLst>
            <pc:docMk/>
            <pc:sldMk cId="3276806516" sldId="2134805775"/>
            <ac:spMk id="46" creationId="{16A1CC50-6DA6-FB42-BA57-3A46B0C8D7AE}"/>
          </ac:spMkLst>
        </pc:spChg>
        <pc:spChg chg="mod">
          <ac:chgData name="Alexandra PAPILLON" userId="6ed42675-17a0-4139-8016-992ac43c869f" providerId="ADAL" clId="{63EA62CE-ABFB-465D-ACFA-85D0B8906453}" dt="2022-06-23T10:26:00.950" v="878" actId="1076"/>
          <ac:spMkLst>
            <pc:docMk/>
            <pc:sldMk cId="3276806516" sldId="2134805775"/>
            <ac:spMk id="47" creationId="{5E0BDEBA-D581-0F40-A63D-C5CEDF0CED61}"/>
          </ac:spMkLst>
        </pc:spChg>
        <pc:picChg chg="add mod">
          <ac:chgData name="Alexandra PAPILLON" userId="6ed42675-17a0-4139-8016-992ac43c869f" providerId="ADAL" clId="{63EA62CE-ABFB-465D-ACFA-85D0B8906453}" dt="2022-07-13T12:42:34.749" v="930"/>
          <ac:picMkLst>
            <pc:docMk/>
            <pc:sldMk cId="3276806516" sldId="2134805775"/>
            <ac:picMk id="38" creationId="{DF3B5A6F-7A6F-40DE-A1D6-851AEF38CD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12 Line of fire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12/3799_GOLDEN_RULES_EDIT_V4_VB--VASTANG--RULE12.mp4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hyperlink" Target="https://toolbox-hse-ftp.totalenergies.com/RO/Reformulation_2022/Regle_12/Safety_moment_RO12_Balisage_EN.mp4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BAD9D0-E200-267C-6689-563301C0C627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F794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3615C52D-E102-2A20-24E1-385D8BE8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5086894"/>
            <a:ext cx="3937136" cy="1204366"/>
          </a:xfrm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3600">
                <a:solidFill>
                  <a:srgbClr val="354D56"/>
                </a:solidFill>
              </a:rPr>
              <a:t>Golden Rule 12 </a:t>
            </a:r>
            <a:br>
              <a:rPr lang="en-US" sz="3600" b="1" cap="all">
                <a:solidFill>
                  <a:srgbClr val="F7941D"/>
                </a:solidFill>
              </a:rPr>
            </a:br>
            <a:r>
              <a:rPr lang="en-US" sz="3600" b="1">
                <a:solidFill>
                  <a:srgbClr val="F7941D"/>
                </a:solidFill>
              </a:rPr>
              <a:t>Line of Fire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88B339D-6503-F104-67C2-B2B57A93AB2F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F19300"/>
                </a:solidFill>
                <a:latin typeface="+mj-lt"/>
                <a:ea typeface="+mj-ea"/>
                <a:cs typeface="+mj-cs"/>
              </a:rPr>
              <a:t>Safety moment</a:t>
            </a:r>
          </a:p>
          <a:p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52E19F55-36F6-6189-6DF9-3C96278924EE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June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B09E46-C54B-C1F0-2AC0-FABE85917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8" y="970699"/>
            <a:ext cx="3937137" cy="39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5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Safety moment - Golden Rule 12 Line of fire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Golden Rule 12 Line of </a:t>
            </a:r>
            <a:r>
              <a:rPr lang="fr-FR" dirty="0" err="1">
                <a:solidFill>
                  <a:srgbClr val="354D56"/>
                </a:solidFill>
              </a:rPr>
              <a:t>fire</a:t>
            </a:r>
            <a:endParaRPr lang="fr-FR" dirty="0">
              <a:solidFill>
                <a:srgbClr val="354D56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A3EBB03-5E7E-4295-A6C0-26986CBD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611" y="2592686"/>
            <a:ext cx="3110819" cy="2102622"/>
          </a:xfrm>
          <a:prstGeom prst="rect">
            <a:avLst/>
          </a:prstGeom>
        </p:spPr>
      </p:pic>
      <p:pic>
        <p:nvPicPr>
          <p:cNvPr id="1032" name="Picture 8" descr="Le site du Domaine de Vermoise">
            <a:hlinkClick r:id="rId4"/>
            <a:extLst>
              <a:ext uri="{FF2B5EF4-FFF2-40B4-BE49-F238E27FC236}">
                <a16:creationId xmlns:a16="http://schemas.microsoft.com/office/drawing/2014/main" id="{7C345230-3787-40E9-8044-54A96858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19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04" y="3739737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09A20F-93A1-40BC-8135-4B65C718F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277" y="1246273"/>
            <a:ext cx="3463629" cy="4808064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8C6A05-0AD9-4ECF-8D5D-BBBFD0008051}"/>
              </a:ext>
            </a:extLst>
          </p:cNvPr>
          <p:cNvSpPr txBox="1"/>
          <p:nvPr/>
        </p:nvSpPr>
        <p:spPr>
          <a:xfrm>
            <a:off x="558455" y="1920448"/>
            <a:ext cx="3452868" cy="17235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en-US" sz="1400" b="1">
                <a:latin typeface="+mj-lt"/>
              </a:rPr>
              <a:t>Communication</a:t>
            </a:r>
            <a:r>
              <a:rPr lang="en-US" sz="1400">
                <a:latin typeface="+mj-lt"/>
              </a:rPr>
              <a:t> at the WDfS 2022</a:t>
            </a: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>
              <a:latin typeface="+mj-lt"/>
            </a:endParaRP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+mj-lt"/>
              </a:rPr>
              <a:t>Evolution of Golden Rules 1 to 10 to </a:t>
            </a:r>
            <a:r>
              <a:rPr lang="en-US" sz="1400" dirty="0">
                <a:latin typeface="+mj-lt"/>
              </a:rPr>
              <a:t>strengthen </a:t>
            </a:r>
            <a:r>
              <a:rPr lang="en-US" sz="1400" b="1" dirty="0">
                <a:latin typeface="+mj-lt"/>
              </a:rPr>
              <a:t>personal commitment </a:t>
            </a:r>
          </a:p>
          <a:p>
            <a:pPr indent="268288">
              <a:buClr>
                <a:srgbClr val="F7941D"/>
              </a:buClr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00">
                <a:latin typeface="+mj-lt"/>
              </a:rPr>
              <a:t>Golden </a:t>
            </a:r>
            <a:r>
              <a:rPr lang="en-US" sz="1400" dirty="0">
                <a:latin typeface="+mj-lt"/>
              </a:rPr>
              <a:t>Rules written in "</a:t>
            </a:r>
            <a:r>
              <a:rPr lang="en-US" sz="1400">
                <a:latin typeface="+mj-lt"/>
              </a:rPr>
              <a:t>I "</a:t>
            </a: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en-US" sz="1400">
                <a:latin typeface="+mj-lt"/>
              </a:rPr>
              <a:t>2 new Golden Rules, </a:t>
            </a:r>
          </a:p>
          <a:p>
            <a:pPr indent="268288">
              <a:buClr>
                <a:srgbClr val="F7941D"/>
              </a:buClr>
            </a:pPr>
            <a:r>
              <a:rPr lang="en-US" sz="1400">
                <a:latin typeface="+mj-lt"/>
              </a:rPr>
              <a:t>including Golden Rule 12 Line of fire</a:t>
            </a:r>
            <a:endParaRPr lang="en-US" sz="1400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B02170-A9D8-4D19-8513-4686ECA208E7}"/>
              </a:ext>
            </a:extLst>
          </p:cNvPr>
          <p:cNvSpPr txBox="1"/>
          <p:nvPr/>
        </p:nvSpPr>
        <p:spPr>
          <a:xfrm>
            <a:off x="558455" y="1246273"/>
            <a:ext cx="2628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>
                <a:solidFill>
                  <a:srgbClr val="F7941D"/>
                </a:solidFill>
              </a:rPr>
              <a:t>THE NEW GOLDEN RULES</a:t>
            </a:r>
            <a:endParaRPr lang="en-US" sz="1600" b="1" dirty="0">
              <a:solidFill>
                <a:srgbClr val="F7941D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81CB0E2-A72C-45E5-9F47-B203DB5F2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70" y="3981108"/>
            <a:ext cx="3357312" cy="10658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C0394F-AA1A-46DD-88EC-DF182CF2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98" y="4541369"/>
            <a:ext cx="842732" cy="842732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9D4D9D6-BCAA-4436-9EF2-DB68B4150366}"/>
              </a:ext>
            </a:extLst>
          </p:cNvPr>
          <p:cNvSpPr/>
          <p:nvPr/>
        </p:nvSpPr>
        <p:spPr>
          <a:xfrm>
            <a:off x="4853361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F756DE-D92A-C650-FA25-5498FD9F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9" y="853235"/>
            <a:ext cx="3903600" cy="55070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spc="-50" dirty="0">
                <a:solidFill>
                  <a:srgbClr val="354D56"/>
                </a:solidFill>
              </a:rPr>
              <a:t>The essence of Golden Rule 12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- Golden Rule 12 Line of fire</a:t>
            </a:r>
            <a:endParaRPr lang="fr-F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5057D1-7062-42EC-AB05-D7F450807B76}"/>
              </a:ext>
            </a:extLst>
          </p:cNvPr>
          <p:cNvSpPr txBox="1"/>
          <p:nvPr/>
        </p:nvSpPr>
        <p:spPr>
          <a:xfrm>
            <a:off x="5597618" y="1984983"/>
            <a:ext cx="6163852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>
                <a:solidFill>
                  <a:srgbClr val="323130"/>
                </a:solidFill>
              </a:rPr>
              <a:t>Being in the line of fire means </a:t>
            </a:r>
            <a:r>
              <a:rPr lang="en-US" sz="1400" b="1">
                <a:solidFill>
                  <a:srgbClr val="323130"/>
                </a:solidFill>
              </a:rPr>
              <a:t>being positioned in the path</a:t>
            </a:r>
            <a:r>
              <a:rPr lang="en-US" sz="1400">
                <a:solidFill>
                  <a:srgbClr val="323130"/>
                </a:solidFill>
              </a:rPr>
              <a:t> of a moving object or energy discharge.</a:t>
            </a:r>
          </a:p>
          <a:p>
            <a:endParaRPr lang="en-US" sz="1400">
              <a:solidFill>
                <a:srgbClr val="323130"/>
              </a:solidFill>
            </a:endParaRPr>
          </a:p>
          <a:p>
            <a:r>
              <a:rPr lang="en-US" sz="1400">
                <a:solidFill>
                  <a:srgbClr val="323130"/>
                </a:solidFill>
              </a:rPr>
              <a:t>Lines of fire are not always visible or previously identified and can vary or be introduced by other activities.</a:t>
            </a:r>
            <a:endParaRPr lang="en-US" sz="1400">
              <a:solidFill>
                <a:srgbClr val="323130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5360D9-EB0F-40A2-9373-90A4D84317C7}"/>
              </a:ext>
            </a:extLst>
          </p:cNvPr>
          <p:cNvSpPr txBox="1"/>
          <p:nvPr/>
        </p:nvSpPr>
        <p:spPr>
          <a:xfrm>
            <a:off x="5597618" y="1493688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>
                <a:solidFill>
                  <a:srgbClr val="F7941D"/>
                </a:solidFill>
              </a:rPr>
              <a:t>CONCEPT OF « LINE OF FIRE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980F8B-9725-4EEF-AB82-04897FB182C8}"/>
              </a:ext>
            </a:extLst>
          </p:cNvPr>
          <p:cNvSpPr txBox="1"/>
          <p:nvPr/>
        </p:nvSpPr>
        <p:spPr>
          <a:xfrm>
            <a:off x="5597618" y="4933425"/>
            <a:ext cx="616385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1600" b="1">
                <a:solidFill>
                  <a:srgbClr val="F7941D"/>
                </a:solidFill>
                <a:latin typeface="+mj-lt"/>
              </a:rPr>
              <a:t>On industrial sites, in the office and at home, we are all implicated!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4072BD-DD6D-4488-B7F6-47DB36DC5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18" y="3606785"/>
            <a:ext cx="715042" cy="715042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5446445F-1F8C-4702-AB76-37F7AA713D79}"/>
              </a:ext>
            </a:extLst>
          </p:cNvPr>
          <p:cNvSpPr txBox="1"/>
          <p:nvPr/>
        </p:nvSpPr>
        <p:spPr>
          <a:xfrm>
            <a:off x="6766778" y="3764093"/>
            <a:ext cx="49946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en-US" sz="14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</a:t>
            </a:r>
            <a:r>
              <a:rPr lang="en-US" sz="1400">
                <a:solidFill>
                  <a:srgbClr val="323130"/>
                </a:solidFill>
                <a:latin typeface="+mj-lt"/>
              </a:rPr>
              <a:t> Compagny related to non-compliance with a requitement of the Golden Rule 12 (2012-2021)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B03F54C5-7CF8-4A3D-85E8-59350EE72079}"/>
              </a:ext>
            </a:extLst>
          </p:cNvPr>
          <p:cNvSpPr txBox="1"/>
          <p:nvPr/>
        </p:nvSpPr>
        <p:spPr>
          <a:xfrm>
            <a:off x="6489322" y="3727061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pc="25">
                <a:solidFill>
                  <a:srgbClr val="F7941D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3D97244-B074-4198-BB55-6A3FF784D6E2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85C2C69-3431-4637-BDFC-E8388361993E}"/>
              </a:ext>
            </a:extLst>
          </p:cNvPr>
          <p:cNvSpPr/>
          <p:nvPr/>
        </p:nvSpPr>
        <p:spPr>
          <a:xfrm>
            <a:off x="314632" y="1250843"/>
            <a:ext cx="8593394" cy="5094895"/>
          </a:xfrm>
          <a:prstGeom prst="roundRect">
            <a:avLst>
              <a:gd name="adj" fmla="val 3580"/>
            </a:avLst>
          </a:prstGeom>
          <a:solidFill>
            <a:srgbClr val="F794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Examples of line of fire in the offices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3870013-6572-2F4F-8A5C-E88D7071B79E}"/>
              </a:ext>
            </a:extLst>
          </p:cNvPr>
          <p:cNvSpPr txBox="1"/>
          <p:nvPr/>
        </p:nvSpPr>
        <p:spPr>
          <a:xfrm>
            <a:off x="1784139" y="4743518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1400" b="1">
                <a:solidFill>
                  <a:srgbClr val="F7941D"/>
                </a:solidFill>
              </a:rPr>
              <a:t>Pressure releases</a:t>
            </a:r>
            <a:endParaRPr lang="en-US" sz="1400" b="1" dirty="0">
              <a:solidFill>
                <a:srgbClr val="F7941D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6A1CC50-6DA6-FB42-BA57-3A46B0C8D7AE}"/>
              </a:ext>
            </a:extLst>
          </p:cNvPr>
          <p:cNvSpPr txBox="1"/>
          <p:nvPr/>
        </p:nvSpPr>
        <p:spPr>
          <a:xfrm>
            <a:off x="1784139" y="2665074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7941D"/>
              </a:buClr>
            </a:pPr>
            <a:r>
              <a:rPr lang="en-US" sz="1400" b="1" dirty="0">
                <a:solidFill>
                  <a:srgbClr val="F7941D"/>
                </a:solidFill>
              </a:rPr>
              <a:t>Moving objects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1784139" y="1649869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1400" b="1" dirty="0">
                <a:solidFill>
                  <a:srgbClr val="F7941D"/>
                </a:solidFill>
              </a:rPr>
              <a:t>Falling objects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AE8F68-D30F-B149-9AA6-AB258FB8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5" y="4492418"/>
            <a:ext cx="717644" cy="7176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7F27F0-8869-5946-95A0-53509BB30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6" y="1383238"/>
            <a:ext cx="715042" cy="715042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2BEA782-81D7-49CC-913E-3698381A2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4"/>
          <a:stretch/>
        </p:blipFill>
        <p:spPr bwMode="auto">
          <a:xfrm>
            <a:off x="9137393" y="4571561"/>
            <a:ext cx="2628000" cy="177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DBD9D6FB-BC57-43DC-A07C-F911C6875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0"/>
          <a:stretch/>
        </p:blipFill>
        <p:spPr bwMode="auto">
          <a:xfrm>
            <a:off x="9137393" y="1582832"/>
            <a:ext cx="2628000" cy="2763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77E5E0B-AA97-4D66-B817-5F2A1F29D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1" y="3454844"/>
            <a:ext cx="716813" cy="71681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35FA6EE-4AAF-40D4-8754-3BD44CE79CED}"/>
              </a:ext>
            </a:extLst>
          </p:cNvPr>
          <p:cNvSpPr txBox="1"/>
          <p:nvPr/>
        </p:nvSpPr>
        <p:spPr>
          <a:xfrm>
            <a:off x="1784139" y="3665491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F7941D"/>
              </a:buClr>
            </a:pPr>
            <a:r>
              <a:rPr lang="en-US" sz="1400" b="1" dirty="0">
                <a:solidFill>
                  <a:srgbClr val="F7941D"/>
                </a:solidFill>
              </a:rPr>
              <a:t>Engines or vehicles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8FF0979-7C77-4985-A8C3-45164C129914}"/>
              </a:ext>
            </a:extLst>
          </p:cNvPr>
          <p:cNvSpPr txBox="1"/>
          <p:nvPr/>
        </p:nvSpPr>
        <p:spPr>
          <a:xfrm>
            <a:off x="1776518" y="5666324"/>
            <a:ext cx="2016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F7941D"/>
                </a:solidFill>
              </a:rPr>
              <a:t>Barriers and exclusion zones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AAF7BC-F53E-443C-AAE6-676C6FEF69AC}"/>
              </a:ext>
            </a:extLst>
          </p:cNvPr>
          <p:cNvSpPr txBox="1"/>
          <p:nvPr/>
        </p:nvSpPr>
        <p:spPr>
          <a:xfrm>
            <a:off x="4253212" y="4661832"/>
            <a:ext cx="3924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1400" b="1" dirty="0">
                <a:solidFill>
                  <a:srgbClr val="F7941D"/>
                </a:solidFill>
              </a:rPr>
              <a:t>I am vigilant  </a:t>
            </a:r>
            <a:r>
              <a:rPr lang="en-US" sz="1400" dirty="0"/>
              <a:t>when using very hot liquids at fountains and/or coffee machines.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77227D-7AD8-4922-9649-058BFC659A6E}"/>
              </a:ext>
            </a:extLst>
          </p:cNvPr>
          <p:cNvSpPr txBox="1"/>
          <p:nvPr/>
        </p:nvSpPr>
        <p:spPr>
          <a:xfrm>
            <a:off x="4253212" y="2566892"/>
            <a:ext cx="3924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F7941D"/>
              </a:buClr>
            </a:pPr>
            <a:r>
              <a:rPr lang="en-US" sz="1400" b="1" dirty="0">
                <a:solidFill>
                  <a:srgbClr val="F7941D"/>
                </a:solidFill>
              </a:rPr>
              <a:t>I am vigilant </a:t>
            </a:r>
            <a:r>
              <a:rPr lang="en-US" sz="1400" dirty="0"/>
              <a:t>when opening doors or passing by doors.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C37DF21-0ADC-468C-8427-FAE8EC37B38A}"/>
              </a:ext>
            </a:extLst>
          </p:cNvPr>
          <p:cNvSpPr txBox="1"/>
          <p:nvPr/>
        </p:nvSpPr>
        <p:spPr>
          <a:xfrm>
            <a:off x="4253212" y="1633037"/>
            <a:ext cx="3924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7941D"/>
              </a:buClr>
            </a:pPr>
            <a:r>
              <a:rPr lang="en-US" sz="1400" b="1" dirty="0">
                <a:solidFill>
                  <a:srgbClr val="F7941D"/>
                </a:solidFill>
              </a:rPr>
              <a:t>I don't put things </a:t>
            </a:r>
            <a:r>
              <a:rPr lang="en-US" sz="1400" dirty="0"/>
              <a:t>on top of cupboards, etc.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B9AD21D-2A5F-4CDD-8EFE-6BD6DB53397D}"/>
              </a:ext>
            </a:extLst>
          </p:cNvPr>
          <p:cNvSpPr txBox="1"/>
          <p:nvPr/>
        </p:nvSpPr>
        <p:spPr>
          <a:xfrm>
            <a:off x="4253212" y="3487590"/>
            <a:ext cx="3924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F7941D"/>
              </a:buClr>
            </a:pPr>
            <a:r>
              <a:rPr lang="en-US" sz="1400" b="1" dirty="0">
                <a:solidFill>
                  <a:srgbClr val="F7941D"/>
                </a:solidFill>
              </a:rPr>
              <a:t>I pay attention </a:t>
            </a:r>
            <a:r>
              <a:rPr lang="en-US" sz="1400" dirty="0"/>
              <a:t>to the trajectories of scooters, bikes, etc. and to the vehicles maneuvering in car parks.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551475F-617B-4B8C-B414-A4DA990AB51C}"/>
              </a:ext>
            </a:extLst>
          </p:cNvPr>
          <p:cNvSpPr txBox="1"/>
          <p:nvPr/>
        </p:nvSpPr>
        <p:spPr>
          <a:xfrm>
            <a:off x="4253212" y="5773030"/>
            <a:ext cx="3924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1400" b="1" dirty="0">
                <a:solidFill>
                  <a:srgbClr val="F7941D"/>
                </a:solidFill>
              </a:rPr>
              <a:t>I respect </a:t>
            </a:r>
            <a:r>
              <a:rPr lang="en-US" sz="1400" dirty="0"/>
              <a:t>the signs and safety barriers in place.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138BE4C-C2A5-4F14-B9D7-0DF4417E3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6" y="5530825"/>
            <a:ext cx="715042" cy="7150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4690D5-6A87-4E75-B22A-FAFDF633FE98}"/>
              </a:ext>
            </a:extLst>
          </p:cNvPr>
          <p:cNvSpPr/>
          <p:nvPr/>
        </p:nvSpPr>
        <p:spPr>
          <a:xfrm>
            <a:off x="947097" y="5581914"/>
            <a:ext cx="440850" cy="612000"/>
          </a:xfrm>
          <a:prstGeom prst="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que 10" descr="Barrière de construction avec un remplissage uni">
            <a:extLst>
              <a:ext uri="{FF2B5EF4-FFF2-40B4-BE49-F238E27FC236}">
                <a16:creationId xmlns:a16="http://schemas.microsoft.com/office/drawing/2014/main" id="{282CFFB1-F1D6-4944-BAAF-220D9A1F8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281" y="5592752"/>
            <a:ext cx="576000" cy="5760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8B18472D-4A03-468C-8789-6EDEBD4D4D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837" y="2419350"/>
            <a:ext cx="714375" cy="714375"/>
            <a:chOff x="326" y="1524"/>
            <a:chExt cx="450" cy="4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FC0C7A2-2FF1-45A0-A3DE-2418A12F96B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" y="1524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85AC943-A6A6-4AAC-8509-4B71F451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641"/>
              <a:ext cx="51" cy="51"/>
            </a:xfrm>
            <a:custGeom>
              <a:avLst/>
              <a:gdLst>
                <a:gd name="T0" fmla="*/ 118 w 118"/>
                <a:gd name="T1" fmla="*/ 59 h 118"/>
                <a:gd name="T2" fmla="*/ 118 w 118"/>
                <a:gd name="T3" fmla="*/ 59 h 118"/>
                <a:gd name="T4" fmla="*/ 59 w 118"/>
                <a:gd name="T5" fmla="*/ 118 h 118"/>
                <a:gd name="T6" fmla="*/ 0 w 118"/>
                <a:gd name="T7" fmla="*/ 59 h 118"/>
                <a:gd name="T8" fmla="*/ 59 w 118"/>
                <a:gd name="T9" fmla="*/ 0 h 118"/>
                <a:gd name="T10" fmla="*/ 118 w 118"/>
                <a:gd name="T1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118" y="59"/>
                  </a:moveTo>
                  <a:lnTo>
                    <a:pt x="118" y="59"/>
                  </a:lnTo>
                  <a:cubicBezTo>
                    <a:pt x="118" y="92"/>
                    <a:pt x="92" y="118"/>
                    <a:pt x="59" y="118"/>
                  </a:cubicBez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80A78F-DC99-46BB-A613-19056759A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641"/>
              <a:ext cx="51" cy="51"/>
            </a:xfrm>
            <a:custGeom>
              <a:avLst/>
              <a:gdLst>
                <a:gd name="T0" fmla="*/ 118 w 118"/>
                <a:gd name="T1" fmla="*/ 59 h 118"/>
                <a:gd name="T2" fmla="*/ 118 w 118"/>
                <a:gd name="T3" fmla="*/ 59 h 118"/>
                <a:gd name="T4" fmla="*/ 59 w 118"/>
                <a:gd name="T5" fmla="*/ 118 h 118"/>
                <a:gd name="T6" fmla="*/ 0 w 118"/>
                <a:gd name="T7" fmla="*/ 59 h 118"/>
                <a:gd name="T8" fmla="*/ 59 w 118"/>
                <a:gd name="T9" fmla="*/ 0 h 118"/>
                <a:gd name="T10" fmla="*/ 118 w 118"/>
                <a:gd name="T11" fmla="*/ 59 h 118"/>
                <a:gd name="T12" fmla="*/ 118 w 118"/>
                <a:gd name="T13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8">
                  <a:moveTo>
                    <a:pt x="118" y="59"/>
                  </a:moveTo>
                  <a:lnTo>
                    <a:pt x="118" y="59"/>
                  </a:lnTo>
                  <a:cubicBezTo>
                    <a:pt x="118" y="92"/>
                    <a:pt x="92" y="118"/>
                    <a:pt x="59" y="118"/>
                  </a:cubicBez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lnTo>
                    <a:pt x="118" y="59"/>
                  </a:lnTo>
                  <a:close/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A649527-2025-4210-99D2-9C5212998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1569"/>
              <a:ext cx="245" cy="363"/>
            </a:xfrm>
            <a:custGeom>
              <a:avLst/>
              <a:gdLst>
                <a:gd name="T0" fmla="*/ 544 w 570"/>
                <a:gd name="T1" fmla="*/ 638 h 843"/>
                <a:gd name="T2" fmla="*/ 544 w 570"/>
                <a:gd name="T3" fmla="*/ 638 h 843"/>
                <a:gd name="T4" fmla="*/ 161 w 570"/>
                <a:gd name="T5" fmla="*/ 539 h 843"/>
                <a:gd name="T6" fmla="*/ 157 w 570"/>
                <a:gd name="T7" fmla="*/ 392 h 843"/>
                <a:gd name="T8" fmla="*/ 157 w 570"/>
                <a:gd name="T9" fmla="*/ 391 h 843"/>
                <a:gd name="T10" fmla="*/ 349 w 570"/>
                <a:gd name="T11" fmla="*/ 116 h 843"/>
                <a:gd name="T12" fmla="*/ 342 w 570"/>
                <a:gd name="T13" fmla="*/ 75 h 843"/>
                <a:gd name="T14" fmla="*/ 300 w 570"/>
                <a:gd name="T15" fmla="*/ 82 h 843"/>
                <a:gd name="T16" fmla="*/ 132 w 570"/>
                <a:gd name="T17" fmla="*/ 324 h 843"/>
                <a:gd name="T18" fmla="*/ 59 w 570"/>
                <a:gd name="T19" fmla="*/ 324 h 843"/>
                <a:gd name="T20" fmla="*/ 59 w 570"/>
                <a:gd name="T21" fmla="*/ 29 h 843"/>
                <a:gd name="T22" fmla="*/ 29 w 570"/>
                <a:gd name="T23" fmla="*/ 0 h 843"/>
                <a:gd name="T24" fmla="*/ 0 w 570"/>
                <a:gd name="T25" fmla="*/ 29 h 843"/>
                <a:gd name="T26" fmla="*/ 0 w 570"/>
                <a:gd name="T27" fmla="*/ 374 h 843"/>
                <a:gd name="T28" fmla="*/ 0 w 570"/>
                <a:gd name="T29" fmla="*/ 546 h 843"/>
                <a:gd name="T30" fmla="*/ 2 w 570"/>
                <a:gd name="T31" fmla="*/ 546 h 843"/>
                <a:gd name="T32" fmla="*/ 11 w 570"/>
                <a:gd name="T33" fmla="*/ 563 h 843"/>
                <a:gd name="T34" fmla="*/ 304 w 570"/>
                <a:gd name="T35" fmla="*/ 832 h 843"/>
                <a:gd name="T36" fmla="*/ 346 w 570"/>
                <a:gd name="T37" fmla="*/ 830 h 843"/>
                <a:gd name="T38" fmla="*/ 344 w 570"/>
                <a:gd name="T39" fmla="*/ 788 h 843"/>
                <a:gd name="T40" fmla="*/ 130 w 570"/>
                <a:gd name="T41" fmla="*/ 592 h 843"/>
                <a:gd name="T42" fmla="*/ 530 w 570"/>
                <a:gd name="T43" fmla="*/ 695 h 843"/>
                <a:gd name="T44" fmla="*/ 566 w 570"/>
                <a:gd name="T45" fmla="*/ 673 h 843"/>
                <a:gd name="T46" fmla="*/ 544 w 570"/>
                <a:gd name="T4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0" h="843">
                  <a:moveTo>
                    <a:pt x="544" y="638"/>
                  </a:moveTo>
                  <a:lnTo>
                    <a:pt x="544" y="638"/>
                  </a:lnTo>
                  <a:lnTo>
                    <a:pt x="161" y="539"/>
                  </a:lnTo>
                  <a:lnTo>
                    <a:pt x="157" y="392"/>
                  </a:lnTo>
                  <a:lnTo>
                    <a:pt x="157" y="391"/>
                  </a:lnTo>
                  <a:lnTo>
                    <a:pt x="349" y="116"/>
                  </a:lnTo>
                  <a:cubicBezTo>
                    <a:pt x="358" y="103"/>
                    <a:pt x="355" y="84"/>
                    <a:pt x="342" y="75"/>
                  </a:cubicBezTo>
                  <a:cubicBezTo>
                    <a:pt x="328" y="66"/>
                    <a:pt x="310" y="69"/>
                    <a:pt x="300" y="82"/>
                  </a:cubicBezTo>
                  <a:lnTo>
                    <a:pt x="132" y="324"/>
                  </a:lnTo>
                  <a:lnTo>
                    <a:pt x="59" y="324"/>
                  </a:lnTo>
                  <a:lnTo>
                    <a:pt x="59" y="29"/>
                  </a:ln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lnTo>
                    <a:pt x="0" y="374"/>
                  </a:lnTo>
                  <a:lnTo>
                    <a:pt x="0" y="546"/>
                  </a:lnTo>
                  <a:lnTo>
                    <a:pt x="2" y="546"/>
                  </a:lnTo>
                  <a:cubicBezTo>
                    <a:pt x="3" y="552"/>
                    <a:pt x="6" y="559"/>
                    <a:pt x="11" y="563"/>
                  </a:cubicBezTo>
                  <a:lnTo>
                    <a:pt x="304" y="832"/>
                  </a:lnTo>
                  <a:cubicBezTo>
                    <a:pt x="316" y="843"/>
                    <a:pt x="334" y="842"/>
                    <a:pt x="346" y="830"/>
                  </a:cubicBezTo>
                  <a:cubicBezTo>
                    <a:pt x="357" y="818"/>
                    <a:pt x="356" y="799"/>
                    <a:pt x="344" y="788"/>
                  </a:cubicBezTo>
                  <a:lnTo>
                    <a:pt x="130" y="592"/>
                  </a:lnTo>
                  <a:lnTo>
                    <a:pt x="530" y="695"/>
                  </a:lnTo>
                  <a:cubicBezTo>
                    <a:pt x="545" y="699"/>
                    <a:pt x="562" y="689"/>
                    <a:pt x="566" y="673"/>
                  </a:cubicBezTo>
                  <a:cubicBezTo>
                    <a:pt x="570" y="658"/>
                    <a:pt x="560" y="642"/>
                    <a:pt x="544" y="638"/>
                  </a:cubicBezTo>
                  <a:close/>
                </a:path>
              </a:pathLst>
            </a:custGeom>
            <a:solidFill>
              <a:srgbClr val="FDEA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DBD54AE-C105-4EF5-91AF-8D7562CD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1569"/>
              <a:ext cx="245" cy="363"/>
            </a:xfrm>
            <a:custGeom>
              <a:avLst/>
              <a:gdLst>
                <a:gd name="T0" fmla="*/ 544 w 570"/>
                <a:gd name="T1" fmla="*/ 638 h 843"/>
                <a:gd name="T2" fmla="*/ 544 w 570"/>
                <a:gd name="T3" fmla="*/ 638 h 843"/>
                <a:gd name="T4" fmla="*/ 161 w 570"/>
                <a:gd name="T5" fmla="*/ 539 h 843"/>
                <a:gd name="T6" fmla="*/ 157 w 570"/>
                <a:gd name="T7" fmla="*/ 392 h 843"/>
                <a:gd name="T8" fmla="*/ 157 w 570"/>
                <a:gd name="T9" fmla="*/ 391 h 843"/>
                <a:gd name="T10" fmla="*/ 349 w 570"/>
                <a:gd name="T11" fmla="*/ 116 h 843"/>
                <a:gd name="T12" fmla="*/ 342 w 570"/>
                <a:gd name="T13" fmla="*/ 75 h 843"/>
                <a:gd name="T14" fmla="*/ 300 w 570"/>
                <a:gd name="T15" fmla="*/ 82 h 843"/>
                <a:gd name="T16" fmla="*/ 132 w 570"/>
                <a:gd name="T17" fmla="*/ 324 h 843"/>
                <a:gd name="T18" fmla="*/ 59 w 570"/>
                <a:gd name="T19" fmla="*/ 324 h 843"/>
                <a:gd name="T20" fmla="*/ 59 w 570"/>
                <a:gd name="T21" fmla="*/ 29 h 843"/>
                <a:gd name="T22" fmla="*/ 29 w 570"/>
                <a:gd name="T23" fmla="*/ 0 h 843"/>
                <a:gd name="T24" fmla="*/ 0 w 570"/>
                <a:gd name="T25" fmla="*/ 29 h 843"/>
                <a:gd name="T26" fmla="*/ 0 w 570"/>
                <a:gd name="T27" fmla="*/ 374 h 843"/>
                <a:gd name="T28" fmla="*/ 0 w 570"/>
                <a:gd name="T29" fmla="*/ 546 h 843"/>
                <a:gd name="T30" fmla="*/ 2 w 570"/>
                <a:gd name="T31" fmla="*/ 546 h 843"/>
                <a:gd name="T32" fmla="*/ 11 w 570"/>
                <a:gd name="T33" fmla="*/ 563 h 843"/>
                <a:gd name="T34" fmla="*/ 304 w 570"/>
                <a:gd name="T35" fmla="*/ 832 h 843"/>
                <a:gd name="T36" fmla="*/ 346 w 570"/>
                <a:gd name="T37" fmla="*/ 830 h 843"/>
                <a:gd name="T38" fmla="*/ 344 w 570"/>
                <a:gd name="T39" fmla="*/ 788 h 843"/>
                <a:gd name="T40" fmla="*/ 130 w 570"/>
                <a:gd name="T41" fmla="*/ 592 h 843"/>
                <a:gd name="T42" fmla="*/ 530 w 570"/>
                <a:gd name="T43" fmla="*/ 695 h 843"/>
                <a:gd name="T44" fmla="*/ 566 w 570"/>
                <a:gd name="T45" fmla="*/ 673 h 843"/>
                <a:gd name="T46" fmla="*/ 544 w 570"/>
                <a:gd name="T47" fmla="*/ 638 h 843"/>
                <a:gd name="T48" fmla="*/ 544 w 570"/>
                <a:gd name="T49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0" h="843">
                  <a:moveTo>
                    <a:pt x="544" y="638"/>
                  </a:moveTo>
                  <a:lnTo>
                    <a:pt x="544" y="638"/>
                  </a:lnTo>
                  <a:lnTo>
                    <a:pt x="161" y="539"/>
                  </a:lnTo>
                  <a:lnTo>
                    <a:pt x="157" y="392"/>
                  </a:lnTo>
                  <a:lnTo>
                    <a:pt x="157" y="391"/>
                  </a:lnTo>
                  <a:lnTo>
                    <a:pt x="349" y="116"/>
                  </a:lnTo>
                  <a:cubicBezTo>
                    <a:pt x="358" y="103"/>
                    <a:pt x="355" y="84"/>
                    <a:pt x="342" y="75"/>
                  </a:cubicBezTo>
                  <a:cubicBezTo>
                    <a:pt x="328" y="66"/>
                    <a:pt x="310" y="69"/>
                    <a:pt x="300" y="82"/>
                  </a:cubicBezTo>
                  <a:lnTo>
                    <a:pt x="132" y="324"/>
                  </a:lnTo>
                  <a:lnTo>
                    <a:pt x="59" y="324"/>
                  </a:lnTo>
                  <a:lnTo>
                    <a:pt x="59" y="29"/>
                  </a:ln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lnTo>
                    <a:pt x="0" y="374"/>
                  </a:lnTo>
                  <a:lnTo>
                    <a:pt x="0" y="546"/>
                  </a:lnTo>
                  <a:lnTo>
                    <a:pt x="2" y="546"/>
                  </a:lnTo>
                  <a:cubicBezTo>
                    <a:pt x="3" y="552"/>
                    <a:pt x="6" y="559"/>
                    <a:pt x="11" y="563"/>
                  </a:cubicBezTo>
                  <a:lnTo>
                    <a:pt x="304" y="832"/>
                  </a:lnTo>
                  <a:cubicBezTo>
                    <a:pt x="316" y="843"/>
                    <a:pt x="334" y="842"/>
                    <a:pt x="346" y="830"/>
                  </a:cubicBezTo>
                  <a:cubicBezTo>
                    <a:pt x="357" y="818"/>
                    <a:pt x="356" y="799"/>
                    <a:pt x="344" y="788"/>
                  </a:cubicBezTo>
                  <a:lnTo>
                    <a:pt x="130" y="592"/>
                  </a:lnTo>
                  <a:lnTo>
                    <a:pt x="530" y="695"/>
                  </a:lnTo>
                  <a:cubicBezTo>
                    <a:pt x="545" y="699"/>
                    <a:pt x="562" y="689"/>
                    <a:pt x="566" y="673"/>
                  </a:cubicBezTo>
                  <a:cubicBezTo>
                    <a:pt x="570" y="658"/>
                    <a:pt x="560" y="642"/>
                    <a:pt x="544" y="638"/>
                  </a:cubicBezTo>
                  <a:lnTo>
                    <a:pt x="544" y="638"/>
                  </a:lnTo>
                  <a:close/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805E951-1EE6-4681-AE1F-EACCD32B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735"/>
              <a:ext cx="191" cy="66"/>
            </a:xfrm>
            <a:custGeom>
              <a:avLst/>
              <a:gdLst>
                <a:gd name="T0" fmla="*/ 442 w 442"/>
                <a:gd name="T1" fmla="*/ 152 h 152"/>
                <a:gd name="T2" fmla="*/ 442 w 442"/>
                <a:gd name="T3" fmla="*/ 152 h 152"/>
                <a:gd name="T4" fmla="*/ 0 w 442"/>
                <a:gd name="T5" fmla="*/ 152 h 152"/>
                <a:gd name="T6" fmla="*/ 0 w 442"/>
                <a:gd name="T7" fmla="*/ 0 h 152"/>
                <a:gd name="T8" fmla="*/ 442 w 442"/>
                <a:gd name="T9" fmla="*/ 0 h 152"/>
                <a:gd name="T10" fmla="*/ 442 w 442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152">
                  <a:moveTo>
                    <a:pt x="442" y="152"/>
                  </a:moveTo>
                  <a:lnTo>
                    <a:pt x="442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442" y="0"/>
                  </a:lnTo>
                  <a:lnTo>
                    <a:pt x="442" y="152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0F07618-4738-4A75-9FF0-F67B3432C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735"/>
              <a:ext cx="191" cy="66"/>
            </a:xfrm>
            <a:custGeom>
              <a:avLst/>
              <a:gdLst>
                <a:gd name="T0" fmla="*/ 442 w 442"/>
                <a:gd name="T1" fmla="*/ 152 h 152"/>
                <a:gd name="T2" fmla="*/ 442 w 442"/>
                <a:gd name="T3" fmla="*/ 152 h 152"/>
                <a:gd name="T4" fmla="*/ 0 w 442"/>
                <a:gd name="T5" fmla="*/ 152 h 152"/>
                <a:gd name="T6" fmla="*/ 0 w 442"/>
                <a:gd name="T7" fmla="*/ 0 h 152"/>
                <a:gd name="T8" fmla="*/ 442 w 442"/>
                <a:gd name="T9" fmla="*/ 0 h 152"/>
                <a:gd name="T10" fmla="*/ 442 w 442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152">
                  <a:moveTo>
                    <a:pt x="442" y="152"/>
                  </a:moveTo>
                  <a:lnTo>
                    <a:pt x="442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442" y="0"/>
                  </a:lnTo>
                  <a:lnTo>
                    <a:pt x="442" y="152"/>
                  </a:lnTo>
                  <a:close/>
                </a:path>
              </a:pathLst>
            </a:custGeom>
            <a:solidFill>
              <a:srgbClr val="FDEAD2"/>
            </a:solidFill>
            <a:ln w="23813" cap="rnd">
              <a:solidFill>
                <a:srgbClr val="F586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90DC60F-C168-447A-86BC-F41817731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754"/>
              <a:ext cx="14" cy="28"/>
            </a:xfrm>
            <a:custGeom>
              <a:avLst/>
              <a:gdLst>
                <a:gd name="T0" fmla="*/ 32 w 32"/>
                <a:gd name="T1" fmla="*/ 0 h 64"/>
                <a:gd name="T2" fmla="*/ 32 w 32"/>
                <a:gd name="T3" fmla="*/ 0 h 64"/>
                <a:gd name="T4" fmla="*/ 0 w 32"/>
                <a:gd name="T5" fmla="*/ 32 h 64"/>
                <a:gd name="T6" fmla="*/ 32 w 32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4">
                  <a:moveTo>
                    <a:pt x="3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32" y="64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95227F6-A270-429B-A352-2B4B920A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754"/>
              <a:ext cx="14" cy="28"/>
            </a:xfrm>
            <a:custGeom>
              <a:avLst/>
              <a:gdLst>
                <a:gd name="T0" fmla="*/ 32 w 32"/>
                <a:gd name="T1" fmla="*/ 0 h 64"/>
                <a:gd name="T2" fmla="*/ 32 w 32"/>
                <a:gd name="T3" fmla="*/ 0 h 64"/>
                <a:gd name="T4" fmla="*/ 0 w 32"/>
                <a:gd name="T5" fmla="*/ 32 h 64"/>
                <a:gd name="T6" fmla="*/ 32 w 32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4">
                  <a:moveTo>
                    <a:pt x="3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32" y="64"/>
                  </a:lnTo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BE2B80D-6323-43AD-8BDB-5A09D542C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768"/>
              <a:ext cx="104" cy="0"/>
            </a:xfrm>
            <a:custGeom>
              <a:avLst/>
              <a:gdLst>
                <a:gd name="T0" fmla="*/ 241 w 241"/>
                <a:gd name="T1" fmla="*/ 241 w 241"/>
                <a:gd name="T2" fmla="*/ 0 w 2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1">
                  <a:moveTo>
                    <a:pt x="241" y="0"/>
                  </a:moveTo>
                  <a:lnTo>
                    <a:pt x="241" y="0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033D3A9-04C6-4C8F-824E-4251E5E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768"/>
              <a:ext cx="104" cy="0"/>
            </a:xfrm>
            <a:custGeom>
              <a:avLst/>
              <a:gdLst>
                <a:gd name="T0" fmla="*/ 241 w 241"/>
                <a:gd name="T1" fmla="*/ 241 w 241"/>
                <a:gd name="T2" fmla="*/ 0 w 2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1">
                  <a:moveTo>
                    <a:pt x="241" y="0"/>
                  </a:moveTo>
                  <a:lnTo>
                    <a:pt x="241" y="0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DFF50A84-C13B-4DAC-800A-C4C84D62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529"/>
              <a:ext cx="442" cy="442"/>
            </a:xfrm>
            <a:custGeom>
              <a:avLst/>
              <a:gdLst>
                <a:gd name="T0" fmla="*/ 893 w 1027"/>
                <a:gd name="T1" fmla="*/ 1027 h 1027"/>
                <a:gd name="T2" fmla="*/ 893 w 1027"/>
                <a:gd name="T3" fmla="*/ 1027 h 1027"/>
                <a:gd name="T4" fmla="*/ 133 w 1027"/>
                <a:gd name="T5" fmla="*/ 1027 h 1027"/>
                <a:gd name="T6" fmla="*/ 0 w 1027"/>
                <a:gd name="T7" fmla="*/ 894 h 1027"/>
                <a:gd name="T8" fmla="*/ 0 w 1027"/>
                <a:gd name="T9" fmla="*/ 134 h 1027"/>
                <a:gd name="T10" fmla="*/ 133 w 1027"/>
                <a:gd name="T11" fmla="*/ 0 h 1027"/>
                <a:gd name="T12" fmla="*/ 893 w 1027"/>
                <a:gd name="T13" fmla="*/ 0 h 1027"/>
                <a:gd name="T14" fmla="*/ 1027 w 1027"/>
                <a:gd name="T15" fmla="*/ 134 h 1027"/>
                <a:gd name="T16" fmla="*/ 1027 w 1027"/>
                <a:gd name="T17" fmla="*/ 894 h 1027"/>
                <a:gd name="T18" fmla="*/ 893 w 1027"/>
                <a:gd name="T19" fmla="*/ 1027 h 1027"/>
                <a:gd name="T20" fmla="*/ 893 w 1027"/>
                <a:gd name="T21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7" h="1027">
                  <a:moveTo>
                    <a:pt x="893" y="1027"/>
                  </a:moveTo>
                  <a:lnTo>
                    <a:pt x="893" y="1027"/>
                  </a:lnTo>
                  <a:lnTo>
                    <a:pt x="133" y="1027"/>
                  </a:lnTo>
                  <a:cubicBezTo>
                    <a:pt x="60" y="1027"/>
                    <a:pt x="0" y="967"/>
                    <a:pt x="0" y="894"/>
                  </a:cubicBezTo>
                  <a:lnTo>
                    <a:pt x="0" y="134"/>
                  </a:lnTo>
                  <a:cubicBezTo>
                    <a:pt x="0" y="60"/>
                    <a:pt x="60" y="0"/>
                    <a:pt x="133" y="0"/>
                  </a:cubicBezTo>
                  <a:lnTo>
                    <a:pt x="893" y="0"/>
                  </a:lnTo>
                  <a:cubicBezTo>
                    <a:pt x="967" y="0"/>
                    <a:pt x="1027" y="60"/>
                    <a:pt x="1027" y="134"/>
                  </a:cubicBezTo>
                  <a:lnTo>
                    <a:pt x="1027" y="894"/>
                  </a:lnTo>
                  <a:cubicBezTo>
                    <a:pt x="1027" y="967"/>
                    <a:pt x="967" y="1027"/>
                    <a:pt x="893" y="1027"/>
                  </a:cubicBezTo>
                  <a:lnTo>
                    <a:pt x="893" y="1027"/>
                  </a:lnTo>
                  <a:close/>
                </a:path>
              </a:pathLst>
            </a:custGeom>
            <a:noFill/>
            <a:ln w="22225" cap="flat">
              <a:solidFill>
                <a:srgbClr val="F586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8ABE4A-F3F4-4C6F-83FB-04B0DD3BD1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Safety moment - Golden Rule 12 Line of fire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E6AB27B-7C8E-4312-BAB8-396EA5D6F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8" name="Picture 8" descr="Le site du Domaine de Vermoise">
            <a:hlinkClick r:id="rId10"/>
            <a:extLst>
              <a:ext uri="{FF2B5EF4-FFF2-40B4-BE49-F238E27FC236}">
                <a16:creationId xmlns:a16="http://schemas.microsoft.com/office/drawing/2014/main" id="{DF3B5A6F-7A6F-40DE-A1D6-851AEF38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19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77" y="5458649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06516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1" ma:contentTypeDescription="Crée un document." ma:contentTypeScope="" ma:versionID="56f95c2b2656dfd9a3ce2088bcf5086c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e7724d25e4c79b07804f738d6c21a282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60780-D1C1-4641-9B08-F0A5FFFCA309}">
  <ds:schemaRefs>
    <ds:schemaRef ds:uri="http://www.w3.org/XML/1998/namespace"/>
    <ds:schemaRef ds:uri="http://purl.org/dc/terms/"/>
    <ds:schemaRef ds:uri="http://schemas.microsoft.com/office/2006/documentManagement/types"/>
    <ds:schemaRef ds:uri="5e3fc8a5-ae92-42ac-9a5b-adc0faec43d6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0753fda-f579-4bb9-aa37-7b314b45a769"/>
  </ds:schemaRefs>
</ds:datastoreItem>
</file>

<file path=customXml/itemProps2.xml><?xml version="1.0" encoding="utf-8"?>
<ds:datastoreItem xmlns:ds="http://schemas.openxmlformats.org/officeDocument/2006/customXml" ds:itemID="{EE448356-A64D-456F-926A-AC4F6348A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1852</TotalTime>
  <Words>270</Words>
  <Application>Microsoft Office PowerPoint</Application>
  <PresentationFormat>Grand écran</PresentationFormat>
  <Paragraphs>40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The Golden Rule 12 Line of fire</vt:lpstr>
      <vt:lpstr>The essence of Golden Rule 12</vt:lpstr>
      <vt:lpstr>Examples of line of fire in the offices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84</cp:revision>
  <cp:lastPrinted>2022-04-01T15:01:54Z</cp:lastPrinted>
  <dcterms:created xsi:type="dcterms:W3CDTF">2021-08-30T17:14:08Z</dcterms:created>
  <dcterms:modified xsi:type="dcterms:W3CDTF">2022-07-13T12:43:48Z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</Properties>
</file>