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handoutMasterIdLst>
    <p:handoutMasterId r:id="rId34"/>
  </p:handoutMasterIdLst>
  <p:sldIdLst>
    <p:sldId id="256" r:id="rId5"/>
    <p:sldId id="314" r:id="rId6"/>
    <p:sldId id="258" r:id="rId7"/>
    <p:sldId id="328" r:id="rId8"/>
    <p:sldId id="319" r:id="rId9"/>
    <p:sldId id="331" r:id="rId10"/>
    <p:sldId id="333" r:id="rId11"/>
    <p:sldId id="335" r:id="rId12"/>
    <p:sldId id="330" r:id="rId13"/>
    <p:sldId id="336" r:id="rId14"/>
    <p:sldId id="337" r:id="rId15"/>
    <p:sldId id="338" r:id="rId16"/>
    <p:sldId id="342" r:id="rId17"/>
    <p:sldId id="334" r:id="rId18"/>
    <p:sldId id="344" r:id="rId19"/>
    <p:sldId id="345" r:id="rId20"/>
    <p:sldId id="348" r:id="rId21"/>
    <p:sldId id="347" r:id="rId22"/>
    <p:sldId id="349" r:id="rId23"/>
    <p:sldId id="350" r:id="rId24"/>
    <p:sldId id="351" r:id="rId25"/>
    <p:sldId id="352" r:id="rId26"/>
    <p:sldId id="329" r:id="rId27"/>
    <p:sldId id="339" r:id="rId28"/>
    <p:sldId id="340" r:id="rId29"/>
    <p:sldId id="341" r:id="rId30"/>
    <p:sldId id="343" r:id="rId31"/>
    <p:sldId id="353" r:id="rId3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A90025"/>
    <a:srgbClr val="7030A0"/>
    <a:srgbClr val="376092"/>
    <a:srgbClr val="FF9900"/>
    <a:srgbClr val="A6A6A6"/>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8ECFB-F8E8-4E37-B0D6-F2719B10CEF3}" v="6" dt="2021-01-15T16:11:00.769"/>
    <p1510:client id="{B1E842BB-4125-41E1-83C4-A4BA19333CDB}" v="201" dt="2021-01-15T19:33:18.9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6" autoAdjust="0"/>
    <p:restoredTop sz="96505" autoAdjust="0"/>
  </p:normalViewPr>
  <p:slideViewPr>
    <p:cSldViewPr snapToGrid="0">
      <p:cViewPr>
        <p:scale>
          <a:sx n="100" d="100"/>
          <a:sy n="100" d="100"/>
        </p:scale>
        <p:origin x="414" y="50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l AUBERT" userId="a68b4ec8-12c3-430e-ab8c-01a29dee876b" providerId="ADAL" clId="{B1E842BB-4125-41E1-83C4-A4BA19333CDB}"/>
    <pc:docChg chg="undo redo custSel modSld">
      <pc:chgData name="Kristel AUBERT" userId="a68b4ec8-12c3-430e-ab8c-01a29dee876b" providerId="ADAL" clId="{B1E842BB-4125-41E1-83C4-A4BA19333CDB}" dt="2021-01-15T19:39:38.662" v="2491" actId="20577"/>
      <pc:docMkLst>
        <pc:docMk/>
      </pc:docMkLst>
      <pc:sldChg chg="modSp">
        <pc:chgData name="Kristel AUBERT" userId="a68b4ec8-12c3-430e-ab8c-01a29dee876b" providerId="ADAL" clId="{B1E842BB-4125-41E1-83C4-A4BA19333CDB}" dt="2021-01-15T19:33:49.116" v="2469" actId="20577"/>
        <pc:sldMkLst>
          <pc:docMk/>
          <pc:sldMk cId="0" sldId="256"/>
        </pc:sldMkLst>
        <pc:spChg chg="mod">
          <ac:chgData name="Kristel AUBERT" userId="a68b4ec8-12c3-430e-ab8c-01a29dee876b" providerId="ADAL" clId="{B1E842BB-4125-41E1-83C4-A4BA19333CDB}" dt="2021-01-15T19:33:49.116" v="2469" actId="20577"/>
          <ac:spMkLst>
            <pc:docMk/>
            <pc:sldMk cId="0" sldId="256"/>
            <ac:spMk id="2" creationId="{00000000-0000-0000-0000-000000000000}"/>
          </ac:spMkLst>
        </pc:spChg>
      </pc:sldChg>
      <pc:sldChg chg="modSp">
        <pc:chgData name="Kristel AUBERT" userId="a68b4ec8-12c3-430e-ab8c-01a29dee876b" providerId="ADAL" clId="{B1E842BB-4125-41E1-83C4-A4BA19333CDB}" dt="2021-01-15T16:43:10.118" v="378" actId="108"/>
        <pc:sldMkLst>
          <pc:docMk/>
          <pc:sldMk cId="0" sldId="258"/>
        </pc:sldMkLst>
        <pc:spChg chg="mod">
          <ac:chgData name="Kristel AUBERT" userId="a68b4ec8-12c3-430e-ab8c-01a29dee876b" providerId="ADAL" clId="{B1E842BB-4125-41E1-83C4-A4BA19333CDB}" dt="2021-01-15T16:43:10.118" v="378" actId="108"/>
          <ac:spMkLst>
            <pc:docMk/>
            <pc:sldMk cId="0" sldId="258"/>
            <ac:spMk id="2" creationId="{00000000-0000-0000-0000-000000000000}"/>
          </ac:spMkLst>
        </pc:spChg>
        <pc:spChg chg="mod">
          <ac:chgData name="Kristel AUBERT" userId="a68b4ec8-12c3-430e-ab8c-01a29dee876b" providerId="ADAL" clId="{B1E842BB-4125-41E1-83C4-A4BA19333CDB}" dt="2021-01-15T16:35:03.834" v="66" actId="20577"/>
          <ac:spMkLst>
            <pc:docMk/>
            <pc:sldMk cId="0" sldId="258"/>
            <ac:spMk id="11" creationId="{732B55C0-94C6-4BAA-B0CB-054D6DF52788}"/>
          </ac:spMkLst>
        </pc:spChg>
        <pc:spChg chg="mod">
          <ac:chgData name="Kristel AUBERT" userId="a68b4ec8-12c3-430e-ab8c-01a29dee876b" providerId="ADAL" clId="{B1E842BB-4125-41E1-83C4-A4BA19333CDB}" dt="2021-01-15T16:34:46.483" v="24" actId="14100"/>
          <ac:spMkLst>
            <pc:docMk/>
            <pc:sldMk cId="0" sldId="258"/>
            <ac:spMk id="15" creationId="{E2A685AC-5829-4C67-8753-A173C9A35404}"/>
          </ac:spMkLst>
        </pc:spChg>
      </pc:sldChg>
      <pc:sldChg chg="modSp">
        <pc:chgData name="Kristel AUBERT" userId="a68b4ec8-12c3-430e-ab8c-01a29dee876b" providerId="ADAL" clId="{B1E842BB-4125-41E1-83C4-A4BA19333CDB}" dt="2021-01-15T16:50:28.018" v="490" actId="20577"/>
        <pc:sldMkLst>
          <pc:docMk/>
          <pc:sldMk cId="3984636068" sldId="314"/>
        </pc:sldMkLst>
        <pc:spChg chg="mod">
          <ac:chgData name="Kristel AUBERT" userId="a68b4ec8-12c3-430e-ab8c-01a29dee876b" providerId="ADAL" clId="{B1E842BB-4125-41E1-83C4-A4BA19333CDB}" dt="2021-01-15T16:50:28.018" v="490" actId="20577"/>
          <ac:spMkLst>
            <pc:docMk/>
            <pc:sldMk cId="3984636068" sldId="314"/>
            <ac:spMk id="2" creationId="{00000000-0000-0000-0000-000000000000}"/>
          </ac:spMkLst>
        </pc:spChg>
      </pc:sldChg>
      <pc:sldChg chg="addSp delSp modSp">
        <pc:chgData name="Kristel AUBERT" userId="a68b4ec8-12c3-430e-ab8c-01a29dee876b" providerId="ADAL" clId="{B1E842BB-4125-41E1-83C4-A4BA19333CDB}" dt="2021-01-15T17:09:07.975" v="951" actId="14100"/>
        <pc:sldMkLst>
          <pc:docMk/>
          <pc:sldMk cId="202417965" sldId="319"/>
        </pc:sldMkLst>
        <pc:spChg chg="mod">
          <ac:chgData name="Kristel AUBERT" userId="a68b4ec8-12c3-430e-ab8c-01a29dee876b" providerId="ADAL" clId="{B1E842BB-4125-41E1-83C4-A4BA19333CDB}" dt="2021-01-15T16:54:58.379" v="538" actId="20577"/>
          <ac:spMkLst>
            <pc:docMk/>
            <pc:sldMk cId="202417965" sldId="319"/>
            <ac:spMk id="2" creationId="{00000000-0000-0000-0000-000000000000}"/>
          </ac:spMkLst>
        </pc:spChg>
        <pc:spChg chg="mod">
          <ac:chgData name="Kristel AUBERT" userId="a68b4ec8-12c3-430e-ab8c-01a29dee876b" providerId="ADAL" clId="{B1E842BB-4125-41E1-83C4-A4BA19333CDB}" dt="2021-01-15T17:09:07.975" v="951" actId="14100"/>
          <ac:spMkLst>
            <pc:docMk/>
            <pc:sldMk cId="202417965" sldId="319"/>
            <ac:spMk id="6" creationId="{00000000-0000-0000-0000-000000000000}"/>
          </ac:spMkLst>
        </pc:spChg>
        <pc:spChg chg="mod">
          <ac:chgData name="Kristel AUBERT" userId="a68b4ec8-12c3-430e-ab8c-01a29dee876b" providerId="ADAL" clId="{B1E842BB-4125-41E1-83C4-A4BA19333CDB}" dt="2021-01-15T17:00:23.437" v="639"/>
          <ac:spMkLst>
            <pc:docMk/>
            <pc:sldMk cId="202417965" sldId="319"/>
            <ac:spMk id="17" creationId="{7EEA4C79-49DE-457D-A0A8-84429A81B673}"/>
          </ac:spMkLst>
        </pc:spChg>
        <pc:spChg chg="mod">
          <ac:chgData name="Kristel AUBERT" userId="a68b4ec8-12c3-430e-ab8c-01a29dee876b" providerId="ADAL" clId="{B1E842BB-4125-41E1-83C4-A4BA19333CDB}" dt="2021-01-15T17:08:58.103" v="950"/>
          <ac:spMkLst>
            <pc:docMk/>
            <pc:sldMk cId="202417965" sldId="319"/>
            <ac:spMk id="19" creationId="{04223B8C-F82B-415F-93B5-BEE041122F05}"/>
          </ac:spMkLst>
        </pc:spChg>
        <pc:picChg chg="del">
          <ac:chgData name="Kristel AUBERT" userId="a68b4ec8-12c3-430e-ab8c-01a29dee876b" providerId="ADAL" clId="{B1E842BB-4125-41E1-83C4-A4BA19333CDB}" dt="2021-01-15T16:51:06.858" v="491" actId="478"/>
          <ac:picMkLst>
            <pc:docMk/>
            <pc:sldMk cId="202417965" sldId="319"/>
            <ac:picMk id="3" creationId="{F2B09142-4CB3-4E0C-AC44-D40F83921EBE}"/>
          </ac:picMkLst>
        </pc:picChg>
        <pc:picChg chg="del">
          <ac:chgData name="Kristel AUBERT" userId="a68b4ec8-12c3-430e-ab8c-01a29dee876b" providerId="ADAL" clId="{B1E842BB-4125-41E1-83C4-A4BA19333CDB}" dt="2021-01-15T16:52:23.372" v="495" actId="478"/>
          <ac:picMkLst>
            <pc:docMk/>
            <pc:sldMk cId="202417965" sldId="319"/>
            <ac:picMk id="4" creationId="{FB13E8C3-D52F-4E1E-9567-35357622E60A}"/>
          </ac:picMkLst>
        </pc:picChg>
        <pc:picChg chg="del">
          <ac:chgData name="Kristel AUBERT" userId="a68b4ec8-12c3-430e-ab8c-01a29dee876b" providerId="ADAL" clId="{B1E842BB-4125-41E1-83C4-A4BA19333CDB}" dt="2021-01-15T16:52:53.965" v="501" actId="478"/>
          <ac:picMkLst>
            <pc:docMk/>
            <pc:sldMk cId="202417965" sldId="319"/>
            <ac:picMk id="5" creationId="{0EBDDBF0-40CE-4BEC-A3A5-6CD93CC40B94}"/>
          </ac:picMkLst>
        </pc:picChg>
        <pc:picChg chg="add mod">
          <ac:chgData name="Kristel AUBERT" userId="a68b4ec8-12c3-430e-ab8c-01a29dee876b" providerId="ADAL" clId="{B1E842BB-4125-41E1-83C4-A4BA19333CDB}" dt="2021-01-15T16:51:14.739" v="494" actId="1076"/>
          <ac:picMkLst>
            <pc:docMk/>
            <pc:sldMk cId="202417965" sldId="319"/>
            <ac:picMk id="7" creationId="{0404CEC4-FD5B-41E9-AD29-24D616328DC8}"/>
          </ac:picMkLst>
        </pc:picChg>
        <pc:picChg chg="del">
          <ac:chgData name="Kristel AUBERT" userId="a68b4ec8-12c3-430e-ab8c-01a29dee876b" providerId="ADAL" clId="{B1E842BB-4125-41E1-83C4-A4BA19333CDB}" dt="2021-01-15T16:52:33.792" v="500" actId="478"/>
          <ac:picMkLst>
            <pc:docMk/>
            <pc:sldMk cId="202417965" sldId="319"/>
            <ac:picMk id="9" creationId="{CBB0E96D-63CE-4F48-B8CD-6C6D33610F33}"/>
          </ac:picMkLst>
        </pc:picChg>
        <pc:picChg chg="add mod">
          <ac:chgData name="Kristel AUBERT" userId="a68b4ec8-12c3-430e-ab8c-01a29dee876b" providerId="ADAL" clId="{B1E842BB-4125-41E1-83C4-A4BA19333CDB}" dt="2021-01-15T16:54:25.695" v="514" actId="14100"/>
          <ac:picMkLst>
            <pc:docMk/>
            <pc:sldMk cId="202417965" sldId="319"/>
            <ac:picMk id="10" creationId="{1C51718A-2FD1-41AF-B99A-B8EE71137614}"/>
          </ac:picMkLst>
        </pc:picChg>
        <pc:picChg chg="add mod">
          <ac:chgData name="Kristel AUBERT" userId="a68b4ec8-12c3-430e-ab8c-01a29dee876b" providerId="ADAL" clId="{B1E842BB-4125-41E1-83C4-A4BA19333CDB}" dt="2021-01-15T16:54:12.065" v="511" actId="1076"/>
          <ac:picMkLst>
            <pc:docMk/>
            <pc:sldMk cId="202417965" sldId="319"/>
            <ac:picMk id="11" creationId="{E5C9F0CC-2A11-494B-B89D-AB91949A9D5D}"/>
          </ac:picMkLst>
        </pc:picChg>
        <pc:picChg chg="add mod">
          <ac:chgData name="Kristel AUBERT" userId="a68b4ec8-12c3-430e-ab8c-01a29dee876b" providerId="ADAL" clId="{B1E842BB-4125-41E1-83C4-A4BA19333CDB}" dt="2021-01-15T16:54:14.936" v="512" actId="1076"/>
          <ac:picMkLst>
            <pc:docMk/>
            <pc:sldMk cId="202417965" sldId="319"/>
            <ac:picMk id="12" creationId="{428AFEB0-F895-43BD-B427-AC9FF0C3CD1E}"/>
          </ac:picMkLst>
        </pc:picChg>
      </pc:sldChg>
      <pc:sldChg chg="modSp">
        <pc:chgData name="Kristel AUBERT" userId="a68b4ec8-12c3-430e-ab8c-01a29dee876b" providerId="ADAL" clId="{B1E842BB-4125-41E1-83C4-A4BA19333CDB}" dt="2021-01-15T17:05:10.417" v="768" actId="20577"/>
        <pc:sldMkLst>
          <pc:docMk/>
          <pc:sldMk cId="370977606" sldId="328"/>
        </pc:sldMkLst>
        <pc:spChg chg="mod">
          <ac:chgData name="Kristel AUBERT" userId="a68b4ec8-12c3-430e-ab8c-01a29dee876b" providerId="ADAL" clId="{B1E842BB-4125-41E1-83C4-A4BA19333CDB}" dt="2021-01-15T17:05:10.417" v="768" actId="20577"/>
          <ac:spMkLst>
            <pc:docMk/>
            <pc:sldMk cId="370977606" sldId="328"/>
            <ac:spMk id="2" creationId="{00000000-0000-0000-0000-000000000000}"/>
          </ac:spMkLst>
        </pc:spChg>
      </pc:sldChg>
      <pc:sldChg chg="modSp">
        <pc:chgData name="Kristel AUBERT" userId="a68b4ec8-12c3-430e-ab8c-01a29dee876b" providerId="ADAL" clId="{B1E842BB-4125-41E1-83C4-A4BA19333CDB}" dt="2021-01-15T19:10:58.861" v="2331" actId="108"/>
        <pc:sldMkLst>
          <pc:docMk/>
          <pc:sldMk cId="1834106866" sldId="329"/>
        </pc:sldMkLst>
        <pc:spChg chg="mod">
          <ac:chgData name="Kristel AUBERT" userId="a68b4ec8-12c3-430e-ab8c-01a29dee876b" providerId="ADAL" clId="{B1E842BB-4125-41E1-83C4-A4BA19333CDB}" dt="2021-01-15T19:10:58.861" v="2331" actId="108"/>
          <ac:spMkLst>
            <pc:docMk/>
            <pc:sldMk cId="1834106866" sldId="329"/>
            <ac:spMk id="2" creationId="{00000000-0000-0000-0000-000000000000}"/>
          </ac:spMkLst>
        </pc:spChg>
      </pc:sldChg>
      <pc:sldChg chg="modSp">
        <pc:chgData name="Kristel AUBERT" userId="a68b4ec8-12c3-430e-ab8c-01a29dee876b" providerId="ADAL" clId="{B1E842BB-4125-41E1-83C4-A4BA19333CDB}" dt="2021-01-15T17:24:19.436" v="1141" actId="20577"/>
        <pc:sldMkLst>
          <pc:docMk/>
          <pc:sldMk cId="1794187111" sldId="330"/>
        </pc:sldMkLst>
        <pc:spChg chg="mod">
          <ac:chgData name="Kristel AUBERT" userId="a68b4ec8-12c3-430e-ab8c-01a29dee876b" providerId="ADAL" clId="{B1E842BB-4125-41E1-83C4-A4BA19333CDB}" dt="2021-01-15T17:24:19.436" v="1141" actId="20577"/>
          <ac:spMkLst>
            <pc:docMk/>
            <pc:sldMk cId="1794187111" sldId="330"/>
            <ac:spMk id="2" creationId="{00000000-0000-0000-0000-000000000000}"/>
          </ac:spMkLst>
        </pc:spChg>
      </pc:sldChg>
      <pc:sldChg chg="addSp delSp modSp">
        <pc:chgData name="Kristel AUBERT" userId="a68b4ec8-12c3-430e-ab8c-01a29dee876b" providerId="ADAL" clId="{B1E842BB-4125-41E1-83C4-A4BA19333CDB}" dt="2021-01-15T18:02:31.858" v="1447" actId="14100"/>
        <pc:sldMkLst>
          <pc:docMk/>
          <pc:sldMk cId="3687256604" sldId="331"/>
        </pc:sldMkLst>
        <pc:spChg chg="mod">
          <ac:chgData name="Kristel AUBERT" userId="a68b4ec8-12c3-430e-ab8c-01a29dee876b" providerId="ADAL" clId="{B1E842BB-4125-41E1-83C4-A4BA19333CDB}" dt="2021-01-15T17:04:38.148" v="736"/>
          <ac:spMkLst>
            <pc:docMk/>
            <pc:sldMk cId="3687256604" sldId="331"/>
            <ac:spMk id="2" creationId="{00000000-0000-0000-0000-000000000000}"/>
          </ac:spMkLst>
        </pc:spChg>
        <pc:spChg chg="mod">
          <ac:chgData name="Kristel AUBERT" userId="a68b4ec8-12c3-430e-ab8c-01a29dee876b" providerId="ADAL" clId="{B1E842BB-4125-41E1-83C4-A4BA19333CDB}" dt="2021-01-15T18:02:31.858" v="1447" actId="14100"/>
          <ac:spMkLst>
            <pc:docMk/>
            <pc:sldMk cId="3687256604" sldId="331"/>
            <ac:spMk id="6" creationId="{00000000-0000-0000-0000-000000000000}"/>
          </ac:spMkLst>
        </pc:spChg>
        <pc:spChg chg="mod">
          <ac:chgData name="Kristel AUBERT" userId="a68b4ec8-12c3-430e-ab8c-01a29dee876b" providerId="ADAL" clId="{B1E842BB-4125-41E1-83C4-A4BA19333CDB}" dt="2021-01-15T17:05:53.450" v="770"/>
          <ac:spMkLst>
            <pc:docMk/>
            <pc:sldMk cId="3687256604" sldId="331"/>
            <ac:spMk id="17" creationId="{7EEA4C79-49DE-457D-A0A8-84429A81B673}"/>
          </ac:spMkLst>
        </pc:spChg>
        <pc:spChg chg="mod">
          <ac:chgData name="Kristel AUBERT" userId="a68b4ec8-12c3-430e-ab8c-01a29dee876b" providerId="ADAL" clId="{B1E842BB-4125-41E1-83C4-A4BA19333CDB}" dt="2021-01-15T17:08:58.103" v="950"/>
          <ac:spMkLst>
            <pc:docMk/>
            <pc:sldMk cId="3687256604" sldId="331"/>
            <ac:spMk id="19" creationId="{04223B8C-F82B-415F-93B5-BEE041122F05}"/>
          </ac:spMkLst>
        </pc:spChg>
        <pc:picChg chg="add mod">
          <ac:chgData name="Kristel AUBERT" userId="a68b4ec8-12c3-430e-ab8c-01a29dee876b" providerId="ADAL" clId="{B1E842BB-4125-41E1-83C4-A4BA19333CDB}" dt="2021-01-15T17:06:02.955" v="772" actId="1076"/>
          <ac:picMkLst>
            <pc:docMk/>
            <pc:sldMk cId="3687256604" sldId="331"/>
            <ac:picMk id="3" creationId="{FA6EF22E-B7F5-4AE9-B5BE-2234EAAA1B10}"/>
          </ac:picMkLst>
        </pc:picChg>
        <pc:picChg chg="del">
          <ac:chgData name="Kristel AUBERT" userId="a68b4ec8-12c3-430e-ab8c-01a29dee876b" providerId="ADAL" clId="{B1E842BB-4125-41E1-83C4-A4BA19333CDB}" dt="2021-01-15T17:04:24.177" v="732" actId="478"/>
          <ac:picMkLst>
            <pc:docMk/>
            <pc:sldMk cId="3687256604" sldId="331"/>
            <ac:picMk id="7" creationId="{8CF047AB-0EB4-4147-A63E-62AA5D449EC8}"/>
          </ac:picMkLst>
        </pc:picChg>
      </pc:sldChg>
      <pc:sldChg chg="addSp delSp modSp">
        <pc:chgData name="Kristel AUBERT" userId="a68b4ec8-12c3-430e-ab8c-01a29dee876b" providerId="ADAL" clId="{B1E842BB-4125-41E1-83C4-A4BA19333CDB}" dt="2021-01-15T17:18:09.807" v="1049" actId="14100"/>
        <pc:sldMkLst>
          <pc:docMk/>
          <pc:sldMk cId="1617275369" sldId="333"/>
        </pc:sldMkLst>
        <pc:spChg chg="mod">
          <ac:chgData name="Kristel AUBERT" userId="a68b4ec8-12c3-430e-ab8c-01a29dee876b" providerId="ADAL" clId="{B1E842BB-4125-41E1-83C4-A4BA19333CDB}" dt="2021-01-15T17:04:42.176" v="737"/>
          <ac:spMkLst>
            <pc:docMk/>
            <pc:sldMk cId="1617275369" sldId="333"/>
            <ac:spMk id="2" creationId="{00000000-0000-0000-0000-000000000000}"/>
          </ac:spMkLst>
        </pc:spChg>
        <pc:spChg chg="mod">
          <ac:chgData name="Kristel AUBERT" userId="a68b4ec8-12c3-430e-ab8c-01a29dee876b" providerId="ADAL" clId="{B1E842BB-4125-41E1-83C4-A4BA19333CDB}" dt="2021-01-15T17:18:09.807" v="1049" actId="14100"/>
          <ac:spMkLst>
            <pc:docMk/>
            <pc:sldMk cId="1617275369" sldId="333"/>
            <ac:spMk id="6" creationId="{00000000-0000-0000-0000-000000000000}"/>
          </ac:spMkLst>
        </pc:spChg>
        <pc:spChg chg="del">
          <ac:chgData name="Kristel AUBERT" userId="a68b4ec8-12c3-430e-ab8c-01a29dee876b" providerId="ADAL" clId="{B1E842BB-4125-41E1-83C4-A4BA19333CDB}" dt="2021-01-15T17:12:50.202" v="960" actId="478"/>
          <ac:spMkLst>
            <pc:docMk/>
            <pc:sldMk cId="1617275369" sldId="333"/>
            <ac:spMk id="13" creationId="{00000000-0000-0000-0000-000000000000}"/>
          </ac:spMkLst>
        </pc:spChg>
        <pc:spChg chg="mod">
          <ac:chgData name="Kristel AUBERT" userId="a68b4ec8-12c3-430e-ab8c-01a29dee876b" providerId="ADAL" clId="{B1E842BB-4125-41E1-83C4-A4BA19333CDB}" dt="2021-01-15T17:09:56.936" v="953"/>
          <ac:spMkLst>
            <pc:docMk/>
            <pc:sldMk cId="1617275369" sldId="333"/>
            <ac:spMk id="17" creationId="{7EEA4C79-49DE-457D-A0A8-84429A81B673}"/>
          </ac:spMkLst>
        </pc:spChg>
        <pc:spChg chg="mod">
          <ac:chgData name="Kristel AUBERT" userId="a68b4ec8-12c3-430e-ab8c-01a29dee876b" providerId="ADAL" clId="{B1E842BB-4125-41E1-83C4-A4BA19333CDB}" dt="2021-01-15T17:08:58.103" v="950"/>
          <ac:spMkLst>
            <pc:docMk/>
            <pc:sldMk cId="1617275369" sldId="333"/>
            <ac:spMk id="19" creationId="{04223B8C-F82B-415F-93B5-BEE041122F05}"/>
          </ac:spMkLst>
        </pc:spChg>
        <pc:picChg chg="del">
          <ac:chgData name="Kristel AUBERT" userId="a68b4ec8-12c3-430e-ab8c-01a29dee876b" providerId="ADAL" clId="{B1E842BB-4125-41E1-83C4-A4BA19333CDB}" dt="2021-01-15T17:12:08.688" v="954" actId="478"/>
          <ac:picMkLst>
            <pc:docMk/>
            <pc:sldMk cId="1617275369" sldId="333"/>
            <ac:picMk id="3" creationId="{7086CA4C-B10E-4BAD-BDB0-8CD6D236468A}"/>
          </ac:picMkLst>
        </pc:picChg>
        <pc:picChg chg="add mod">
          <ac:chgData name="Kristel AUBERT" userId="a68b4ec8-12c3-430e-ab8c-01a29dee876b" providerId="ADAL" clId="{B1E842BB-4125-41E1-83C4-A4BA19333CDB}" dt="2021-01-15T17:12:43.338" v="959" actId="1076"/>
          <ac:picMkLst>
            <pc:docMk/>
            <pc:sldMk cId="1617275369" sldId="333"/>
            <ac:picMk id="4" creationId="{F35EBDBE-76CD-4FFE-A215-DC122E7232AB}"/>
          </ac:picMkLst>
        </pc:picChg>
      </pc:sldChg>
      <pc:sldChg chg="addSp delSp modSp">
        <pc:chgData name="Kristel AUBERT" userId="a68b4ec8-12c3-430e-ab8c-01a29dee876b" providerId="ADAL" clId="{B1E842BB-4125-41E1-83C4-A4BA19333CDB}" dt="2021-01-15T18:04:42.376" v="1488" actId="1076"/>
        <pc:sldMkLst>
          <pc:docMk/>
          <pc:sldMk cId="2353468520" sldId="334"/>
        </pc:sldMkLst>
        <pc:spChg chg="mod">
          <ac:chgData name="Kristel AUBERT" userId="a68b4ec8-12c3-430e-ab8c-01a29dee876b" providerId="ADAL" clId="{B1E842BB-4125-41E1-83C4-A4BA19333CDB}" dt="2021-01-15T17:58:26.660" v="1446" actId="20577"/>
          <ac:spMkLst>
            <pc:docMk/>
            <pc:sldMk cId="2353468520" sldId="334"/>
            <ac:spMk id="2" creationId="{00000000-0000-0000-0000-000000000000}"/>
          </ac:spMkLst>
        </pc:spChg>
        <pc:spChg chg="mod">
          <ac:chgData name="Kristel AUBERT" userId="a68b4ec8-12c3-430e-ab8c-01a29dee876b" providerId="ADAL" clId="{B1E842BB-4125-41E1-83C4-A4BA19333CDB}" dt="2021-01-15T18:04:02.931" v="1483" actId="20577"/>
          <ac:spMkLst>
            <pc:docMk/>
            <pc:sldMk cId="2353468520" sldId="334"/>
            <ac:spMk id="6" creationId="{00000000-0000-0000-0000-000000000000}"/>
          </ac:spMkLst>
        </pc:spChg>
        <pc:spChg chg="mod">
          <ac:chgData name="Kristel AUBERT" userId="a68b4ec8-12c3-430e-ab8c-01a29dee876b" providerId="ADAL" clId="{B1E842BB-4125-41E1-83C4-A4BA19333CDB}" dt="2021-01-15T17:58:16.455" v="1439"/>
          <ac:spMkLst>
            <pc:docMk/>
            <pc:sldMk cId="2353468520" sldId="334"/>
            <ac:spMk id="17" creationId="{7EEA4C79-49DE-457D-A0A8-84429A81B673}"/>
          </ac:spMkLst>
        </pc:spChg>
        <pc:spChg chg="mod">
          <ac:chgData name="Kristel AUBERT" userId="a68b4ec8-12c3-430e-ab8c-01a29dee876b" providerId="ADAL" clId="{B1E842BB-4125-41E1-83C4-A4BA19333CDB}" dt="2021-01-15T17:08:58.103" v="950"/>
          <ac:spMkLst>
            <pc:docMk/>
            <pc:sldMk cId="2353468520" sldId="334"/>
            <ac:spMk id="19" creationId="{04223B8C-F82B-415F-93B5-BEE041122F05}"/>
          </ac:spMkLst>
        </pc:spChg>
        <pc:picChg chg="add mod">
          <ac:chgData name="Kristel AUBERT" userId="a68b4ec8-12c3-430e-ab8c-01a29dee876b" providerId="ADAL" clId="{B1E842BB-4125-41E1-83C4-A4BA19333CDB}" dt="2021-01-15T18:04:42.376" v="1488" actId="1076"/>
          <ac:picMkLst>
            <pc:docMk/>
            <pc:sldMk cId="2353468520" sldId="334"/>
            <ac:picMk id="3" creationId="{3A18B0C5-125C-4A7E-A0A4-F01443D5908B}"/>
          </ac:picMkLst>
        </pc:picChg>
        <pc:picChg chg="del">
          <ac:chgData name="Kristel AUBERT" userId="a68b4ec8-12c3-430e-ab8c-01a29dee876b" providerId="ADAL" clId="{B1E842BB-4125-41E1-83C4-A4BA19333CDB}" dt="2021-01-15T18:03:50.758" v="1456" actId="478"/>
          <ac:picMkLst>
            <pc:docMk/>
            <pc:sldMk cId="2353468520" sldId="334"/>
            <ac:picMk id="4" creationId="{282D00DC-8E50-4D2E-88DD-3A524B9C7555}"/>
          </ac:picMkLst>
        </pc:picChg>
      </pc:sldChg>
      <pc:sldChg chg="addSp delSp modSp">
        <pc:chgData name="Kristel AUBERT" userId="a68b4ec8-12c3-430e-ab8c-01a29dee876b" providerId="ADAL" clId="{B1E842BB-4125-41E1-83C4-A4BA19333CDB}" dt="2021-01-15T19:34:57.961" v="2470" actId="6549"/>
        <pc:sldMkLst>
          <pc:docMk/>
          <pc:sldMk cId="1805836794" sldId="335"/>
        </pc:sldMkLst>
        <pc:spChg chg="mod">
          <ac:chgData name="Kristel AUBERT" userId="a68b4ec8-12c3-430e-ab8c-01a29dee876b" providerId="ADAL" clId="{B1E842BB-4125-41E1-83C4-A4BA19333CDB}" dt="2021-01-15T17:04:46.093" v="738"/>
          <ac:spMkLst>
            <pc:docMk/>
            <pc:sldMk cId="1805836794" sldId="335"/>
            <ac:spMk id="2" creationId="{00000000-0000-0000-0000-000000000000}"/>
          </ac:spMkLst>
        </pc:spChg>
        <pc:spChg chg="mod">
          <ac:chgData name="Kristel AUBERT" userId="a68b4ec8-12c3-430e-ab8c-01a29dee876b" providerId="ADAL" clId="{B1E842BB-4125-41E1-83C4-A4BA19333CDB}" dt="2021-01-15T19:34:57.961" v="2470" actId="6549"/>
          <ac:spMkLst>
            <pc:docMk/>
            <pc:sldMk cId="1805836794" sldId="335"/>
            <ac:spMk id="6" creationId="{00000000-0000-0000-0000-000000000000}"/>
          </ac:spMkLst>
        </pc:spChg>
        <pc:spChg chg="mod">
          <ac:chgData name="Kristel AUBERT" userId="a68b4ec8-12c3-430e-ab8c-01a29dee876b" providerId="ADAL" clId="{B1E842BB-4125-41E1-83C4-A4BA19333CDB}" dt="2021-01-15T17:16:53.568" v="1043"/>
          <ac:spMkLst>
            <pc:docMk/>
            <pc:sldMk cId="1805836794" sldId="335"/>
            <ac:spMk id="17" creationId="{7EEA4C79-49DE-457D-A0A8-84429A81B673}"/>
          </ac:spMkLst>
        </pc:spChg>
        <pc:spChg chg="mod">
          <ac:chgData name="Kristel AUBERT" userId="a68b4ec8-12c3-430e-ab8c-01a29dee876b" providerId="ADAL" clId="{B1E842BB-4125-41E1-83C4-A4BA19333CDB}" dt="2021-01-15T17:08:58.103" v="950"/>
          <ac:spMkLst>
            <pc:docMk/>
            <pc:sldMk cId="1805836794" sldId="335"/>
            <ac:spMk id="19" creationId="{04223B8C-F82B-415F-93B5-BEE041122F05}"/>
          </ac:spMkLst>
        </pc:spChg>
        <pc:picChg chg="add mod">
          <ac:chgData name="Kristel AUBERT" userId="a68b4ec8-12c3-430e-ab8c-01a29dee876b" providerId="ADAL" clId="{B1E842BB-4125-41E1-83C4-A4BA19333CDB}" dt="2021-01-15T17:18:18.127" v="1050" actId="14100"/>
          <ac:picMkLst>
            <pc:docMk/>
            <pc:sldMk cId="1805836794" sldId="335"/>
            <ac:picMk id="3" creationId="{0901C9BB-71BE-4733-8A81-0872710E0391}"/>
          </ac:picMkLst>
        </pc:picChg>
        <pc:picChg chg="del">
          <ac:chgData name="Kristel AUBERT" userId="a68b4ec8-12c3-430e-ab8c-01a29dee876b" providerId="ADAL" clId="{B1E842BB-4125-41E1-83C4-A4BA19333CDB}" dt="2021-01-15T17:17:35.487" v="1044" actId="478"/>
          <ac:picMkLst>
            <pc:docMk/>
            <pc:sldMk cId="1805836794" sldId="335"/>
            <ac:picMk id="7" creationId="{AA90A9B2-C236-4D6E-8A93-8467AE463243}"/>
          </ac:picMkLst>
        </pc:picChg>
      </pc:sldChg>
      <pc:sldChg chg="addSp delSp modSp">
        <pc:chgData name="Kristel AUBERT" userId="a68b4ec8-12c3-430e-ab8c-01a29dee876b" providerId="ADAL" clId="{B1E842BB-4125-41E1-83C4-A4BA19333CDB}" dt="2021-01-15T17:38:13.277" v="1200" actId="6549"/>
        <pc:sldMkLst>
          <pc:docMk/>
          <pc:sldMk cId="2470569238" sldId="336"/>
        </pc:sldMkLst>
        <pc:spChg chg="mod">
          <ac:chgData name="Kristel AUBERT" userId="a68b4ec8-12c3-430e-ab8c-01a29dee876b" providerId="ADAL" clId="{B1E842BB-4125-41E1-83C4-A4BA19333CDB}" dt="2021-01-15T17:25:00.623" v="1143"/>
          <ac:spMkLst>
            <pc:docMk/>
            <pc:sldMk cId="2470569238" sldId="336"/>
            <ac:spMk id="2" creationId="{00000000-0000-0000-0000-000000000000}"/>
          </ac:spMkLst>
        </pc:spChg>
        <pc:spChg chg="mod">
          <ac:chgData name="Kristel AUBERT" userId="a68b4ec8-12c3-430e-ab8c-01a29dee876b" providerId="ADAL" clId="{B1E842BB-4125-41E1-83C4-A4BA19333CDB}" dt="2021-01-15T17:38:13.277" v="1200" actId="6549"/>
          <ac:spMkLst>
            <pc:docMk/>
            <pc:sldMk cId="2470569238" sldId="336"/>
            <ac:spMk id="6" creationId="{00000000-0000-0000-0000-000000000000}"/>
          </ac:spMkLst>
        </pc:spChg>
        <pc:spChg chg="mod">
          <ac:chgData name="Kristel AUBERT" userId="a68b4ec8-12c3-430e-ab8c-01a29dee876b" providerId="ADAL" clId="{B1E842BB-4125-41E1-83C4-A4BA19333CDB}" dt="2021-01-15T17:05:53.450" v="770"/>
          <ac:spMkLst>
            <pc:docMk/>
            <pc:sldMk cId="2470569238" sldId="336"/>
            <ac:spMk id="17" creationId="{7EEA4C79-49DE-457D-A0A8-84429A81B673}"/>
          </ac:spMkLst>
        </pc:spChg>
        <pc:spChg chg="mod">
          <ac:chgData name="Kristel AUBERT" userId="a68b4ec8-12c3-430e-ab8c-01a29dee876b" providerId="ADAL" clId="{B1E842BB-4125-41E1-83C4-A4BA19333CDB}" dt="2021-01-15T17:08:58.103" v="950"/>
          <ac:spMkLst>
            <pc:docMk/>
            <pc:sldMk cId="2470569238" sldId="336"/>
            <ac:spMk id="19" creationId="{04223B8C-F82B-415F-93B5-BEE041122F05}"/>
          </ac:spMkLst>
        </pc:spChg>
        <pc:picChg chg="add mod">
          <ac:chgData name="Kristel AUBERT" userId="a68b4ec8-12c3-430e-ab8c-01a29dee876b" providerId="ADAL" clId="{B1E842BB-4125-41E1-83C4-A4BA19333CDB}" dt="2021-01-15T17:30:00.631" v="1147" actId="14100"/>
          <ac:picMkLst>
            <pc:docMk/>
            <pc:sldMk cId="2470569238" sldId="336"/>
            <ac:picMk id="3" creationId="{1A2588C0-EFF3-4690-9F34-8201F8DAE907}"/>
          </ac:picMkLst>
        </pc:picChg>
        <pc:picChg chg="del">
          <ac:chgData name="Kristel AUBERT" userId="a68b4ec8-12c3-430e-ab8c-01a29dee876b" providerId="ADAL" clId="{B1E842BB-4125-41E1-83C4-A4BA19333CDB}" dt="2021-01-15T17:29:50.009" v="1144" actId="478"/>
          <ac:picMkLst>
            <pc:docMk/>
            <pc:sldMk cId="2470569238" sldId="336"/>
            <ac:picMk id="4" creationId="{828AC845-1D93-4F43-8450-2F365E2221A4}"/>
          </ac:picMkLst>
        </pc:picChg>
      </pc:sldChg>
      <pc:sldChg chg="addSp delSp modSp">
        <pc:chgData name="Kristel AUBERT" userId="a68b4ec8-12c3-430e-ab8c-01a29dee876b" providerId="ADAL" clId="{B1E842BB-4125-41E1-83C4-A4BA19333CDB}" dt="2021-01-15T17:40:28.558" v="1207"/>
        <pc:sldMkLst>
          <pc:docMk/>
          <pc:sldMk cId="155224810" sldId="337"/>
        </pc:sldMkLst>
        <pc:spChg chg="mod">
          <ac:chgData name="Kristel AUBERT" userId="a68b4ec8-12c3-430e-ab8c-01a29dee876b" providerId="ADAL" clId="{B1E842BB-4125-41E1-83C4-A4BA19333CDB}" dt="2021-01-15T17:25:00.623" v="1143"/>
          <ac:spMkLst>
            <pc:docMk/>
            <pc:sldMk cId="155224810" sldId="337"/>
            <ac:spMk id="2" creationId="{00000000-0000-0000-0000-000000000000}"/>
          </ac:spMkLst>
        </pc:spChg>
        <pc:spChg chg="mod">
          <ac:chgData name="Kristel AUBERT" userId="a68b4ec8-12c3-430e-ab8c-01a29dee876b" providerId="ADAL" clId="{B1E842BB-4125-41E1-83C4-A4BA19333CDB}" dt="2021-01-15T17:39:13.460" v="1206" actId="20577"/>
          <ac:spMkLst>
            <pc:docMk/>
            <pc:sldMk cId="155224810" sldId="337"/>
            <ac:spMk id="6" creationId="{00000000-0000-0000-0000-000000000000}"/>
          </ac:spMkLst>
        </pc:spChg>
        <pc:spChg chg="mod">
          <ac:chgData name="Kristel AUBERT" userId="a68b4ec8-12c3-430e-ab8c-01a29dee876b" providerId="ADAL" clId="{B1E842BB-4125-41E1-83C4-A4BA19333CDB}" dt="2021-01-15T17:40:28.558" v="1207"/>
          <ac:spMkLst>
            <pc:docMk/>
            <pc:sldMk cId="155224810" sldId="337"/>
            <ac:spMk id="17" creationId="{7EEA4C79-49DE-457D-A0A8-84429A81B673}"/>
          </ac:spMkLst>
        </pc:spChg>
        <pc:spChg chg="mod">
          <ac:chgData name="Kristel AUBERT" userId="a68b4ec8-12c3-430e-ab8c-01a29dee876b" providerId="ADAL" clId="{B1E842BB-4125-41E1-83C4-A4BA19333CDB}" dt="2021-01-15T17:08:58.103" v="950"/>
          <ac:spMkLst>
            <pc:docMk/>
            <pc:sldMk cId="155224810" sldId="337"/>
            <ac:spMk id="19" creationId="{04223B8C-F82B-415F-93B5-BEE041122F05}"/>
          </ac:spMkLst>
        </pc:spChg>
        <pc:picChg chg="del">
          <ac:chgData name="Kristel AUBERT" userId="a68b4ec8-12c3-430e-ab8c-01a29dee876b" providerId="ADAL" clId="{B1E842BB-4125-41E1-83C4-A4BA19333CDB}" dt="2021-01-15T17:30:04.687" v="1148" actId="478"/>
          <ac:picMkLst>
            <pc:docMk/>
            <pc:sldMk cId="155224810" sldId="337"/>
            <ac:picMk id="3" creationId="{50F1F2ED-1814-47D4-85B0-ACE99FCBD244}"/>
          </ac:picMkLst>
        </pc:picChg>
        <pc:picChg chg="add mod">
          <ac:chgData name="Kristel AUBERT" userId="a68b4ec8-12c3-430e-ab8c-01a29dee876b" providerId="ADAL" clId="{B1E842BB-4125-41E1-83C4-A4BA19333CDB}" dt="2021-01-15T17:30:40.490" v="1153" actId="14100"/>
          <ac:picMkLst>
            <pc:docMk/>
            <pc:sldMk cId="155224810" sldId="337"/>
            <ac:picMk id="4" creationId="{7340AF52-ABAD-4FC4-BA11-B434CAA104C4}"/>
          </ac:picMkLst>
        </pc:picChg>
      </pc:sldChg>
      <pc:sldChg chg="addSp delSp modSp">
        <pc:chgData name="Kristel AUBERT" userId="a68b4ec8-12c3-430e-ab8c-01a29dee876b" providerId="ADAL" clId="{B1E842BB-4125-41E1-83C4-A4BA19333CDB}" dt="2021-01-15T17:46:50.902" v="1301" actId="13926"/>
        <pc:sldMkLst>
          <pc:docMk/>
          <pc:sldMk cId="1712208041" sldId="338"/>
        </pc:sldMkLst>
        <pc:spChg chg="mod">
          <ac:chgData name="Kristel AUBERT" userId="a68b4ec8-12c3-430e-ab8c-01a29dee876b" providerId="ADAL" clId="{B1E842BB-4125-41E1-83C4-A4BA19333CDB}" dt="2021-01-15T17:25:00.623" v="1143"/>
          <ac:spMkLst>
            <pc:docMk/>
            <pc:sldMk cId="1712208041" sldId="338"/>
            <ac:spMk id="2" creationId="{00000000-0000-0000-0000-000000000000}"/>
          </ac:spMkLst>
        </pc:spChg>
        <pc:spChg chg="mod">
          <ac:chgData name="Kristel AUBERT" userId="a68b4ec8-12c3-430e-ab8c-01a29dee876b" providerId="ADAL" clId="{B1E842BB-4125-41E1-83C4-A4BA19333CDB}" dt="2021-01-15T17:46:50.902" v="1301" actId="13926"/>
          <ac:spMkLst>
            <pc:docMk/>
            <pc:sldMk cId="1712208041" sldId="338"/>
            <ac:spMk id="6" creationId="{00000000-0000-0000-0000-000000000000}"/>
          </ac:spMkLst>
        </pc:spChg>
        <pc:spChg chg="mod">
          <ac:chgData name="Kristel AUBERT" userId="a68b4ec8-12c3-430e-ab8c-01a29dee876b" providerId="ADAL" clId="{B1E842BB-4125-41E1-83C4-A4BA19333CDB}" dt="2021-01-15T17:05:53.450" v="770"/>
          <ac:spMkLst>
            <pc:docMk/>
            <pc:sldMk cId="1712208041" sldId="338"/>
            <ac:spMk id="17" creationId="{7EEA4C79-49DE-457D-A0A8-84429A81B673}"/>
          </ac:spMkLst>
        </pc:spChg>
        <pc:spChg chg="mod">
          <ac:chgData name="Kristel AUBERT" userId="a68b4ec8-12c3-430e-ab8c-01a29dee876b" providerId="ADAL" clId="{B1E842BB-4125-41E1-83C4-A4BA19333CDB}" dt="2021-01-15T17:08:58.103" v="950"/>
          <ac:spMkLst>
            <pc:docMk/>
            <pc:sldMk cId="1712208041" sldId="338"/>
            <ac:spMk id="19" creationId="{04223B8C-F82B-415F-93B5-BEE041122F05}"/>
          </ac:spMkLst>
        </pc:spChg>
        <pc:picChg chg="add mod">
          <ac:chgData name="Kristel AUBERT" userId="a68b4ec8-12c3-430e-ab8c-01a29dee876b" providerId="ADAL" clId="{B1E842BB-4125-41E1-83C4-A4BA19333CDB}" dt="2021-01-15T17:33:12.346" v="1164" actId="14100"/>
          <ac:picMkLst>
            <pc:docMk/>
            <pc:sldMk cId="1712208041" sldId="338"/>
            <ac:picMk id="3" creationId="{8600CB8E-B4AB-4630-89B4-3540B52D4153}"/>
          </ac:picMkLst>
        </pc:picChg>
        <pc:picChg chg="del">
          <ac:chgData name="Kristel AUBERT" userId="a68b4ec8-12c3-430e-ab8c-01a29dee876b" providerId="ADAL" clId="{B1E842BB-4125-41E1-83C4-A4BA19333CDB}" dt="2021-01-15T17:30:46.616" v="1154" actId="478"/>
          <ac:picMkLst>
            <pc:docMk/>
            <pc:sldMk cId="1712208041" sldId="338"/>
            <ac:picMk id="4" creationId="{5DFABCAF-E9DD-4435-B16F-CA4790CA6C6B}"/>
          </ac:picMkLst>
        </pc:picChg>
        <pc:picChg chg="del">
          <ac:chgData name="Kristel AUBERT" userId="a68b4ec8-12c3-430e-ab8c-01a29dee876b" providerId="ADAL" clId="{B1E842BB-4125-41E1-83C4-A4BA19333CDB}" dt="2021-01-15T17:32:52.113" v="1159" actId="478"/>
          <ac:picMkLst>
            <pc:docMk/>
            <pc:sldMk cId="1712208041" sldId="338"/>
            <ac:picMk id="5" creationId="{DBD82CF4-5754-4B98-9202-E0CAB59BC8B9}"/>
          </ac:picMkLst>
        </pc:picChg>
        <pc:picChg chg="add mod">
          <ac:chgData name="Kristel AUBERT" userId="a68b4ec8-12c3-430e-ab8c-01a29dee876b" providerId="ADAL" clId="{B1E842BB-4125-41E1-83C4-A4BA19333CDB}" dt="2021-01-15T17:33:01.580" v="1162" actId="14100"/>
          <ac:picMkLst>
            <pc:docMk/>
            <pc:sldMk cId="1712208041" sldId="338"/>
            <ac:picMk id="7" creationId="{40A6C6E5-8145-4C31-91B3-DA32A2941683}"/>
          </ac:picMkLst>
        </pc:picChg>
      </pc:sldChg>
      <pc:sldChg chg="addSp delSp modSp">
        <pc:chgData name="Kristel AUBERT" userId="a68b4ec8-12c3-430e-ab8c-01a29dee876b" providerId="ADAL" clId="{B1E842BB-4125-41E1-83C4-A4BA19333CDB}" dt="2021-01-15T19:22:32.461" v="2388" actId="20578"/>
        <pc:sldMkLst>
          <pc:docMk/>
          <pc:sldMk cId="3021218814" sldId="339"/>
        </pc:sldMkLst>
        <pc:spChg chg="mod">
          <ac:chgData name="Kristel AUBERT" userId="a68b4ec8-12c3-430e-ab8c-01a29dee876b" providerId="ADAL" clId="{B1E842BB-4125-41E1-83C4-A4BA19333CDB}" dt="2021-01-15T19:12:05.680" v="2333"/>
          <ac:spMkLst>
            <pc:docMk/>
            <pc:sldMk cId="3021218814" sldId="339"/>
            <ac:spMk id="2" creationId="{00000000-0000-0000-0000-000000000000}"/>
          </ac:spMkLst>
        </pc:spChg>
        <pc:spChg chg="mod">
          <ac:chgData name="Kristel AUBERT" userId="a68b4ec8-12c3-430e-ab8c-01a29dee876b" providerId="ADAL" clId="{B1E842BB-4125-41E1-83C4-A4BA19333CDB}" dt="2021-01-15T19:22:32.461" v="2388" actId="20578"/>
          <ac:spMkLst>
            <pc:docMk/>
            <pc:sldMk cId="3021218814" sldId="339"/>
            <ac:spMk id="6" creationId="{00000000-0000-0000-0000-000000000000}"/>
          </ac:spMkLst>
        </pc:spChg>
        <pc:spChg chg="mod">
          <ac:chgData name="Kristel AUBERT" userId="a68b4ec8-12c3-430e-ab8c-01a29dee876b" providerId="ADAL" clId="{B1E842BB-4125-41E1-83C4-A4BA19333CDB}" dt="2021-01-15T19:12:05.680" v="2333"/>
          <ac:spMkLst>
            <pc:docMk/>
            <pc:sldMk cId="3021218814" sldId="339"/>
            <ac:spMk id="17" creationId="{7EEA4C79-49DE-457D-A0A8-84429A81B673}"/>
          </ac:spMkLst>
        </pc:spChg>
        <pc:spChg chg="mod">
          <ac:chgData name="Kristel AUBERT" userId="a68b4ec8-12c3-430e-ab8c-01a29dee876b" providerId="ADAL" clId="{B1E842BB-4125-41E1-83C4-A4BA19333CDB}" dt="2021-01-15T17:08:58.103" v="950"/>
          <ac:spMkLst>
            <pc:docMk/>
            <pc:sldMk cId="3021218814" sldId="339"/>
            <ac:spMk id="19" creationId="{04223B8C-F82B-415F-93B5-BEE041122F05}"/>
          </ac:spMkLst>
        </pc:spChg>
        <pc:picChg chg="del">
          <ac:chgData name="Kristel AUBERT" userId="a68b4ec8-12c3-430e-ab8c-01a29dee876b" providerId="ADAL" clId="{B1E842BB-4125-41E1-83C4-A4BA19333CDB}" dt="2021-01-15T19:12:53.369" v="2334" actId="478"/>
          <ac:picMkLst>
            <pc:docMk/>
            <pc:sldMk cId="3021218814" sldId="339"/>
            <ac:picMk id="3" creationId="{F776DFFB-D5C1-4368-B73B-79684273A7C2}"/>
          </ac:picMkLst>
        </pc:picChg>
        <pc:picChg chg="add mod">
          <ac:chgData name="Kristel AUBERT" userId="a68b4ec8-12c3-430e-ab8c-01a29dee876b" providerId="ADAL" clId="{B1E842BB-4125-41E1-83C4-A4BA19333CDB}" dt="2021-01-15T19:13:09.686" v="2338" actId="1076"/>
          <ac:picMkLst>
            <pc:docMk/>
            <pc:sldMk cId="3021218814" sldId="339"/>
            <ac:picMk id="4" creationId="{4F509C00-E434-4D8B-904B-8C3848A9B58E}"/>
          </ac:picMkLst>
        </pc:picChg>
      </pc:sldChg>
      <pc:sldChg chg="addSp delSp modSp">
        <pc:chgData name="Kristel AUBERT" userId="a68b4ec8-12c3-430e-ab8c-01a29dee876b" providerId="ADAL" clId="{B1E842BB-4125-41E1-83C4-A4BA19333CDB}" dt="2021-01-15T19:39:15.217" v="2487" actId="403"/>
        <pc:sldMkLst>
          <pc:docMk/>
          <pc:sldMk cId="140604834" sldId="340"/>
        </pc:sldMkLst>
        <pc:spChg chg="mod">
          <ac:chgData name="Kristel AUBERT" userId="a68b4ec8-12c3-430e-ab8c-01a29dee876b" providerId="ADAL" clId="{B1E842BB-4125-41E1-83C4-A4BA19333CDB}" dt="2021-01-15T19:11:45.807" v="2332"/>
          <ac:spMkLst>
            <pc:docMk/>
            <pc:sldMk cId="140604834" sldId="340"/>
            <ac:spMk id="2" creationId="{00000000-0000-0000-0000-000000000000}"/>
          </ac:spMkLst>
        </pc:spChg>
        <pc:spChg chg="mod">
          <ac:chgData name="Kristel AUBERT" userId="a68b4ec8-12c3-430e-ab8c-01a29dee876b" providerId="ADAL" clId="{B1E842BB-4125-41E1-83C4-A4BA19333CDB}" dt="2021-01-15T19:39:15.217" v="2487" actId="403"/>
          <ac:spMkLst>
            <pc:docMk/>
            <pc:sldMk cId="140604834" sldId="340"/>
            <ac:spMk id="6" creationId="{00000000-0000-0000-0000-000000000000}"/>
          </ac:spMkLst>
        </pc:spChg>
        <pc:spChg chg="mod">
          <ac:chgData name="Kristel AUBERT" userId="a68b4ec8-12c3-430e-ab8c-01a29dee876b" providerId="ADAL" clId="{B1E842BB-4125-41E1-83C4-A4BA19333CDB}" dt="2021-01-15T19:12:05.680" v="2333"/>
          <ac:spMkLst>
            <pc:docMk/>
            <pc:sldMk cId="140604834" sldId="340"/>
            <ac:spMk id="17" creationId="{7EEA4C79-49DE-457D-A0A8-84429A81B673}"/>
          </ac:spMkLst>
        </pc:spChg>
        <pc:spChg chg="mod">
          <ac:chgData name="Kristel AUBERT" userId="a68b4ec8-12c3-430e-ab8c-01a29dee876b" providerId="ADAL" clId="{B1E842BB-4125-41E1-83C4-A4BA19333CDB}" dt="2021-01-15T17:08:58.103" v="950"/>
          <ac:spMkLst>
            <pc:docMk/>
            <pc:sldMk cId="140604834" sldId="340"/>
            <ac:spMk id="19" creationId="{04223B8C-F82B-415F-93B5-BEE041122F05}"/>
          </ac:spMkLst>
        </pc:spChg>
        <pc:picChg chg="add mod">
          <ac:chgData name="Kristel AUBERT" userId="a68b4ec8-12c3-430e-ab8c-01a29dee876b" providerId="ADAL" clId="{B1E842BB-4125-41E1-83C4-A4BA19333CDB}" dt="2021-01-15T19:13:43.229" v="2343" actId="14100"/>
          <ac:picMkLst>
            <pc:docMk/>
            <pc:sldMk cId="140604834" sldId="340"/>
            <ac:picMk id="3" creationId="{CA11EE14-D53A-42DE-903B-5D5C8013C5A1}"/>
          </ac:picMkLst>
        </pc:picChg>
        <pc:picChg chg="add mod">
          <ac:chgData name="Kristel AUBERT" userId="a68b4ec8-12c3-430e-ab8c-01a29dee876b" providerId="ADAL" clId="{B1E842BB-4125-41E1-83C4-A4BA19333CDB}" dt="2021-01-15T19:14:06.543" v="2347" actId="14100"/>
          <ac:picMkLst>
            <pc:docMk/>
            <pc:sldMk cId="140604834" sldId="340"/>
            <ac:picMk id="4" creationId="{67915A27-7AFD-4E1B-98C9-D6FE7986AEBE}"/>
          </ac:picMkLst>
        </pc:picChg>
        <pc:picChg chg="del">
          <ac:chgData name="Kristel AUBERT" userId="a68b4ec8-12c3-430e-ab8c-01a29dee876b" providerId="ADAL" clId="{B1E842BB-4125-41E1-83C4-A4BA19333CDB}" dt="2021-01-15T19:13:30.702" v="2339" actId="478"/>
          <ac:picMkLst>
            <pc:docMk/>
            <pc:sldMk cId="140604834" sldId="340"/>
            <ac:picMk id="7" creationId="{A510C1B2-08FA-46A6-BE02-6351BF0A57B9}"/>
          </ac:picMkLst>
        </pc:picChg>
        <pc:picChg chg="del">
          <ac:chgData name="Kristel AUBERT" userId="a68b4ec8-12c3-430e-ab8c-01a29dee876b" providerId="ADAL" clId="{B1E842BB-4125-41E1-83C4-A4BA19333CDB}" dt="2021-01-15T19:13:46.931" v="2344" actId="478"/>
          <ac:picMkLst>
            <pc:docMk/>
            <pc:sldMk cId="140604834" sldId="340"/>
            <ac:picMk id="10" creationId="{E5EA5420-E287-4AE9-ABC6-9281609F8F79}"/>
          </ac:picMkLst>
        </pc:picChg>
      </pc:sldChg>
      <pc:sldChg chg="addSp delSp modSp">
        <pc:chgData name="Kristel AUBERT" userId="a68b4ec8-12c3-430e-ab8c-01a29dee876b" providerId="ADAL" clId="{B1E842BB-4125-41E1-83C4-A4BA19333CDB}" dt="2021-01-15T19:39:38.662" v="2491" actId="20577"/>
        <pc:sldMkLst>
          <pc:docMk/>
          <pc:sldMk cId="2409137096" sldId="341"/>
        </pc:sldMkLst>
        <pc:spChg chg="mod">
          <ac:chgData name="Kristel AUBERT" userId="a68b4ec8-12c3-430e-ab8c-01a29dee876b" providerId="ADAL" clId="{B1E842BB-4125-41E1-83C4-A4BA19333CDB}" dt="2021-01-15T19:11:45.807" v="2332"/>
          <ac:spMkLst>
            <pc:docMk/>
            <pc:sldMk cId="2409137096" sldId="341"/>
            <ac:spMk id="2" creationId="{00000000-0000-0000-0000-000000000000}"/>
          </ac:spMkLst>
        </pc:spChg>
        <pc:spChg chg="mod">
          <ac:chgData name="Kristel AUBERT" userId="a68b4ec8-12c3-430e-ab8c-01a29dee876b" providerId="ADAL" clId="{B1E842BB-4125-41E1-83C4-A4BA19333CDB}" dt="2021-01-15T19:39:38.662" v="2491" actId="20577"/>
          <ac:spMkLst>
            <pc:docMk/>
            <pc:sldMk cId="2409137096" sldId="341"/>
            <ac:spMk id="6" creationId="{00000000-0000-0000-0000-000000000000}"/>
          </ac:spMkLst>
        </pc:spChg>
        <pc:spChg chg="mod">
          <ac:chgData name="Kristel AUBERT" userId="a68b4ec8-12c3-430e-ab8c-01a29dee876b" providerId="ADAL" clId="{B1E842BB-4125-41E1-83C4-A4BA19333CDB}" dt="2021-01-15T19:12:05.680" v="2333"/>
          <ac:spMkLst>
            <pc:docMk/>
            <pc:sldMk cId="2409137096" sldId="341"/>
            <ac:spMk id="17" creationId="{7EEA4C79-49DE-457D-A0A8-84429A81B673}"/>
          </ac:spMkLst>
        </pc:spChg>
        <pc:spChg chg="mod">
          <ac:chgData name="Kristel AUBERT" userId="a68b4ec8-12c3-430e-ab8c-01a29dee876b" providerId="ADAL" clId="{B1E842BB-4125-41E1-83C4-A4BA19333CDB}" dt="2021-01-15T17:08:58.103" v="950"/>
          <ac:spMkLst>
            <pc:docMk/>
            <pc:sldMk cId="2409137096" sldId="341"/>
            <ac:spMk id="19" creationId="{04223B8C-F82B-415F-93B5-BEE041122F05}"/>
          </ac:spMkLst>
        </pc:spChg>
        <pc:picChg chg="del">
          <ac:chgData name="Kristel AUBERT" userId="a68b4ec8-12c3-430e-ab8c-01a29dee876b" providerId="ADAL" clId="{B1E842BB-4125-41E1-83C4-A4BA19333CDB}" dt="2021-01-15T19:14:34.646" v="2352" actId="478"/>
          <ac:picMkLst>
            <pc:docMk/>
            <pc:sldMk cId="2409137096" sldId="341"/>
            <ac:picMk id="3" creationId="{AD742B1A-6A1C-4976-80FA-BBA947498CF4}"/>
          </ac:picMkLst>
        </pc:picChg>
        <pc:picChg chg="del">
          <ac:chgData name="Kristel AUBERT" userId="a68b4ec8-12c3-430e-ab8c-01a29dee876b" providerId="ADAL" clId="{B1E842BB-4125-41E1-83C4-A4BA19333CDB}" dt="2021-01-15T19:15:01.172" v="2356" actId="478"/>
          <ac:picMkLst>
            <pc:docMk/>
            <pc:sldMk cId="2409137096" sldId="341"/>
            <ac:picMk id="4" creationId="{CBCA2DBE-C5E6-45D9-81BE-CC633FC18808}"/>
          </ac:picMkLst>
        </pc:picChg>
        <pc:picChg chg="add mod">
          <ac:chgData name="Kristel AUBERT" userId="a68b4ec8-12c3-430e-ab8c-01a29dee876b" providerId="ADAL" clId="{B1E842BB-4125-41E1-83C4-A4BA19333CDB}" dt="2021-01-15T19:14:31.951" v="2351" actId="14100"/>
          <ac:picMkLst>
            <pc:docMk/>
            <pc:sldMk cId="2409137096" sldId="341"/>
            <ac:picMk id="5" creationId="{6CF8436F-B1C7-444D-AE91-63796821D21E}"/>
          </ac:picMkLst>
        </pc:picChg>
        <pc:picChg chg="add mod">
          <ac:chgData name="Kristel AUBERT" userId="a68b4ec8-12c3-430e-ab8c-01a29dee876b" providerId="ADAL" clId="{B1E842BB-4125-41E1-83C4-A4BA19333CDB}" dt="2021-01-15T19:15:30.238" v="2361" actId="1076"/>
          <ac:picMkLst>
            <pc:docMk/>
            <pc:sldMk cId="2409137096" sldId="341"/>
            <ac:picMk id="7" creationId="{57A6BA4F-E452-4C23-9F4C-DB04ED4C49B9}"/>
          </ac:picMkLst>
        </pc:picChg>
        <pc:picChg chg="del">
          <ac:chgData name="Kristel AUBERT" userId="a68b4ec8-12c3-430e-ab8c-01a29dee876b" providerId="ADAL" clId="{B1E842BB-4125-41E1-83C4-A4BA19333CDB}" dt="2021-01-15T19:14:10.249" v="2348" actId="478"/>
          <ac:picMkLst>
            <pc:docMk/>
            <pc:sldMk cId="2409137096" sldId="341"/>
            <ac:picMk id="9" creationId="{60826480-9D3A-4E6C-9464-65BDF9C672E8}"/>
          </ac:picMkLst>
        </pc:picChg>
        <pc:picChg chg="add mod">
          <ac:chgData name="Kristel AUBERT" userId="a68b4ec8-12c3-430e-ab8c-01a29dee876b" providerId="ADAL" clId="{B1E842BB-4125-41E1-83C4-A4BA19333CDB}" dt="2021-01-15T19:15:27.481" v="2360" actId="1076"/>
          <ac:picMkLst>
            <pc:docMk/>
            <pc:sldMk cId="2409137096" sldId="341"/>
            <ac:picMk id="10" creationId="{67F7CE8D-E7C6-4B3C-BF4A-81F9E30600B5}"/>
          </ac:picMkLst>
        </pc:picChg>
      </pc:sldChg>
      <pc:sldChg chg="addSp delSp modSp">
        <pc:chgData name="Kristel AUBERT" userId="a68b4ec8-12c3-430e-ab8c-01a29dee876b" providerId="ADAL" clId="{B1E842BB-4125-41E1-83C4-A4BA19333CDB}" dt="2021-01-15T17:57:00.240" v="1436"/>
        <pc:sldMkLst>
          <pc:docMk/>
          <pc:sldMk cId="1204590116" sldId="342"/>
        </pc:sldMkLst>
        <pc:spChg chg="mod">
          <ac:chgData name="Kristel AUBERT" userId="a68b4ec8-12c3-430e-ab8c-01a29dee876b" providerId="ADAL" clId="{B1E842BB-4125-41E1-83C4-A4BA19333CDB}" dt="2021-01-15T17:57:00.240" v="1436"/>
          <ac:spMkLst>
            <pc:docMk/>
            <pc:sldMk cId="1204590116" sldId="342"/>
            <ac:spMk id="2" creationId="{00000000-0000-0000-0000-000000000000}"/>
          </ac:spMkLst>
        </pc:spChg>
        <pc:spChg chg="mod">
          <ac:chgData name="Kristel AUBERT" userId="a68b4ec8-12c3-430e-ab8c-01a29dee876b" providerId="ADAL" clId="{B1E842BB-4125-41E1-83C4-A4BA19333CDB}" dt="2021-01-15T17:55:45.085" v="1434" actId="6549"/>
          <ac:spMkLst>
            <pc:docMk/>
            <pc:sldMk cId="1204590116" sldId="342"/>
            <ac:spMk id="6" creationId="{00000000-0000-0000-0000-000000000000}"/>
          </ac:spMkLst>
        </pc:spChg>
        <pc:spChg chg="mod">
          <ac:chgData name="Kristel AUBERT" userId="a68b4ec8-12c3-430e-ab8c-01a29dee876b" providerId="ADAL" clId="{B1E842BB-4125-41E1-83C4-A4BA19333CDB}" dt="2021-01-15T17:53:12.609" v="1357" actId="20577"/>
          <ac:spMkLst>
            <pc:docMk/>
            <pc:sldMk cId="1204590116" sldId="342"/>
            <ac:spMk id="17" creationId="{7EEA4C79-49DE-457D-A0A8-84429A81B673}"/>
          </ac:spMkLst>
        </pc:spChg>
        <pc:spChg chg="mod">
          <ac:chgData name="Kristel AUBERT" userId="a68b4ec8-12c3-430e-ab8c-01a29dee876b" providerId="ADAL" clId="{B1E842BB-4125-41E1-83C4-A4BA19333CDB}" dt="2021-01-15T17:08:58.103" v="950"/>
          <ac:spMkLst>
            <pc:docMk/>
            <pc:sldMk cId="1204590116" sldId="342"/>
            <ac:spMk id="19" creationId="{04223B8C-F82B-415F-93B5-BEE041122F05}"/>
          </ac:spMkLst>
        </pc:spChg>
        <pc:picChg chg="del">
          <ac:chgData name="Kristel AUBERT" userId="a68b4ec8-12c3-430e-ab8c-01a29dee876b" providerId="ADAL" clId="{B1E842BB-4125-41E1-83C4-A4BA19333CDB}" dt="2021-01-15T17:48:19.350" v="1305" actId="478"/>
          <ac:picMkLst>
            <pc:docMk/>
            <pc:sldMk cId="1204590116" sldId="342"/>
            <ac:picMk id="3" creationId="{79CBB2B3-87AB-4C5D-B4E7-567205D7C0BF}"/>
          </ac:picMkLst>
        </pc:picChg>
        <pc:picChg chg="del">
          <ac:chgData name="Kristel AUBERT" userId="a68b4ec8-12c3-430e-ab8c-01a29dee876b" providerId="ADAL" clId="{B1E842BB-4125-41E1-83C4-A4BA19333CDB}" dt="2021-01-15T17:47:47.151" v="1302" actId="478"/>
          <ac:picMkLst>
            <pc:docMk/>
            <pc:sldMk cId="1204590116" sldId="342"/>
            <ac:picMk id="4" creationId="{AA4E4462-07CB-4B0A-B78B-F33BE792BA8B}"/>
          </ac:picMkLst>
        </pc:picChg>
        <pc:picChg chg="del">
          <ac:chgData name="Kristel AUBERT" userId="a68b4ec8-12c3-430e-ab8c-01a29dee876b" providerId="ADAL" clId="{B1E842BB-4125-41E1-83C4-A4BA19333CDB}" dt="2021-01-15T17:50:40.414" v="1318" actId="478"/>
          <ac:picMkLst>
            <pc:docMk/>
            <pc:sldMk cId="1204590116" sldId="342"/>
            <ac:picMk id="5" creationId="{D593F2C9-AFE7-4AAC-A764-6591BEEB1AAA}"/>
          </ac:picMkLst>
        </pc:picChg>
        <pc:picChg chg="del">
          <ac:chgData name="Kristel AUBERT" userId="a68b4ec8-12c3-430e-ab8c-01a29dee876b" providerId="ADAL" clId="{B1E842BB-4125-41E1-83C4-A4BA19333CDB}" dt="2021-01-15T17:49:00.831" v="1315" actId="478"/>
          <ac:picMkLst>
            <pc:docMk/>
            <pc:sldMk cId="1204590116" sldId="342"/>
            <ac:picMk id="7" creationId="{C18D603C-EBA8-4378-8F2C-DD4DB0653370}"/>
          </ac:picMkLst>
        </pc:picChg>
        <pc:picChg chg="del">
          <ac:chgData name="Kristel AUBERT" userId="a68b4ec8-12c3-430e-ab8c-01a29dee876b" providerId="ADAL" clId="{B1E842BB-4125-41E1-83C4-A4BA19333CDB}" dt="2021-01-15T17:51:05.934" v="1322" actId="478"/>
          <ac:picMkLst>
            <pc:docMk/>
            <pc:sldMk cId="1204590116" sldId="342"/>
            <ac:picMk id="9" creationId="{8ABF929F-4486-4084-8EAA-18452EDEA1D1}"/>
          </ac:picMkLst>
        </pc:picChg>
        <pc:picChg chg="del">
          <ac:chgData name="Kristel AUBERT" userId="a68b4ec8-12c3-430e-ab8c-01a29dee876b" providerId="ADAL" clId="{B1E842BB-4125-41E1-83C4-A4BA19333CDB}" dt="2021-01-15T17:51:07.753" v="1323" actId="478"/>
          <ac:picMkLst>
            <pc:docMk/>
            <pc:sldMk cId="1204590116" sldId="342"/>
            <ac:picMk id="10" creationId="{CA256AC1-BA32-42A0-8C65-77B36F7FFBA1}"/>
          </ac:picMkLst>
        </pc:picChg>
        <pc:picChg chg="add mod">
          <ac:chgData name="Kristel AUBERT" userId="a68b4ec8-12c3-430e-ab8c-01a29dee876b" providerId="ADAL" clId="{B1E842BB-4125-41E1-83C4-A4BA19333CDB}" dt="2021-01-15T17:51:47.795" v="1335" actId="14100"/>
          <ac:picMkLst>
            <pc:docMk/>
            <pc:sldMk cId="1204590116" sldId="342"/>
            <ac:picMk id="11" creationId="{C9B29CD7-9AC2-4A68-B877-348B30A41D63}"/>
          </ac:picMkLst>
        </pc:picChg>
        <pc:picChg chg="add mod">
          <ac:chgData name="Kristel AUBERT" userId="a68b4ec8-12c3-430e-ab8c-01a29dee876b" providerId="ADAL" clId="{B1E842BB-4125-41E1-83C4-A4BA19333CDB}" dt="2021-01-15T17:51:59.275" v="1339" actId="14100"/>
          <ac:picMkLst>
            <pc:docMk/>
            <pc:sldMk cId="1204590116" sldId="342"/>
            <ac:picMk id="12" creationId="{AE4F2B59-FD4E-496A-A05B-7F5C063BD313}"/>
          </ac:picMkLst>
        </pc:picChg>
        <pc:picChg chg="add mod">
          <ac:chgData name="Kristel AUBERT" userId="a68b4ec8-12c3-430e-ab8c-01a29dee876b" providerId="ADAL" clId="{B1E842BB-4125-41E1-83C4-A4BA19333CDB}" dt="2021-01-15T17:52:15.113" v="1341" actId="14100"/>
          <ac:picMkLst>
            <pc:docMk/>
            <pc:sldMk cId="1204590116" sldId="342"/>
            <ac:picMk id="14" creationId="{04AFEC17-30BA-4887-8BDB-C3D36206B856}"/>
          </ac:picMkLst>
        </pc:picChg>
        <pc:picChg chg="add mod">
          <ac:chgData name="Kristel AUBERT" userId="a68b4ec8-12c3-430e-ab8c-01a29dee876b" providerId="ADAL" clId="{B1E842BB-4125-41E1-83C4-A4BA19333CDB}" dt="2021-01-15T17:51:37.991" v="1332" actId="1076"/>
          <ac:picMkLst>
            <pc:docMk/>
            <pc:sldMk cId="1204590116" sldId="342"/>
            <ac:picMk id="15" creationId="{D17C7642-ED67-4EF4-917A-E07FBB3693A5}"/>
          </ac:picMkLst>
        </pc:picChg>
        <pc:picChg chg="add mod">
          <ac:chgData name="Kristel AUBERT" userId="a68b4ec8-12c3-430e-ab8c-01a29dee876b" providerId="ADAL" clId="{B1E842BB-4125-41E1-83C4-A4BA19333CDB}" dt="2021-01-15T17:51:24.335" v="1329" actId="14100"/>
          <ac:picMkLst>
            <pc:docMk/>
            <pc:sldMk cId="1204590116" sldId="342"/>
            <ac:picMk id="16" creationId="{7A9FBB92-A5AC-4185-A02E-2A2B53C0722F}"/>
          </ac:picMkLst>
        </pc:picChg>
        <pc:picChg chg="add mod">
          <ac:chgData name="Kristel AUBERT" userId="a68b4ec8-12c3-430e-ab8c-01a29dee876b" providerId="ADAL" clId="{B1E842BB-4125-41E1-83C4-A4BA19333CDB}" dt="2021-01-15T17:51:34.979" v="1331" actId="1076"/>
          <ac:picMkLst>
            <pc:docMk/>
            <pc:sldMk cId="1204590116" sldId="342"/>
            <ac:picMk id="18" creationId="{E03EEFB5-F55A-4F6E-B0B7-994A3624D59A}"/>
          </ac:picMkLst>
        </pc:picChg>
      </pc:sldChg>
      <pc:sldChg chg="addSp delSp modSp">
        <pc:chgData name="Kristel AUBERT" userId="a68b4ec8-12c3-430e-ab8c-01a29dee876b" providerId="ADAL" clId="{B1E842BB-4125-41E1-83C4-A4BA19333CDB}" dt="2021-01-15T19:31:06.448" v="2439"/>
        <pc:sldMkLst>
          <pc:docMk/>
          <pc:sldMk cId="185726974" sldId="343"/>
        </pc:sldMkLst>
        <pc:spChg chg="mod">
          <ac:chgData name="Kristel AUBERT" userId="a68b4ec8-12c3-430e-ab8c-01a29dee876b" providerId="ADAL" clId="{B1E842BB-4125-41E1-83C4-A4BA19333CDB}" dt="2021-01-15T19:11:45.807" v="2332"/>
          <ac:spMkLst>
            <pc:docMk/>
            <pc:sldMk cId="185726974" sldId="343"/>
            <ac:spMk id="2" creationId="{00000000-0000-0000-0000-000000000000}"/>
          </ac:spMkLst>
        </pc:spChg>
        <pc:spChg chg="mod">
          <ac:chgData name="Kristel AUBERT" userId="a68b4ec8-12c3-430e-ab8c-01a29dee876b" providerId="ADAL" clId="{B1E842BB-4125-41E1-83C4-A4BA19333CDB}" dt="2021-01-15T19:31:06.448" v="2439"/>
          <ac:spMkLst>
            <pc:docMk/>
            <pc:sldMk cId="185726974" sldId="343"/>
            <ac:spMk id="6" creationId="{00000000-0000-0000-0000-000000000000}"/>
          </ac:spMkLst>
        </pc:spChg>
        <pc:spChg chg="mod">
          <ac:chgData name="Kristel AUBERT" userId="a68b4ec8-12c3-430e-ab8c-01a29dee876b" providerId="ADAL" clId="{B1E842BB-4125-41E1-83C4-A4BA19333CDB}" dt="2021-01-15T17:16:53.568" v="1043"/>
          <ac:spMkLst>
            <pc:docMk/>
            <pc:sldMk cId="185726974" sldId="343"/>
            <ac:spMk id="17" creationId="{7EEA4C79-49DE-457D-A0A8-84429A81B673}"/>
          </ac:spMkLst>
        </pc:spChg>
        <pc:spChg chg="mod">
          <ac:chgData name="Kristel AUBERT" userId="a68b4ec8-12c3-430e-ab8c-01a29dee876b" providerId="ADAL" clId="{B1E842BB-4125-41E1-83C4-A4BA19333CDB}" dt="2021-01-15T17:08:58.103" v="950"/>
          <ac:spMkLst>
            <pc:docMk/>
            <pc:sldMk cId="185726974" sldId="343"/>
            <ac:spMk id="19" creationId="{04223B8C-F82B-415F-93B5-BEE041122F05}"/>
          </ac:spMkLst>
        </pc:spChg>
        <pc:graphicFrameChg chg="mod modGraphic">
          <ac:chgData name="Kristel AUBERT" userId="a68b4ec8-12c3-430e-ab8c-01a29dee876b" providerId="ADAL" clId="{B1E842BB-4125-41E1-83C4-A4BA19333CDB}" dt="2021-01-15T19:30:20.993" v="2431"/>
          <ac:graphicFrameMkLst>
            <pc:docMk/>
            <pc:sldMk cId="185726974" sldId="343"/>
            <ac:graphicFrameMk id="14" creationId="{3A58803A-FFDC-4A5C-B057-2446C90FC9C7}"/>
          </ac:graphicFrameMkLst>
        </pc:graphicFrameChg>
        <pc:picChg chg="add mod">
          <ac:chgData name="Kristel AUBERT" userId="a68b4ec8-12c3-430e-ab8c-01a29dee876b" providerId="ADAL" clId="{B1E842BB-4125-41E1-83C4-A4BA19333CDB}" dt="2021-01-15T19:16:09.304" v="2365" actId="14100"/>
          <ac:picMkLst>
            <pc:docMk/>
            <pc:sldMk cId="185726974" sldId="343"/>
            <ac:picMk id="3" creationId="{130D92EE-5208-4D30-98DE-B8982B651BAA}"/>
          </ac:picMkLst>
        </pc:picChg>
        <pc:picChg chg="add mod">
          <ac:chgData name="Kristel AUBERT" userId="a68b4ec8-12c3-430e-ab8c-01a29dee876b" providerId="ADAL" clId="{B1E842BB-4125-41E1-83C4-A4BA19333CDB}" dt="2021-01-15T19:16:45.014" v="2370" actId="1076"/>
          <ac:picMkLst>
            <pc:docMk/>
            <pc:sldMk cId="185726974" sldId="343"/>
            <ac:picMk id="4" creationId="{883DFEA7-6591-4AD9-950C-BCCD4EE0FD8B}"/>
          </ac:picMkLst>
        </pc:picChg>
        <pc:picChg chg="del">
          <ac:chgData name="Kristel AUBERT" userId="a68b4ec8-12c3-430e-ab8c-01a29dee876b" providerId="ADAL" clId="{B1E842BB-4125-41E1-83C4-A4BA19333CDB}" dt="2021-01-15T19:15:59.467" v="2362" actId="478"/>
          <ac:picMkLst>
            <pc:docMk/>
            <pc:sldMk cId="185726974" sldId="343"/>
            <ac:picMk id="5" creationId="{9DD4D0B9-BF6F-4E24-B5EB-0E14E7815BDF}"/>
          </ac:picMkLst>
        </pc:picChg>
        <pc:picChg chg="del">
          <ac:chgData name="Kristel AUBERT" userId="a68b4ec8-12c3-430e-ab8c-01a29dee876b" providerId="ADAL" clId="{B1E842BB-4125-41E1-83C4-A4BA19333CDB}" dt="2021-01-15T19:16:12.616" v="2366" actId="478"/>
          <ac:picMkLst>
            <pc:docMk/>
            <pc:sldMk cId="185726974" sldId="343"/>
            <ac:picMk id="11" creationId="{D1383D17-AD03-4557-933D-3CB96995B4CD}"/>
          </ac:picMkLst>
        </pc:picChg>
      </pc:sldChg>
      <pc:sldChg chg="addSp delSp modSp">
        <pc:chgData name="Kristel AUBERT" userId="a68b4ec8-12c3-430e-ab8c-01a29dee876b" providerId="ADAL" clId="{B1E842BB-4125-41E1-83C4-A4BA19333CDB}" dt="2021-01-15T18:16:38.923" v="1595"/>
        <pc:sldMkLst>
          <pc:docMk/>
          <pc:sldMk cId="2252744653" sldId="344"/>
        </pc:sldMkLst>
        <pc:spChg chg="mod">
          <ac:chgData name="Kristel AUBERT" userId="a68b4ec8-12c3-430e-ab8c-01a29dee876b" providerId="ADAL" clId="{B1E842BB-4125-41E1-83C4-A4BA19333CDB}" dt="2021-01-15T18:02:55.007" v="1448"/>
          <ac:spMkLst>
            <pc:docMk/>
            <pc:sldMk cId="2252744653" sldId="344"/>
            <ac:spMk id="2" creationId="{00000000-0000-0000-0000-000000000000}"/>
          </ac:spMkLst>
        </pc:spChg>
        <pc:spChg chg="mod">
          <ac:chgData name="Kristel AUBERT" userId="a68b4ec8-12c3-430e-ab8c-01a29dee876b" providerId="ADAL" clId="{B1E842BB-4125-41E1-83C4-A4BA19333CDB}" dt="2021-01-15T18:16:38.923" v="1595"/>
          <ac:spMkLst>
            <pc:docMk/>
            <pc:sldMk cId="2252744653" sldId="344"/>
            <ac:spMk id="6" creationId="{00000000-0000-0000-0000-000000000000}"/>
          </ac:spMkLst>
        </pc:spChg>
        <pc:spChg chg="mod">
          <ac:chgData name="Kristel AUBERT" userId="a68b4ec8-12c3-430e-ab8c-01a29dee876b" providerId="ADAL" clId="{B1E842BB-4125-41E1-83C4-A4BA19333CDB}" dt="2021-01-15T17:56:46.003" v="1435"/>
          <ac:spMkLst>
            <pc:docMk/>
            <pc:sldMk cId="2252744653" sldId="344"/>
            <ac:spMk id="17" creationId="{7EEA4C79-49DE-457D-A0A8-84429A81B673}"/>
          </ac:spMkLst>
        </pc:spChg>
        <pc:spChg chg="mod">
          <ac:chgData name="Kristel AUBERT" userId="a68b4ec8-12c3-430e-ab8c-01a29dee876b" providerId="ADAL" clId="{B1E842BB-4125-41E1-83C4-A4BA19333CDB}" dt="2021-01-15T17:08:58.103" v="950"/>
          <ac:spMkLst>
            <pc:docMk/>
            <pc:sldMk cId="2252744653" sldId="344"/>
            <ac:spMk id="19" creationId="{04223B8C-F82B-415F-93B5-BEE041122F05}"/>
          </ac:spMkLst>
        </pc:spChg>
        <pc:picChg chg="add mod">
          <ac:chgData name="Kristel AUBERT" userId="a68b4ec8-12c3-430e-ab8c-01a29dee876b" providerId="ADAL" clId="{B1E842BB-4125-41E1-83C4-A4BA19333CDB}" dt="2021-01-15T18:04:35.180" v="1487" actId="1076"/>
          <ac:picMkLst>
            <pc:docMk/>
            <pc:sldMk cId="2252744653" sldId="344"/>
            <ac:picMk id="3" creationId="{D9EF4CE8-61CD-470E-AE49-57F533EF75A1}"/>
          </ac:picMkLst>
        </pc:picChg>
        <pc:picChg chg="del">
          <ac:chgData name="Kristel AUBERT" userId="a68b4ec8-12c3-430e-ab8c-01a29dee876b" providerId="ADAL" clId="{B1E842BB-4125-41E1-83C4-A4BA19333CDB}" dt="2021-01-15T18:04:29.694" v="1484" actId="478"/>
          <ac:picMkLst>
            <pc:docMk/>
            <pc:sldMk cId="2252744653" sldId="344"/>
            <ac:picMk id="12" creationId="{30D7BBA9-A34F-4BDA-AF88-D2710BDA72D1}"/>
          </ac:picMkLst>
        </pc:picChg>
      </pc:sldChg>
      <pc:sldChg chg="addSp delSp modSp">
        <pc:chgData name="Kristel AUBERT" userId="a68b4ec8-12c3-430e-ab8c-01a29dee876b" providerId="ADAL" clId="{B1E842BB-4125-41E1-83C4-A4BA19333CDB}" dt="2021-01-15T18:27:50.130" v="1777" actId="113"/>
        <pc:sldMkLst>
          <pc:docMk/>
          <pc:sldMk cId="772789009" sldId="345"/>
        </pc:sldMkLst>
        <pc:spChg chg="mod">
          <ac:chgData name="Kristel AUBERT" userId="a68b4ec8-12c3-430e-ab8c-01a29dee876b" providerId="ADAL" clId="{B1E842BB-4125-41E1-83C4-A4BA19333CDB}" dt="2021-01-15T18:02:58.461" v="1449"/>
          <ac:spMkLst>
            <pc:docMk/>
            <pc:sldMk cId="772789009" sldId="345"/>
            <ac:spMk id="2" creationId="{00000000-0000-0000-0000-000000000000}"/>
          </ac:spMkLst>
        </pc:spChg>
        <pc:spChg chg="mod">
          <ac:chgData name="Kristel AUBERT" userId="a68b4ec8-12c3-430e-ab8c-01a29dee876b" providerId="ADAL" clId="{B1E842BB-4125-41E1-83C4-A4BA19333CDB}" dt="2021-01-15T18:27:50.130" v="1777" actId="113"/>
          <ac:spMkLst>
            <pc:docMk/>
            <pc:sldMk cId="772789009" sldId="345"/>
            <ac:spMk id="6" creationId="{00000000-0000-0000-0000-000000000000}"/>
          </ac:spMkLst>
        </pc:spChg>
        <pc:spChg chg="mod">
          <ac:chgData name="Kristel AUBERT" userId="a68b4ec8-12c3-430e-ab8c-01a29dee876b" providerId="ADAL" clId="{B1E842BB-4125-41E1-83C4-A4BA19333CDB}" dt="2021-01-15T18:20:31.555" v="1666" actId="20577"/>
          <ac:spMkLst>
            <pc:docMk/>
            <pc:sldMk cId="772789009" sldId="345"/>
            <ac:spMk id="14" creationId="{E9230E5E-623A-4554-A94C-AC91AF9573D6}"/>
          </ac:spMkLst>
        </pc:spChg>
        <pc:spChg chg="mod">
          <ac:chgData name="Kristel AUBERT" userId="a68b4ec8-12c3-430e-ab8c-01a29dee876b" providerId="ADAL" clId="{B1E842BB-4125-41E1-83C4-A4BA19333CDB}" dt="2021-01-15T18:27:24.576" v="1773" actId="113"/>
          <ac:spMkLst>
            <pc:docMk/>
            <pc:sldMk cId="772789009" sldId="345"/>
            <ac:spMk id="15" creationId="{16DFB1B8-A561-4A2E-8732-2A4E7E35287F}"/>
          </ac:spMkLst>
        </pc:spChg>
        <pc:spChg chg="mod">
          <ac:chgData name="Kristel AUBERT" userId="a68b4ec8-12c3-430e-ab8c-01a29dee876b" providerId="ADAL" clId="{B1E842BB-4125-41E1-83C4-A4BA19333CDB}" dt="2021-01-15T17:56:46.003" v="1435"/>
          <ac:spMkLst>
            <pc:docMk/>
            <pc:sldMk cId="772789009" sldId="345"/>
            <ac:spMk id="17" creationId="{7EEA4C79-49DE-457D-A0A8-84429A81B673}"/>
          </ac:spMkLst>
        </pc:spChg>
        <pc:picChg chg="add mod">
          <ac:chgData name="Kristel AUBERT" userId="a68b4ec8-12c3-430e-ab8c-01a29dee876b" providerId="ADAL" clId="{B1E842BB-4125-41E1-83C4-A4BA19333CDB}" dt="2021-01-15T18:14:56.599" v="1589" actId="1076"/>
          <ac:picMkLst>
            <pc:docMk/>
            <pc:sldMk cId="772789009" sldId="345"/>
            <ac:picMk id="10" creationId="{2A48CE45-0DB0-4F7B-8CC2-935B432A7D9F}"/>
          </ac:picMkLst>
        </pc:picChg>
        <pc:picChg chg="del">
          <ac:chgData name="Kristel AUBERT" userId="a68b4ec8-12c3-430e-ab8c-01a29dee876b" providerId="ADAL" clId="{B1E842BB-4125-41E1-83C4-A4BA19333CDB}" dt="2021-01-15T18:14:49.410" v="1587" actId="478"/>
          <ac:picMkLst>
            <pc:docMk/>
            <pc:sldMk cId="772789009" sldId="345"/>
            <ac:picMk id="12" creationId="{30D7BBA9-A34F-4BDA-AF88-D2710BDA72D1}"/>
          </ac:picMkLst>
        </pc:picChg>
      </pc:sldChg>
      <pc:sldChg chg="addSp delSp modSp">
        <pc:chgData name="Kristel AUBERT" userId="a68b4ec8-12c3-430e-ab8c-01a29dee876b" providerId="ADAL" clId="{B1E842BB-4125-41E1-83C4-A4BA19333CDB}" dt="2021-01-15T18:40:07.156" v="2084" actId="1076"/>
        <pc:sldMkLst>
          <pc:docMk/>
          <pc:sldMk cId="1623526228" sldId="347"/>
        </pc:sldMkLst>
        <pc:spChg chg="mod">
          <ac:chgData name="Kristel AUBERT" userId="a68b4ec8-12c3-430e-ab8c-01a29dee876b" providerId="ADAL" clId="{B1E842BB-4125-41E1-83C4-A4BA19333CDB}" dt="2021-01-15T18:03:06.048" v="1451"/>
          <ac:spMkLst>
            <pc:docMk/>
            <pc:sldMk cId="1623526228" sldId="347"/>
            <ac:spMk id="2" creationId="{00000000-0000-0000-0000-000000000000}"/>
          </ac:spMkLst>
        </pc:spChg>
        <pc:spChg chg="mod">
          <ac:chgData name="Kristel AUBERT" userId="a68b4ec8-12c3-430e-ab8c-01a29dee876b" providerId="ADAL" clId="{B1E842BB-4125-41E1-83C4-A4BA19333CDB}" dt="2021-01-15T18:39:17.579" v="2079" actId="20577"/>
          <ac:spMkLst>
            <pc:docMk/>
            <pc:sldMk cId="1623526228" sldId="347"/>
            <ac:spMk id="6" creationId="{00000000-0000-0000-0000-000000000000}"/>
          </ac:spMkLst>
        </pc:spChg>
        <pc:spChg chg="mod">
          <ac:chgData name="Kristel AUBERT" userId="a68b4ec8-12c3-430e-ab8c-01a29dee876b" providerId="ADAL" clId="{B1E842BB-4125-41E1-83C4-A4BA19333CDB}" dt="2021-01-15T17:56:46.003" v="1435"/>
          <ac:spMkLst>
            <pc:docMk/>
            <pc:sldMk cId="1623526228" sldId="347"/>
            <ac:spMk id="17" creationId="{7EEA4C79-49DE-457D-A0A8-84429A81B673}"/>
          </ac:spMkLst>
        </pc:spChg>
        <pc:spChg chg="mod">
          <ac:chgData name="Kristel AUBERT" userId="a68b4ec8-12c3-430e-ab8c-01a29dee876b" providerId="ADAL" clId="{B1E842BB-4125-41E1-83C4-A4BA19333CDB}" dt="2021-01-15T17:08:58.103" v="950"/>
          <ac:spMkLst>
            <pc:docMk/>
            <pc:sldMk cId="1623526228" sldId="347"/>
            <ac:spMk id="19" creationId="{04223B8C-F82B-415F-93B5-BEE041122F05}"/>
          </ac:spMkLst>
        </pc:spChg>
        <pc:picChg chg="add mod">
          <ac:chgData name="Kristel AUBERT" userId="a68b4ec8-12c3-430e-ab8c-01a29dee876b" providerId="ADAL" clId="{B1E842BB-4125-41E1-83C4-A4BA19333CDB}" dt="2021-01-15T18:40:07.156" v="2084" actId="1076"/>
          <ac:picMkLst>
            <pc:docMk/>
            <pc:sldMk cId="1623526228" sldId="347"/>
            <ac:picMk id="3" creationId="{DFB81010-D714-47C6-AEDF-2D5A178184BA}"/>
          </ac:picMkLst>
        </pc:picChg>
        <pc:picChg chg="del">
          <ac:chgData name="Kristel AUBERT" userId="a68b4ec8-12c3-430e-ab8c-01a29dee876b" providerId="ADAL" clId="{B1E842BB-4125-41E1-83C4-A4BA19333CDB}" dt="2021-01-15T18:37:23.568" v="2055" actId="478"/>
          <ac:picMkLst>
            <pc:docMk/>
            <pc:sldMk cId="1623526228" sldId="347"/>
            <ac:picMk id="4" creationId="{3AB62F30-5264-44F0-8BCB-920C6BE53BB8}"/>
          </ac:picMkLst>
        </pc:picChg>
      </pc:sldChg>
      <pc:sldChg chg="addSp delSp modSp">
        <pc:chgData name="Kristel AUBERT" userId="a68b4ec8-12c3-430e-ab8c-01a29dee876b" providerId="ADAL" clId="{B1E842BB-4125-41E1-83C4-A4BA19333CDB}" dt="2021-01-15T18:37:40.922" v="2060" actId="1076"/>
        <pc:sldMkLst>
          <pc:docMk/>
          <pc:sldMk cId="2299807299" sldId="348"/>
        </pc:sldMkLst>
        <pc:spChg chg="mod">
          <ac:chgData name="Kristel AUBERT" userId="a68b4ec8-12c3-430e-ab8c-01a29dee876b" providerId="ADAL" clId="{B1E842BB-4125-41E1-83C4-A4BA19333CDB}" dt="2021-01-15T18:03:01.874" v="1450"/>
          <ac:spMkLst>
            <pc:docMk/>
            <pc:sldMk cId="2299807299" sldId="348"/>
            <ac:spMk id="2" creationId="{00000000-0000-0000-0000-000000000000}"/>
          </ac:spMkLst>
        </pc:spChg>
        <pc:spChg chg="mod">
          <ac:chgData name="Kristel AUBERT" userId="a68b4ec8-12c3-430e-ab8c-01a29dee876b" providerId="ADAL" clId="{B1E842BB-4125-41E1-83C4-A4BA19333CDB}" dt="2021-01-15T18:36:56.561" v="2054" actId="20577"/>
          <ac:spMkLst>
            <pc:docMk/>
            <pc:sldMk cId="2299807299" sldId="348"/>
            <ac:spMk id="6" creationId="{00000000-0000-0000-0000-000000000000}"/>
          </ac:spMkLst>
        </pc:spChg>
        <pc:spChg chg="mod">
          <ac:chgData name="Kristel AUBERT" userId="a68b4ec8-12c3-430e-ab8c-01a29dee876b" providerId="ADAL" clId="{B1E842BB-4125-41E1-83C4-A4BA19333CDB}" dt="2021-01-15T17:56:46.003" v="1435"/>
          <ac:spMkLst>
            <pc:docMk/>
            <pc:sldMk cId="2299807299" sldId="348"/>
            <ac:spMk id="17" creationId="{7EEA4C79-49DE-457D-A0A8-84429A81B673}"/>
          </ac:spMkLst>
        </pc:spChg>
        <pc:spChg chg="mod">
          <ac:chgData name="Kristel AUBERT" userId="a68b4ec8-12c3-430e-ab8c-01a29dee876b" providerId="ADAL" clId="{B1E842BB-4125-41E1-83C4-A4BA19333CDB}" dt="2021-01-15T17:08:58.103" v="950"/>
          <ac:spMkLst>
            <pc:docMk/>
            <pc:sldMk cId="2299807299" sldId="348"/>
            <ac:spMk id="19" creationId="{04223B8C-F82B-415F-93B5-BEE041122F05}"/>
          </ac:spMkLst>
        </pc:spChg>
        <pc:picChg chg="add mod">
          <ac:chgData name="Kristel AUBERT" userId="a68b4ec8-12c3-430e-ab8c-01a29dee876b" providerId="ADAL" clId="{B1E842BB-4125-41E1-83C4-A4BA19333CDB}" dt="2021-01-15T18:37:40.922" v="2060" actId="1076"/>
          <ac:picMkLst>
            <pc:docMk/>
            <pc:sldMk cId="2299807299" sldId="348"/>
            <ac:picMk id="3" creationId="{D649A3BB-81EE-4767-9CED-28A4904E9713}"/>
          </ac:picMkLst>
        </pc:picChg>
        <pc:picChg chg="del">
          <ac:chgData name="Kristel AUBERT" userId="a68b4ec8-12c3-430e-ab8c-01a29dee876b" providerId="ADAL" clId="{B1E842BB-4125-41E1-83C4-A4BA19333CDB}" dt="2021-01-15T18:29:28.214" v="1778" actId="478"/>
          <ac:picMkLst>
            <pc:docMk/>
            <pc:sldMk cId="2299807299" sldId="348"/>
            <ac:picMk id="9" creationId="{1FE5E0AC-1A1D-423B-9467-F154C4FD523F}"/>
          </ac:picMkLst>
        </pc:picChg>
      </pc:sldChg>
      <pc:sldChg chg="addSp delSp modSp">
        <pc:chgData name="Kristel AUBERT" userId="a68b4ec8-12c3-430e-ab8c-01a29dee876b" providerId="ADAL" clId="{B1E842BB-4125-41E1-83C4-A4BA19333CDB}" dt="2021-01-15T18:43:45.155" v="2113" actId="20577"/>
        <pc:sldMkLst>
          <pc:docMk/>
          <pc:sldMk cId="3709320175" sldId="349"/>
        </pc:sldMkLst>
        <pc:spChg chg="mod">
          <ac:chgData name="Kristel AUBERT" userId="a68b4ec8-12c3-430e-ab8c-01a29dee876b" providerId="ADAL" clId="{B1E842BB-4125-41E1-83C4-A4BA19333CDB}" dt="2021-01-15T18:03:09.871" v="1452"/>
          <ac:spMkLst>
            <pc:docMk/>
            <pc:sldMk cId="3709320175" sldId="349"/>
            <ac:spMk id="2" creationId="{00000000-0000-0000-0000-000000000000}"/>
          </ac:spMkLst>
        </pc:spChg>
        <pc:spChg chg="mod">
          <ac:chgData name="Kristel AUBERT" userId="a68b4ec8-12c3-430e-ab8c-01a29dee876b" providerId="ADAL" clId="{B1E842BB-4125-41E1-83C4-A4BA19333CDB}" dt="2021-01-15T18:43:45.155" v="2113" actId="20577"/>
          <ac:spMkLst>
            <pc:docMk/>
            <pc:sldMk cId="3709320175" sldId="349"/>
            <ac:spMk id="6" creationId="{00000000-0000-0000-0000-000000000000}"/>
          </ac:spMkLst>
        </pc:spChg>
        <pc:spChg chg="mod">
          <ac:chgData name="Kristel AUBERT" userId="a68b4ec8-12c3-430e-ab8c-01a29dee876b" providerId="ADAL" clId="{B1E842BB-4125-41E1-83C4-A4BA19333CDB}" dt="2021-01-15T17:56:46.003" v="1435"/>
          <ac:spMkLst>
            <pc:docMk/>
            <pc:sldMk cId="3709320175" sldId="349"/>
            <ac:spMk id="17" creationId="{7EEA4C79-49DE-457D-A0A8-84429A81B673}"/>
          </ac:spMkLst>
        </pc:spChg>
        <pc:spChg chg="mod">
          <ac:chgData name="Kristel AUBERT" userId="a68b4ec8-12c3-430e-ab8c-01a29dee876b" providerId="ADAL" clId="{B1E842BB-4125-41E1-83C4-A4BA19333CDB}" dt="2021-01-15T17:08:58.103" v="950"/>
          <ac:spMkLst>
            <pc:docMk/>
            <pc:sldMk cId="3709320175" sldId="349"/>
            <ac:spMk id="19" creationId="{04223B8C-F82B-415F-93B5-BEE041122F05}"/>
          </ac:spMkLst>
        </pc:spChg>
        <pc:picChg chg="del">
          <ac:chgData name="Kristel AUBERT" userId="a68b4ec8-12c3-430e-ab8c-01a29dee876b" providerId="ADAL" clId="{B1E842BB-4125-41E1-83C4-A4BA19333CDB}" dt="2021-01-15T18:39:55.621" v="2080" actId="478"/>
          <ac:picMkLst>
            <pc:docMk/>
            <pc:sldMk cId="3709320175" sldId="349"/>
            <ac:picMk id="3" creationId="{12323145-304E-4F98-9E74-8CE12FF4B9DE}"/>
          </ac:picMkLst>
        </pc:picChg>
        <pc:picChg chg="add mod">
          <ac:chgData name="Kristel AUBERT" userId="a68b4ec8-12c3-430e-ab8c-01a29dee876b" providerId="ADAL" clId="{B1E842BB-4125-41E1-83C4-A4BA19333CDB}" dt="2021-01-15T18:40:00.835" v="2083" actId="14100"/>
          <ac:picMkLst>
            <pc:docMk/>
            <pc:sldMk cId="3709320175" sldId="349"/>
            <ac:picMk id="4" creationId="{E70ED2BE-0429-4D3C-9A19-B8438F1F52A3}"/>
          </ac:picMkLst>
        </pc:picChg>
      </pc:sldChg>
      <pc:sldChg chg="addSp delSp modSp">
        <pc:chgData name="Kristel AUBERT" userId="a68b4ec8-12c3-430e-ab8c-01a29dee876b" providerId="ADAL" clId="{B1E842BB-4125-41E1-83C4-A4BA19333CDB}" dt="2021-01-15T19:38:32.005" v="2483" actId="403"/>
        <pc:sldMkLst>
          <pc:docMk/>
          <pc:sldMk cId="3219547888" sldId="350"/>
        </pc:sldMkLst>
        <pc:spChg chg="mod">
          <ac:chgData name="Kristel AUBERT" userId="a68b4ec8-12c3-430e-ab8c-01a29dee876b" providerId="ADAL" clId="{B1E842BB-4125-41E1-83C4-A4BA19333CDB}" dt="2021-01-15T18:03:13.136" v="1453"/>
          <ac:spMkLst>
            <pc:docMk/>
            <pc:sldMk cId="3219547888" sldId="350"/>
            <ac:spMk id="2" creationId="{00000000-0000-0000-0000-000000000000}"/>
          </ac:spMkLst>
        </pc:spChg>
        <pc:spChg chg="mod">
          <ac:chgData name="Kristel AUBERT" userId="a68b4ec8-12c3-430e-ab8c-01a29dee876b" providerId="ADAL" clId="{B1E842BB-4125-41E1-83C4-A4BA19333CDB}" dt="2021-01-15T19:38:32.005" v="2483" actId="403"/>
          <ac:spMkLst>
            <pc:docMk/>
            <pc:sldMk cId="3219547888" sldId="350"/>
            <ac:spMk id="6" creationId="{00000000-0000-0000-0000-000000000000}"/>
          </ac:spMkLst>
        </pc:spChg>
        <pc:spChg chg="mod">
          <ac:chgData name="Kristel AUBERT" userId="a68b4ec8-12c3-430e-ab8c-01a29dee876b" providerId="ADAL" clId="{B1E842BB-4125-41E1-83C4-A4BA19333CDB}" dt="2021-01-15T17:08:58.103" v="950"/>
          <ac:spMkLst>
            <pc:docMk/>
            <pc:sldMk cId="3219547888" sldId="350"/>
            <ac:spMk id="9" creationId="{7F76E6A5-2329-48F5-B1C3-B9F40C34EE17}"/>
          </ac:spMkLst>
        </pc:spChg>
        <pc:spChg chg="mod">
          <ac:chgData name="Kristel AUBERT" userId="a68b4ec8-12c3-430e-ab8c-01a29dee876b" providerId="ADAL" clId="{B1E842BB-4125-41E1-83C4-A4BA19333CDB}" dt="2021-01-15T19:38:24.476" v="2480" actId="403"/>
          <ac:spMkLst>
            <pc:docMk/>
            <pc:sldMk cId="3219547888" sldId="350"/>
            <ac:spMk id="12" creationId="{76DEEE5A-D2AC-4A87-AAB1-D99B802FBF04}"/>
          </ac:spMkLst>
        </pc:spChg>
        <pc:spChg chg="mod">
          <ac:chgData name="Kristel AUBERT" userId="a68b4ec8-12c3-430e-ab8c-01a29dee876b" providerId="ADAL" clId="{B1E842BB-4125-41E1-83C4-A4BA19333CDB}" dt="2021-01-15T17:56:46.003" v="1435"/>
          <ac:spMkLst>
            <pc:docMk/>
            <pc:sldMk cId="3219547888" sldId="350"/>
            <ac:spMk id="17" creationId="{7EEA4C79-49DE-457D-A0A8-84429A81B673}"/>
          </ac:spMkLst>
        </pc:spChg>
        <pc:picChg chg="del">
          <ac:chgData name="Kristel AUBERT" userId="a68b4ec8-12c3-430e-ab8c-01a29dee876b" providerId="ADAL" clId="{B1E842BB-4125-41E1-83C4-A4BA19333CDB}" dt="2021-01-15T18:44:33.411" v="2116" actId="478"/>
          <ac:picMkLst>
            <pc:docMk/>
            <pc:sldMk cId="3219547888" sldId="350"/>
            <ac:picMk id="3" creationId="{12323145-304E-4F98-9E74-8CE12FF4B9DE}"/>
          </ac:picMkLst>
        </pc:picChg>
        <pc:picChg chg="add mod">
          <ac:chgData name="Kristel AUBERT" userId="a68b4ec8-12c3-430e-ab8c-01a29dee876b" providerId="ADAL" clId="{B1E842BB-4125-41E1-83C4-A4BA19333CDB}" dt="2021-01-15T18:44:38.760" v="2118" actId="1076"/>
          <ac:picMkLst>
            <pc:docMk/>
            <pc:sldMk cId="3219547888" sldId="350"/>
            <ac:picMk id="10" creationId="{C02064FA-28BE-4057-9C36-D95DEEAC3D5F}"/>
          </ac:picMkLst>
        </pc:picChg>
      </pc:sldChg>
      <pc:sldChg chg="addSp delSp modSp">
        <pc:chgData name="Kristel AUBERT" userId="a68b4ec8-12c3-430e-ab8c-01a29dee876b" providerId="ADAL" clId="{B1E842BB-4125-41E1-83C4-A4BA19333CDB}" dt="2021-01-15T19:38:43.748" v="2486" actId="404"/>
        <pc:sldMkLst>
          <pc:docMk/>
          <pc:sldMk cId="2516549002" sldId="351"/>
        </pc:sldMkLst>
        <pc:spChg chg="mod">
          <ac:chgData name="Kristel AUBERT" userId="a68b4ec8-12c3-430e-ab8c-01a29dee876b" providerId="ADAL" clId="{B1E842BB-4125-41E1-83C4-A4BA19333CDB}" dt="2021-01-15T18:03:16.095" v="1454"/>
          <ac:spMkLst>
            <pc:docMk/>
            <pc:sldMk cId="2516549002" sldId="351"/>
            <ac:spMk id="2" creationId="{00000000-0000-0000-0000-000000000000}"/>
          </ac:spMkLst>
        </pc:spChg>
        <pc:spChg chg="mod">
          <ac:chgData name="Kristel AUBERT" userId="a68b4ec8-12c3-430e-ab8c-01a29dee876b" providerId="ADAL" clId="{B1E842BB-4125-41E1-83C4-A4BA19333CDB}" dt="2021-01-15T19:38:43.748" v="2486" actId="404"/>
          <ac:spMkLst>
            <pc:docMk/>
            <pc:sldMk cId="2516549002" sldId="351"/>
            <ac:spMk id="6" creationId="{00000000-0000-0000-0000-000000000000}"/>
          </ac:spMkLst>
        </pc:spChg>
        <pc:spChg chg="mod">
          <ac:chgData name="Kristel AUBERT" userId="a68b4ec8-12c3-430e-ab8c-01a29dee876b" providerId="ADAL" clId="{B1E842BB-4125-41E1-83C4-A4BA19333CDB}" dt="2021-01-15T17:56:46.003" v="1435"/>
          <ac:spMkLst>
            <pc:docMk/>
            <pc:sldMk cId="2516549002" sldId="351"/>
            <ac:spMk id="17" creationId="{7EEA4C79-49DE-457D-A0A8-84429A81B673}"/>
          </ac:spMkLst>
        </pc:spChg>
        <pc:spChg chg="mod">
          <ac:chgData name="Kristel AUBERT" userId="a68b4ec8-12c3-430e-ab8c-01a29dee876b" providerId="ADAL" clId="{B1E842BB-4125-41E1-83C4-A4BA19333CDB}" dt="2021-01-15T17:08:58.103" v="950"/>
          <ac:spMkLst>
            <pc:docMk/>
            <pc:sldMk cId="2516549002" sldId="351"/>
            <ac:spMk id="19" creationId="{04223B8C-F82B-415F-93B5-BEE041122F05}"/>
          </ac:spMkLst>
        </pc:spChg>
        <pc:picChg chg="del">
          <ac:chgData name="Kristel AUBERT" userId="a68b4ec8-12c3-430e-ab8c-01a29dee876b" providerId="ADAL" clId="{B1E842BB-4125-41E1-83C4-A4BA19333CDB}" dt="2021-01-15T19:06:21.099" v="2250" actId="478"/>
          <ac:picMkLst>
            <pc:docMk/>
            <pc:sldMk cId="2516549002" sldId="351"/>
            <ac:picMk id="3" creationId="{97DD4032-FFBF-4CB2-82FA-BF6F9CEC4BF8}"/>
          </ac:picMkLst>
        </pc:picChg>
        <pc:picChg chg="add mod">
          <ac:chgData name="Kristel AUBERT" userId="a68b4ec8-12c3-430e-ab8c-01a29dee876b" providerId="ADAL" clId="{B1E842BB-4125-41E1-83C4-A4BA19333CDB}" dt="2021-01-15T19:06:27.350" v="2254" actId="1076"/>
          <ac:picMkLst>
            <pc:docMk/>
            <pc:sldMk cId="2516549002" sldId="351"/>
            <ac:picMk id="4" creationId="{FE98B65A-49EC-4505-B07C-90263353711F}"/>
          </ac:picMkLst>
        </pc:picChg>
      </pc:sldChg>
      <pc:sldChg chg="addSp delSp modSp">
        <pc:chgData name="Kristel AUBERT" userId="a68b4ec8-12c3-430e-ab8c-01a29dee876b" providerId="ADAL" clId="{B1E842BB-4125-41E1-83C4-A4BA19333CDB}" dt="2021-01-15T19:10:20.994" v="2314" actId="20577"/>
        <pc:sldMkLst>
          <pc:docMk/>
          <pc:sldMk cId="2511017417" sldId="352"/>
        </pc:sldMkLst>
        <pc:spChg chg="mod">
          <ac:chgData name="Kristel AUBERT" userId="a68b4ec8-12c3-430e-ab8c-01a29dee876b" providerId="ADAL" clId="{B1E842BB-4125-41E1-83C4-A4BA19333CDB}" dt="2021-01-15T18:03:19.555" v="1455"/>
          <ac:spMkLst>
            <pc:docMk/>
            <pc:sldMk cId="2511017417" sldId="352"/>
            <ac:spMk id="2" creationId="{00000000-0000-0000-0000-000000000000}"/>
          </ac:spMkLst>
        </pc:spChg>
        <pc:spChg chg="mod">
          <ac:chgData name="Kristel AUBERT" userId="a68b4ec8-12c3-430e-ab8c-01a29dee876b" providerId="ADAL" clId="{B1E842BB-4125-41E1-83C4-A4BA19333CDB}" dt="2021-01-15T19:10:20.994" v="2314" actId="20577"/>
          <ac:spMkLst>
            <pc:docMk/>
            <pc:sldMk cId="2511017417" sldId="352"/>
            <ac:spMk id="6" creationId="{00000000-0000-0000-0000-000000000000}"/>
          </ac:spMkLst>
        </pc:spChg>
        <pc:spChg chg="mod">
          <ac:chgData name="Kristel AUBERT" userId="a68b4ec8-12c3-430e-ab8c-01a29dee876b" providerId="ADAL" clId="{B1E842BB-4125-41E1-83C4-A4BA19333CDB}" dt="2021-01-15T17:56:46.003" v="1435"/>
          <ac:spMkLst>
            <pc:docMk/>
            <pc:sldMk cId="2511017417" sldId="352"/>
            <ac:spMk id="17" creationId="{7EEA4C79-49DE-457D-A0A8-84429A81B673}"/>
          </ac:spMkLst>
        </pc:spChg>
        <pc:spChg chg="mod">
          <ac:chgData name="Kristel AUBERT" userId="a68b4ec8-12c3-430e-ab8c-01a29dee876b" providerId="ADAL" clId="{B1E842BB-4125-41E1-83C4-A4BA19333CDB}" dt="2021-01-15T17:08:58.103" v="950"/>
          <ac:spMkLst>
            <pc:docMk/>
            <pc:sldMk cId="2511017417" sldId="352"/>
            <ac:spMk id="19" creationId="{04223B8C-F82B-415F-93B5-BEE041122F05}"/>
          </ac:spMkLst>
        </pc:spChg>
        <pc:picChg chg="add mod">
          <ac:chgData name="Kristel AUBERT" userId="a68b4ec8-12c3-430e-ab8c-01a29dee876b" providerId="ADAL" clId="{B1E842BB-4125-41E1-83C4-A4BA19333CDB}" dt="2021-01-15T19:07:46.934" v="2272" actId="14100"/>
          <ac:picMkLst>
            <pc:docMk/>
            <pc:sldMk cId="2511017417" sldId="352"/>
            <ac:picMk id="3" creationId="{5F9E86F4-51FA-48F2-9481-222A27CC6C1A}"/>
          </ac:picMkLst>
        </pc:picChg>
        <pc:picChg chg="del">
          <ac:chgData name="Kristel AUBERT" userId="a68b4ec8-12c3-430e-ab8c-01a29dee876b" providerId="ADAL" clId="{B1E842BB-4125-41E1-83C4-A4BA19333CDB}" dt="2021-01-15T19:07:39.919" v="2269" actId="478"/>
          <ac:picMkLst>
            <pc:docMk/>
            <pc:sldMk cId="2511017417" sldId="352"/>
            <ac:picMk id="4" creationId="{98D2A3F9-F990-4836-901C-4C98609AB503}"/>
          </ac:picMkLst>
        </pc:picChg>
      </pc:sldChg>
      <pc:sldChg chg="addSp delSp modSp">
        <pc:chgData name="Kristel AUBERT" userId="a68b4ec8-12c3-430e-ab8c-01a29dee876b" providerId="ADAL" clId="{B1E842BB-4125-41E1-83C4-A4BA19333CDB}" dt="2021-01-15T19:33:23.580" v="2459" actId="13926"/>
        <pc:sldMkLst>
          <pc:docMk/>
          <pc:sldMk cId="3126723203" sldId="353"/>
        </pc:sldMkLst>
        <pc:spChg chg="mod">
          <ac:chgData name="Kristel AUBERT" userId="a68b4ec8-12c3-430e-ab8c-01a29dee876b" providerId="ADAL" clId="{B1E842BB-4125-41E1-83C4-A4BA19333CDB}" dt="2021-01-15T19:11:45.807" v="2332"/>
          <ac:spMkLst>
            <pc:docMk/>
            <pc:sldMk cId="3126723203" sldId="353"/>
            <ac:spMk id="2" creationId="{00000000-0000-0000-0000-000000000000}"/>
          </ac:spMkLst>
        </pc:spChg>
        <pc:spChg chg="mod">
          <ac:chgData name="Kristel AUBERT" userId="a68b4ec8-12c3-430e-ab8c-01a29dee876b" providerId="ADAL" clId="{B1E842BB-4125-41E1-83C4-A4BA19333CDB}" dt="2021-01-15T19:33:23.580" v="2459" actId="13926"/>
          <ac:spMkLst>
            <pc:docMk/>
            <pc:sldMk cId="3126723203" sldId="353"/>
            <ac:spMk id="6" creationId="{00000000-0000-0000-0000-000000000000}"/>
          </ac:spMkLst>
        </pc:spChg>
        <pc:spChg chg="mod">
          <ac:chgData name="Kristel AUBERT" userId="a68b4ec8-12c3-430e-ab8c-01a29dee876b" providerId="ADAL" clId="{B1E842BB-4125-41E1-83C4-A4BA19333CDB}" dt="2021-01-15T17:16:53.568" v="1043"/>
          <ac:spMkLst>
            <pc:docMk/>
            <pc:sldMk cId="3126723203" sldId="353"/>
            <ac:spMk id="17" creationId="{7EEA4C79-49DE-457D-A0A8-84429A81B673}"/>
          </ac:spMkLst>
        </pc:spChg>
        <pc:spChg chg="mod">
          <ac:chgData name="Kristel AUBERT" userId="a68b4ec8-12c3-430e-ab8c-01a29dee876b" providerId="ADAL" clId="{B1E842BB-4125-41E1-83C4-A4BA19333CDB}" dt="2021-01-15T17:08:58.103" v="950"/>
          <ac:spMkLst>
            <pc:docMk/>
            <pc:sldMk cId="3126723203" sldId="353"/>
            <ac:spMk id="19" creationId="{04223B8C-F82B-415F-93B5-BEE041122F05}"/>
          </ac:spMkLst>
        </pc:spChg>
        <pc:picChg chg="del">
          <ac:chgData name="Kristel AUBERT" userId="a68b4ec8-12c3-430e-ab8c-01a29dee876b" providerId="ADAL" clId="{B1E842BB-4125-41E1-83C4-A4BA19333CDB}" dt="2021-01-15T19:17:22.846" v="2371" actId="478"/>
          <ac:picMkLst>
            <pc:docMk/>
            <pc:sldMk cId="3126723203" sldId="353"/>
            <ac:picMk id="3" creationId="{3C8BE5DA-6A96-44D8-935F-EADA754FC4D5}"/>
          </ac:picMkLst>
        </pc:picChg>
        <pc:picChg chg="add mod">
          <ac:chgData name="Kristel AUBERT" userId="a68b4ec8-12c3-430e-ab8c-01a29dee876b" providerId="ADAL" clId="{B1E842BB-4125-41E1-83C4-A4BA19333CDB}" dt="2021-01-15T19:17:26.528" v="2373" actId="1076"/>
          <ac:picMkLst>
            <pc:docMk/>
            <pc:sldMk cId="3126723203" sldId="353"/>
            <ac:picMk id="4" creationId="{8584FE34-5FEB-435D-A554-8A704CD0FFA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1/15/2021</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277861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1/15/2021</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44693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1</a:t>
            </a:fld>
            <a:endParaRPr lang="en-US"/>
          </a:p>
        </p:txBody>
      </p:sp>
    </p:spTree>
    <p:extLst>
      <p:ext uri="{BB962C8B-B14F-4D97-AF65-F5344CB8AC3E}">
        <p14:creationId xmlns:p14="http://schemas.microsoft.com/office/powerpoint/2010/main" val="79800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336495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9184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191618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13</a:t>
            </a:fld>
            <a:endParaRPr lang="en-US"/>
          </a:p>
        </p:txBody>
      </p:sp>
    </p:spTree>
    <p:extLst>
      <p:ext uri="{BB962C8B-B14F-4D97-AF65-F5344CB8AC3E}">
        <p14:creationId xmlns:p14="http://schemas.microsoft.com/office/powerpoint/2010/main" val="172868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14</a:t>
            </a:fld>
            <a:endParaRPr lang="en-US"/>
          </a:p>
        </p:txBody>
      </p:sp>
    </p:spTree>
    <p:extLst>
      <p:ext uri="{BB962C8B-B14F-4D97-AF65-F5344CB8AC3E}">
        <p14:creationId xmlns:p14="http://schemas.microsoft.com/office/powerpoint/2010/main" val="106387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15</a:t>
            </a:fld>
            <a:endParaRPr lang="en-US"/>
          </a:p>
        </p:txBody>
      </p:sp>
    </p:spTree>
    <p:extLst>
      <p:ext uri="{BB962C8B-B14F-4D97-AF65-F5344CB8AC3E}">
        <p14:creationId xmlns:p14="http://schemas.microsoft.com/office/powerpoint/2010/main" val="85203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16</a:t>
            </a:fld>
            <a:endParaRPr lang="en-US"/>
          </a:p>
        </p:txBody>
      </p:sp>
    </p:spTree>
    <p:extLst>
      <p:ext uri="{BB962C8B-B14F-4D97-AF65-F5344CB8AC3E}">
        <p14:creationId xmlns:p14="http://schemas.microsoft.com/office/powerpoint/2010/main" val="3111835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17</a:t>
            </a:fld>
            <a:endParaRPr lang="en-US"/>
          </a:p>
        </p:txBody>
      </p:sp>
    </p:spTree>
    <p:extLst>
      <p:ext uri="{BB962C8B-B14F-4D97-AF65-F5344CB8AC3E}">
        <p14:creationId xmlns:p14="http://schemas.microsoft.com/office/powerpoint/2010/main" val="382564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18</a:t>
            </a:fld>
            <a:endParaRPr lang="en-US"/>
          </a:p>
        </p:txBody>
      </p:sp>
    </p:spTree>
    <p:extLst>
      <p:ext uri="{BB962C8B-B14F-4D97-AF65-F5344CB8AC3E}">
        <p14:creationId xmlns:p14="http://schemas.microsoft.com/office/powerpoint/2010/main" val="184289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19</a:t>
            </a:fld>
            <a:endParaRPr lang="en-US"/>
          </a:p>
        </p:txBody>
      </p:sp>
    </p:spTree>
    <p:extLst>
      <p:ext uri="{BB962C8B-B14F-4D97-AF65-F5344CB8AC3E}">
        <p14:creationId xmlns:p14="http://schemas.microsoft.com/office/powerpoint/2010/main" val="297661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20</a:t>
            </a:fld>
            <a:endParaRPr lang="en-US"/>
          </a:p>
        </p:txBody>
      </p:sp>
    </p:spTree>
    <p:extLst>
      <p:ext uri="{BB962C8B-B14F-4D97-AF65-F5344CB8AC3E}">
        <p14:creationId xmlns:p14="http://schemas.microsoft.com/office/powerpoint/2010/main" val="278775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21</a:t>
            </a:fld>
            <a:endParaRPr lang="en-US"/>
          </a:p>
        </p:txBody>
      </p:sp>
    </p:spTree>
    <p:extLst>
      <p:ext uri="{BB962C8B-B14F-4D97-AF65-F5344CB8AC3E}">
        <p14:creationId xmlns:p14="http://schemas.microsoft.com/office/powerpoint/2010/main" val="45117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22</a:t>
            </a:fld>
            <a:endParaRPr lang="en-US"/>
          </a:p>
        </p:txBody>
      </p:sp>
    </p:spTree>
    <p:extLst>
      <p:ext uri="{BB962C8B-B14F-4D97-AF65-F5344CB8AC3E}">
        <p14:creationId xmlns:p14="http://schemas.microsoft.com/office/powerpoint/2010/main" val="24691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23</a:t>
            </a:fld>
            <a:endParaRPr lang="en-US"/>
          </a:p>
        </p:txBody>
      </p:sp>
    </p:spTree>
    <p:extLst>
      <p:ext uri="{BB962C8B-B14F-4D97-AF65-F5344CB8AC3E}">
        <p14:creationId xmlns:p14="http://schemas.microsoft.com/office/powerpoint/2010/main" val="24898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24</a:t>
            </a:fld>
            <a:endParaRPr lang="en-US"/>
          </a:p>
        </p:txBody>
      </p:sp>
    </p:spTree>
    <p:extLst>
      <p:ext uri="{BB962C8B-B14F-4D97-AF65-F5344CB8AC3E}">
        <p14:creationId xmlns:p14="http://schemas.microsoft.com/office/powerpoint/2010/main" val="420401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25</a:t>
            </a:fld>
            <a:endParaRPr lang="en-US"/>
          </a:p>
        </p:txBody>
      </p:sp>
    </p:spTree>
    <p:extLst>
      <p:ext uri="{BB962C8B-B14F-4D97-AF65-F5344CB8AC3E}">
        <p14:creationId xmlns:p14="http://schemas.microsoft.com/office/powerpoint/2010/main" val="67462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26</a:t>
            </a:fld>
            <a:endParaRPr lang="en-US"/>
          </a:p>
        </p:txBody>
      </p:sp>
    </p:spTree>
    <p:extLst>
      <p:ext uri="{BB962C8B-B14F-4D97-AF65-F5344CB8AC3E}">
        <p14:creationId xmlns:p14="http://schemas.microsoft.com/office/powerpoint/2010/main" val="280445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27</a:t>
            </a:fld>
            <a:endParaRPr lang="en-US"/>
          </a:p>
        </p:txBody>
      </p:sp>
    </p:spTree>
    <p:extLst>
      <p:ext uri="{BB962C8B-B14F-4D97-AF65-F5344CB8AC3E}">
        <p14:creationId xmlns:p14="http://schemas.microsoft.com/office/powerpoint/2010/main" val="224782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28</a:t>
            </a:fld>
            <a:endParaRPr lang="en-US"/>
          </a:p>
        </p:txBody>
      </p:sp>
    </p:spTree>
    <p:extLst>
      <p:ext uri="{BB962C8B-B14F-4D97-AF65-F5344CB8AC3E}">
        <p14:creationId xmlns:p14="http://schemas.microsoft.com/office/powerpoint/2010/main" val="18616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6E79DA50-B491-4A57-8024-61D5853F7833}" type="slidenum">
              <a:rPr lang="en-US" smtClean="0"/>
              <a:pPr/>
              <a:t>3</a:t>
            </a:fld>
            <a:endParaRPr lang="en-US"/>
          </a:p>
        </p:txBody>
      </p:sp>
    </p:spTree>
    <p:extLst>
      <p:ext uri="{BB962C8B-B14F-4D97-AF65-F5344CB8AC3E}">
        <p14:creationId xmlns:p14="http://schemas.microsoft.com/office/powerpoint/2010/main" val="249258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4</a:t>
            </a:fld>
            <a:endParaRPr lang="en-US"/>
          </a:p>
        </p:txBody>
      </p:sp>
    </p:spTree>
    <p:extLst>
      <p:ext uri="{BB962C8B-B14F-4D97-AF65-F5344CB8AC3E}">
        <p14:creationId xmlns:p14="http://schemas.microsoft.com/office/powerpoint/2010/main" val="338104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216511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234913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111938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132667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9</a:t>
            </a:fld>
            <a:endParaRPr lang="en-US"/>
          </a:p>
        </p:txBody>
      </p:sp>
    </p:spTree>
    <p:extLst>
      <p:ext uri="{BB962C8B-B14F-4D97-AF65-F5344CB8AC3E}">
        <p14:creationId xmlns:p14="http://schemas.microsoft.com/office/powerpoint/2010/main" val="1014233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rcRect/>
          <a:stretch>
            <a:fillRect/>
          </a:stretch>
        </p:blipFill>
        <p:spPr>
          <a:xfrm>
            <a:off x="1" y="363225"/>
            <a:ext cx="6084167" cy="860932"/>
          </a:xfrm>
          <a:prstGeom prst="rect">
            <a:avLst/>
          </a:prstGeom>
        </p:spPr>
      </p:pic>
      <p:sp>
        <p:nvSpPr>
          <p:cNvPr id="14" name="Titre 4"/>
          <p:cNvSpPr>
            <a:spLocks noGrp="1" noEditPoints="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Modifiez le style du titre</a:t>
            </a:r>
            <a:endParaRPr lang="fr-FR" noProof="0" dirty="0"/>
          </a:p>
        </p:txBody>
      </p:sp>
      <p:sp>
        <p:nvSpPr>
          <p:cNvPr id="3" name="Espace réservé du pied de page 2"/>
          <p:cNvSpPr>
            <a:spLocks noGrp="1"/>
          </p:cNvSpPr>
          <p:nvPr>
            <p:ph type="ftr" sz="quarter" idx="10"/>
          </p:nvPr>
        </p:nvSpPr>
        <p:spPr>
          <a:xfrm>
            <a:off x="6384032" y="6411917"/>
            <a:ext cx="2665419" cy="365125"/>
          </a:xfrm>
          <a:prstGeom prst="rect">
            <a:avLst/>
          </a:prstGeom>
        </p:spPr>
        <p:txBody>
          <a:bodyPr/>
          <a:lstStyle/>
          <a:p>
            <a:r>
              <a:rPr lang="fr-FR" noProof="0"/>
              <a:t>Safety dashboard - August 2020</a:t>
            </a:r>
            <a:endParaRPr lang="fr-FR" noProof="0" dirty="0"/>
          </a:p>
        </p:txBody>
      </p:sp>
      <p:sp>
        <p:nvSpPr>
          <p:cNvPr id="4" name="Espace réservé du numéro de diapositive 3"/>
          <p:cNvSpPr>
            <a:spLocks noGrp="1"/>
          </p:cNvSpPr>
          <p:nvPr>
            <p:ph type="sldNum" sz="quarter" idx="11"/>
          </p:nvPr>
        </p:nvSpPr>
        <p:spPr>
          <a:xfrm>
            <a:off x="9072331" y="6411917"/>
            <a:ext cx="63258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7925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1" name="Image 10" descr="Une image contenant personne, extérieur, homme, portant&#10;&#10;Description générée automatiquement">
            <a:extLst>
              <a:ext uri="{FF2B5EF4-FFF2-40B4-BE49-F238E27FC236}">
                <a16:creationId xmlns:a16="http://schemas.microsoft.com/office/drawing/2014/main" id="{01331BF5-730D-4B20-9D30-91E234A844DD}"/>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404664"/>
            <a:ext cx="5616624"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31884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sz="quarter" idx="10"/>
          </p:nvPr>
        </p:nvSpPr>
        <p:spPr>
          <a:xfrm>
            <a:off x="349250" y="690563"/>
            <a:ext cx="11471275" cy="5676900"/>
          </a:xfrm>
          <a:prstGeom prst="rect">
            <a:avLst/>
          </a:prstGeom>
        </p:spPr>
        <p:txBody>
          <a:bodyPr/>
          <a:lstStyle>
            <a:lvl1pPr>
              <a:lnSpc>
                <a:spcPct val="100000"/>
              </a:lnSpc>
              <a:spcBef>
                <a:spcPts val="1800"/>
              </a:spcBef>
              <a:defRPr/>
            </a:lvl1pPr>
            <a:lvl2pPr marL="685800" indent="-228600">
              <a:lnSpc>
                <a:spcPct val="100000"/>
              </a:lnSpc>
              <a:spcBef>
                <a:spcPts val="600"/>
              </a:spcBef>
              <a:buFont typeface="Calibri" panose="020F0502020204030204" pitchFamily="34" charset="0"/>
              <a:buChar char="-"/>
              <a:defRPr/>
            </a:lvl2pPr>
            <a:lvl3pPr>
              <a:lnSpc>
                <a:spcPct val="100000"/>
              </a:lnSpc>
              <a:spcBef>
                <a:spcPts val="300"/>
              </a:spcBef>
              <a:defRPr/>
            </a:lvl3pPr>
            <a:lvl4pPr marL="1600200" indent="-228600">
              <a:lnSpc>
                <a:spcPct val="100000"/>
              </a:lnSpc>
              <a:spcBef>
                <a:spcPts val="0"/>
              </a:spcBef>
              <a:buFont typeface="Arial" panose="020B0604020202020204" pitchFamily="34" charset="0"/>
              <a:buChar char="."/>
              <a:defRPr/>
            </a:lvl4pPr>
            <a:lvl5pPr marL="2057400" indent="-228600">
              <a:lnSpc>
                <a:spcPct val="100000"/>
              </a:lnSpc>
              <a:spcBef>
                <a:spcPts val="0"/>
              </a:spcBef>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p:nvGrpSpPr>
        <p:grpSpPr>
          <a:xfrm>
            <a:off x="8760296" y="548680"/>
            <a:ext cx="579915" cy="171451"/>
            <a:chOff x="9219943" y="2346534"/>
            <a:chExt cx="581013"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a:latin typeface="+mn-lt"/>
                <a:ea typeface="+mn-ea"/>
              </a:endParaRPr>
            </a:p>
          </p:txBody>
        </p:sp>
        <p:sp>
          <p:nvSpPr>
            <p:cNvPr id="16" name="Legend1"/>
            <p:cNvSpPr>
              <a:spLocks noChangeArrowheads="1"/>
            </p:cNvSpPr>
            <p:nvPr/>
          </p:nvSpPr>
          <p:spPr bwMode="gray">
            <a:xfrm>
              <a:off x="9475524" y="2346534"/>
              <a:ext cx="325432"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p:nvGrpSpPr>
        <p:grpSpPr>
          <a:xfrm>
            <a:off x="9500438" y="548680"/>
            <a:ext cx="469328" cy="171451"/>
            <a:chOff x="9219943" y="2553779"/>
            <a:chExt cx="470406"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a:latin typeface="+mn-lt"/>
                <a:ea typeface="+mn-ea"/>
              </a:endParaRPr>
            </a:p>
          </p:txBody>
        </p:sp>
        <p:sp>
          <p:nvSpPr>
            <p:cNvPr id="20" name="Legend2"/>
            <p:cNvSpPr>
              <a:spLocks noChangeArrowheads="1"/>
            </p:cNvSpPr>
            <p:nvPr/>
          </p:nvSpPr>
          <p:spPr bwMode="gray">
            <a:xfrm>
              <a:off x="9475608" y="2553779"/>
              <a:ext cx="214741"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p:nvGrpSpPr>
        <p:grpSpPr>
          <a:xfrm>
            <a:off x="10073290" y="548680"/>
            <a:ext cx="509023" cy="171451"/>
            <a:chOff x="9219943" y="2756349"/>
            <a:chExt cx="510480"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a:latin typeface="+mn-lt"/>
                <a:ea typeface="+mn-ea"/>
              </a:endParaRPr>
            </a:p>
          </p:txBody>
        </p:sp>
        <p:sp>
          <p:nvSpPr>
            <p:cNvPr id="23" name="Legend3"/>
            <p:cNvSpPr>
              <a:spLocks noChangeArrowheads="1"/>
            </p:cNvSpPr>
            <p:nvPr/>
          </p:nvSpPr>
          <p:spPr bwMode="gray">
            <a:xfrm>
              <a:off x="9476131" y="2756349"/>
              <a:ext cx="254292"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p:nvGrpSpPr>
        <p:grpSpPr>
          <a:xfrm>
            <a:off x="10724348" y="548681"/>
            <a:ext cx="478664" cy="171450"/>
            <a:chOff x="9963489" y="2348072"/>
            <a:chExt cx="480024"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a:latin typeface="+mn-lt"/>
                <a:ea typeface="+mn-ea"/>
              </a:endParaRPr>
            </a:p>
          </p:txBody>
        </p:sp>
        <p:sp>
          <p:nvSpPr>
            <p:cNvPr id="31" name="Legend4"/>
            <p:cNvSpPr>
              <a:spLocks noChangeArrowheads="1"/>
            </p:cNvSpPr>
            <p:nvPr/>
          </p:nvSpPr>
          <p:spPr bwMode="gray">
            <a:xfrm>
              <a:off x="10219575" y="2348072"/>
              <a:ext cx="223938"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p:nvGrpSpPr>
        <p:grpSpPr>
          <a:xfrm>
            <a:off x="11371622" y="548681"/>
            <a:ext cx="468744" cy="171450"/>
            <a:chOff x="9963489" y="2555193"/>
            <a:chExt cx="468802"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a:latin typeface="+mn-lt"/>
                <a:ea typeface="+mn-ea"/>
              </a:endParaRPr>
            </a:p>
          </p:txBody>
        </p:sp>
        <p:sp>
          <p:nvSpPr>
            <p:cNvPr id="34" name="Legend4"/>
            <p:cNvSpPr>
              <a:spLocks noChangeArrowheads="1"/>
            </p:cNvSpPr>
            <p:nvPr/>
          </p:nvSpPr>
          <p:spPr bwMode="gray">
            <a:xfrm>
              <a:off x="10217580" y="2555193"/>
              <a:ext cx="214711"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E2644BCB-BAF3-48D9-BAC3-88A761030839}"/>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lstStyle/>
          <a:p>
            <a:r>
              <a:rPr lang="fr-FR" dirty="0"/>
              <a:t>HSE REPORTING </a:t>
            </a:r>
            <a:r>
              <a:rPr lang="fr-FR" dirty="0" err="1"/>
              <a:t>revision</a:t>
            </a:r>
            <a:r>
              <a:rPr lang="fr-FR" dirty="0"/>
              <a:t> 01</a:t>
            </a:r>
            <a:br>
              <a:rPr lang="fr-FR" dirty="0"/>
            </a:br>
            <a:r>
              <a:rPr lang="fr-FR" sz="2000" dirty="0"/>
              <a:t>GROUP HSE RULE (CR -GR-HSE 100 </a:t>
            </a:r>
            <a:r>
              <a:rPr lang="fr-FR" sz="2000" dirty="0" err="1"/>
              <a:t>rev</a:t>
            </a:r>
            <a:r>
              <a:rPr lang="fr-FR" sz="2000" dirty="0"/>
              <a:t> 01)</a:t>
            </a:r>
            <a:br>
              <a:rPr lang="en-US" dirty="0"/>
            </a:br>
            <a:br>
              <a:rPr lang="en-US" dirty="0"/>
            </a:br>
            <a:r>
              <a:rPr lang="en-US" sz="1800" i="1" dirty="0"/>
              <a:t>SYNTHESIS </a:t>
            </a:r>
            <a:br>
              <a:rPr lang="en-US" sz="1800" i="1" dirty="0"/>
            </a:br>
            <a:r>
              <a:rPr lang="en-US" sz="1800" i="1" dirty="0"/>
              <a:t>Rev01 of this rule introduces the Group's environmental reporting requirements and revises certain safety reporting requirements. This presentation includes the main changes and additions.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dirty="0">
                <a:solidFill>
                  <a:schemeClr val="tx2"/>
                </a:solidFill>
                <a:latin typeface="+mj-lt"/>
              </a:rPr>
              <a:t>The term "local" has been added to clarify that a local tool may be suitable for recording HSE events if these events are not covered by requirement 4.1.2, i.e. if they are not: </a:t>
            </a:r>
          </a:p>
          <a:p>
            <a:pPr marL="468000" indent="-285750">
              <a:spcAft>
                <a:spcPts val="1200"/>
              </a:spcAft>
              <a:buSzPct val="100000"/>
              <a:buFont typeface="Arial" panose="020B0604020202020204" pitchFamily="34" charset="0"/>
              <a:buChar char="•"/>
            </a:pPr>
            <a:r>
              <a:rPr lang="en-US" dirty="0">
                <a:solidFill>
                  <a:schemeClr val="tx2"/>
                </a:solidFill>
                <a:latin typeface="+mj-lt"/>
              </a:rPr>
              <a:t>HSE events with physical injury and of an actual severity level ≥ 2 (FAT, LTI, RWC, MT);</a:t>
            </a:r>
          </a:p>
          <a:p>
            <a:pPr marL="468000" indent="-285750">
              <a:spcAft>
                <a:spcPts val="1200"/>
              </a:spcAft>
              <a:buSzPct val="100000"/>
              <a:buFont typeface="Arial" panose="020B0604020202020204" pitchFamily="34" charset="0"/>
              <a:buChar char="•"/>
            </a:pPr>
            <a:r>
              <a:rPr lang="en-US" dirty="0">
                <a:solidFill>
                  <a:schemeClr val="tx2"/>
                </a:solidFill>
                <a:latin typeface="+mj-lt"/>
              </a:rPr>
              <a:t>Other incidents with an actual severity level of ≥ 4;</a:t>
            </a:r>
          </a:p>
          <a:p>
            <a:pPr marL="468000" indent="-285750">
              <a:spcAft>
                <a:spcPts val="1200"/>
              </a:spcAft>
              <a:buSzPct val="100000"/>
              <a:buFont typeface="Arial" panose="020B0604020202020204" pitchFamily="34" charset="0"/>
              <a:buChar char="•"/>
            </a:pPr>
            <a:r>
              <a:rPr lang="en-US" dirty="0">
                <a:solidFill>
                  <a:schemeClr val="tx2"/>
                </a:solidFill>
                <a:latin typeface="+mj-lt"/>
              </a:rPr>
              <a:t>HIPO;</a:t>
            </a:r>
          </a:p>
          <a:p>
            <a:pPr marL="468000" indent="-285750">
              <a:spcAft>
                <a:spcPts val="1200"/>
              </a:spcAft>
              <a:buSzPct val="100000"/>
              <a:buFont typeface="Arial" panose="020B0604020202020204" pitchFamily="34" charset="0"/>
              <a:buChar char="•"/>
            </a:pPr>
            <a:r>
              <a:rPr lang="en-US" dirty="0">
                <a:solidFill>
                  <a:schemeClr val="tx2"/>
                </a:solidFill>
                <a:latin typeface="+mj-lt"/>
              </a:rPr>
              <a:t>Tier 1 and Tier 2 losses of containment.</a:t>
            </a:r>
          </a:p>
          <a:p>
            <a:pPr marL="285750" indent="-285750">
              <a:spcAft>
                <a:spcPts val="1200"/>
              </a:spcAft>
              <a:buSzPct val="100000"/>
              <a:buFont typeface="Wingdings" panose="05000000000000000000" pitchFamily="2" charset="2"/>
              <a:buChar char="Ø"/>
            </a:pPr>
            <a:r>
              <a:rPr lang="en-US" dirty="0">
                <a:solidFill>
                  <a:schemeClr val="tx2"/>
                </a:solidFill>
                <a:latin typeface="+mj-lt"/>
              </a:rPr>
              <a:t>If a Group tool is used to record the events covered by Requirement 4.1.1 (e.g. SYNERGI-EP, RAMSES-RC, RAMSES-MS, IMPACT, SHARE), the requirement is obviously met.</a:t>
            </a:r>
          </a:p>
          <a:p>
            <a:pPr marL="285750" indent="-285750">
              <a:spcAft>
                <a:spcPts val="1200"/>
              </a:spcAft>
              <a:buSzPct val="100000"/>
              <a:buFont typeface="Wingdings" panose="05000000000000000000" pitchFamily="2" charset="2"/>
              <a:buChar char="Ø"/>
            </a:pPr>
            <a:r>
              <a:rPr lang="en-US" dirty="0">
                <a:solidFill>
                  <a:schemeClr val="tx2"/>
                </a:solidFill>
                <a:latin typeface="+mj-lt"/>
              </a:rPr>
              <a:t>Under the requirement, it is specified that losses of containment are recorded as soon as they exceed the KPI 1 reporting thresholds defined in Annex 9.3b.</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REQUIREMENT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1A2588C0-EFF3-4690-9F34-8201F8DAE907}"/>
              </a:ext>
            </a:extLst>
          </p:cNvPr>
          <p:cNvPicPr>
            <a:picLocks noChangeAspect="1"/>
          </p:cNvPicPr>
          <p:nvPr/>
        </p:nvPicPr>
        <p:blipFill>
          <a:blip r:embed="rId3"/>
          <a:stretch>
            <a:fillRect/>
          </a:stretch>
        </p:blipFill>
        <p:spPr>
          <a:xfrm>
            <a:off x="442912" y="2369271"/>
            <a:ext cx="5745237" cy="1844652"/>
          </a:xfrm>
          <a:prstGeom prst="rect">
            <a:avLst/>
          </a:prstGeom>
        </p:spPr>
      </p:pic>
    </p:spTree>
    <p:extLst>
      <p:ext uri="{BB962C8B-B14F-4D97-AF65-F5344CB8AC3E}">
        <p14:creationId xmlns:p14="http://schemas.microsoft.com/office/powerpoint/2010/main" val="247056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dirty="0">
                <a:solidFill>
                  <a:schemeClr val="tx2"/>
                </a:solidFill>
                <a:latin typeface="+mj-lt"/>
              </a:rPr>
              <a:t>Under the requirement, it is specified that, independent of any immediate alert process, HSE events covered by Requirement 4.1.2 are reported in the Group's reporting tools </a:t>
            </a:r>
            <a:r>
              <a:rPr lang="en-US" u="sng" dirty="0">
                <a:solidFill>
                  <a:schemeClr val="tx2"/>
                </a:solidFill>
                <a:latin typeface="+mj-lt"/>
              </a:rPr>
              <a:t>no later than 7 calendar days following the incident.</a:t>
            </a:r>
            <a:endParaRPr lang="fr-FR" u="sng" dirty="0">
              <a:solidFill>
                <a:schemeClr val="tx2"/>
              </a:solidFill>
              <a:latin typeface="+mj-lt"/>
            </a:endParaRPr>
          </a:p>
          <a:p>
            <a:pPr marL="468000" indent="-285750">
              <a:buFont typeface="Arial" panose="020B0604020202020204" pitchFamily="34" charset="0"/>
              <a:buChar char="•"/>
            </a:pPr>
            <a:endParaRPr lang="en-US" dirty="0">
              <a:solidFill>
                <a:schemeClr val="tx2"/>
              </a:solidFill>
              <a:latin typeface="+mj-lt"/>
            </a:endParaRPr>
          </a:p>
          <a:p>
            <a:pPr marL="468000" indent="-285750">
              <a:buFont typeface="Arial" panose="020B0604020202020204" pitchFamily="34" charset="0"/>
              <a:buChar char="•"/>
            </a:pPr>
            <a:endParaRPr lang="fr-FR"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UNDER THE REQUIREMENT</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7340AF52-ABAD-4FC4-BA11-B434CAA104C4}"/>
              </a:ext>
            </a:extLst>
          </p:cNvPr>
          <p:cNvPicPr>
            <a:picLocks noChangeAspect="1"/>
          </p:cNvPicPr>
          <p:nvPr/>
        </p:nvPicPr>
        <p:blipFill>
          <a:blip r:embed="rId3"/>
          <a:stretch>
            <a:fillRect/>
          </a:stretch>
        </p:blipFill>
        <p:spPr>
          <a:xfrm>
            <a:off x="444332" y="2147608"/>
            <a:ext cx="5748959" cy="1935293"/>
          </a:xfrm>
          <a:prstGeom prst="rect">
            <a:avLst/>
          </a:prstGeom>
        </p:spPr>
      </p:pic>
    </p:spTree>
    <p:extLst>
      <p:ext uri="{BB962C8B-B14F-4D97-AF65-F5344CB8AC3E}">
        <p14:creationId xmlns:p14="http://schemas.microsoft.com/office/powerpoint/2010/main" val="15522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dirty="0">
                <a:solidFill>
                  <a:schemeClr val="tx2"/>
                </a:solidFill>
                <a:latin typeface="+mj-lt"/>
              </a:rPr>
              <a:t>The following indicators are removed from the safety reporting:</a:t>
            </a:r>
            <a:r>
              <a:rPr lang="fr-FR" sz="1800" dirty="0">
                <a:highlight>
                  <a:srgbClr val="FFFF00"/>
                </a:highlight>
              </a:rPr>
              <a:t>	</a:t>
            </a:r>
          </a:p>
          <a:p>
            <a:pPr marL="468000" indent="-285750">
              <a:spcAft>
                <a:spcPts val="600"/>
              </a:spcAft>
              <a:buSzPct val="100000"/>
              <a:buFont typeface="Arial" panose="020B0604020202020204" pitchFamily="34" charset="0"/>
              <a:buChar char="•"/>
            </a:pPr>
            <a:r>
              <a:rPr lang="en-US" dirty="0">
                <a:solidFill>
                  <a:schemeClr val="tx2"/>
                </a:solidFill>
                <a:latin typeface="+mj-lt"/>
              </a:rPr>
              <a:t>The number of </a:t>
            </a:r>
            <a:r>
              <a:rPr lang="fr-FR" dirty="0" err="1">
                <a:solidFill>
                  <a:schemeClr val="tx2"/>
                </a:solidFill>
                <a:latin typeface="+mj-lt"/>
              </a:rPr>
              <a:t>restricted</a:t>
            </a:r>
            <a:r>
              <a:rPr lang="fr-FR" dirty="0">
                <a:solidFill>
                  <a:schemeClr val="tx2"/>
                </a:solidFill>
                <a:latin typeface="+mj-lt"/>
              </a:rPr>
              <a:t> </a:t>
            </a:r>
            <a:r>
              <a:rPr lang="fr-FR" dirty="0" err="1">
                <a:solidFill>
                  <a:schemeClr val="tx2"/>
                </a:solidFill>
                <a:latin typeface="+mj-lt"/>
              </a:rPr>
              <a:t>work</a:t>
            </a:r>
            <a:r>
              <a:rPr lang="fr-FR" dirty="0">
                <a:solidFill>
                  <a:schemeClr val="tx2"/>
                </a:solidFill>
                <a:latin typeface="+mj-lt"/>
              </a:rPr>
              <a:t> </a:t>
            </a:r>
            <a:r>
              <a:rPr lang="fr-FR" dirty="0" err="1">
                <a:solidFill>
                  <a:schemeClr val="tx2"/>
                </a:solidFill>
                <a:latin typeface="+mj-lt"/>
              </a:rPr>
              <a:t>days</a:t>
            </a:r>
            <a:r>
              <a:rPr lang="en-US" dirty="0">
                <a:solidFill>
                  <a:schemeClr val="tx2"/>
                </a:solidFill>
                <a:latin typeface="+mj-lt"/>
              </a:rPr>
              <a:t>;</a:t>
            </a:r>
          </a:p>
          <a:p>
            <a:pPr marL="468000" indent="-285750">
              <a:spcAft>
                <a:spcPts val="600"/>
              </a:spcAft>
              <a:buSzPct val="100000"/>
              <a:buFont typeface="Arial" panose="020B0604020202020204" pitchFamily="34" charset="0"/>
              <a:buChar char="•"/>
            </a:pPr>
            <a:r>
              <a:rPr lang="en-US" dirty="0">
                <a:solidFill>
                  <a:schemeClr val="tx2"/>
                </a:solidFill>
                <a:latin typeface="+mj-lt"/>
              </a:rPr>
              <a:t>The number of fires and explosions (KPI2).</a:t>
            </a:r>
          </a:p>
          <a:p>
            <a:pPr marL="285750" indent="-285750">
              <a:spcAft>
                <a:spcPts val="600"/>
              </a:spcAft>
              <a:buSzPct val="100000"/>
              <a:buFont typeface="Wingdings" panose="05000000000000000000" pitchFamily="2" charset="2"/>
              <a:buChar char="Ø"/>
            </a:pPr>
            <a:endParaRPr lang="en-US" dirty="0">
              <a:solidFill>
                <a:schemeClr val="tx2"/>
              </a:solidFill>
              <a:latin typeface="+mj-lt"/>
            </a:endParaRPr>
          </a:p>
          <a:p>
            <a:pPr marL="285750" indent="-285750">
              <a:spcAft>
                <a:spcPts val="600"/>
              </a:spcAft>
              <a:buSzPct val="100000"/>
              <a:buFont typeface="Wingdings" panose="05000000000000000000" pitchFamily="2" charset="2"/>
              <a:buChar char="Ø"/>
            </a:pPr>
            <a:r>
              <a:rPr lang="en-US" dirty="0">
                <a:solidFill>
                  <a:schemeClr val="tx2"/>
                </a:solidFill>
                <a:latin typeface="+mj-lt"/>
              </a:rPr>
              <a:t>The following indicators are added to the safety reporting</a:t>
            </a:r>
          </a:p>
          <a:p>
            <a:pPr marL="468000" indent="-285750">
              <a:spcAft>
                <a:spcPts val="600"/>
              </a:spcAft>
              <a:buSzPct val="100000"/>
              <a:buFont typeface="Arial" panose="020B0604020202020204" pitchFamily="34" charset="0"/>
              <a:buChar char="•"/>
            </a:pPr>
            <a:r>
              <a:rPr lang="en-US" dirty="0">
                <a:solidFill>
                  <a:schemeClr val="tx2"/>
                </a:solidFill>
                <a:latin typeface="+mj-lt"/>
              </a:rPr>
              <a:t>the number of joint safety tours performed;</a:t>
            </a:r>
          </a:p>
          <a:p>
            <a:pPr marL="468000" indent="-285750">
              <a:spcAft>
                <a:spcPts val="600"/>
              </a:spcAft>
              <a:buSzPct val="100000"/>
              <a:buFont typeface="Arial" panose="020B0604020202020204" pitchFamily="34" charset="0"/>
              <a:buChar char="•"/>
            </a:pPr>
            <a:r>
              <a:rPr lang="en-US" dirty="0">
                <a:solidFill>
                  <a:schemeClr val="tx2"/>
                </a:solidFill>
                <a:latin typeface="+mj-lt"/>
              </a:rPr>
              <a:t>the number of life-saving checks performed;</a:t>
            </a:r>
          </a:p>
          <a:p>
            <a:pPr marL="468000" indent="-285750">
              <a:spcAft>
                <a:spcPts val="600"/>
              </a:spcAft>
              <a:buSzPct val="100000"/>
              <a:buFont typeface="Arial" panose="020B0604020202020204" pitchFamily="34" charset="0"/>
              <a:buChar char="•"/>
            </a:pPr>
            <a:r>
              <a:rPr lang="en-US" dirty="0">
                <a:solidFill>
                  <a:schemeClr val="tx2"/>
                </a:solidFill>
                <a:latin typeface="+mj-lt"/>
              </a:rPr>
              <a:t>The rate of analysis of Tier 1 and Tier 2 events, of incidents with an actual severity of ≥ 4 and of HIPOs.</a:t>
            </a:r>
          </a:p>
          <a:p>
            <a:pPr marL="182250">
              <a:spcAft>
                <a:spcPts val="600"/>
              </a:spcAft>
              <a:buSzPct val="100000"/>
            </a:pPr>
            <a:endParaRPr lang="en-US" dirty="0">
              <a:solidFill>
                <a:schemeClr val="tx2"/>
              </a:solidFill>
              <a:highlight>
                <a:srgbClr val="FFFF00"/>
              </a:highlight>
              <a:latin typeface="+mj-lt"/>
            </a:endParaRPr>
          </a:p>
          <a:p>
            <a:pPr marL="285750" indent="-285750">
              <a:spcAft>
                <a:spcPts val="600"/>
              </a:spcAft>
              <a:buSzPct val="100000"/>
              <a:buFont typeface="Wingdings" panose="05000000000000000000" pitchFamily="2" charset="2"/>
              <a:buChar char="Ø"/>
            </a:pPr>
            <a:r>
              <a:rPr lang="en-US" dirty="0">
                <a:solidFill>
                  <a:schemeClr val="tx2"/>
                </a:solidFill>
                <a:latin typeface="+mj-lt"/>
              </a:rPr>
              <a:t>Under Requirement 4.2.1, the reporting frequency is specified (no change compared to existing practices).</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REQUIREMENT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9" name="Image 8">
            <a:extLst>
              <a:ext uri="{FF2B5EF4-FFF2-40B4-BE49-F238E27FC236}">
                <a16:creationId xmlns:a16="http://schemas.microsoft.com/office/drawing/2014/main" id="{CB8DD8E8-7470-45AB-9430-530137392E19}"/>
              </a:ext>
            </a:extLst>
          </p:cNvPr>
          <p:cNvPicPr>
            <a:picLocks noChangeAspect="1"/>
          </p:cNvPicPr>
          <p:nvPr/>
        </p:nvPicPr>
        <p:blipFill>
          <a:blip r:embed="rId3"/>
          <a:stretch>
            <a:fillRect/>
          </a:stretch>
        </p:blipFill>
        <p:spPr>
          <a:xfrm>
            <a:off x="369859" y="2376365"/>
            <a:ext cx="2884671" cy="242282"/>
          </a:xfrm>
          <a:prstGeom prst="rect">
            <a:avLst/>
          </a:prstGeom>
        </p:spPr>
      </p:pic>
      <p:pic>
        <p:nvPicPr>
          <p:cNvPr id="3" name="Image 2">
            <a:extLst>
              <a:ext uri="{FF2B5EF4-FFF2-40B4-BE49-F238E27FC236}">
                <a16:creationId xmlns:a16="http://schemas.microsoft.com/office/drawing/2014/main" id="{8600CB8E-B4AB-4630-89B4-3540B52D4153}"/>
              </a:ext>
            </a:extLst>
          </p:cNvPr>
          <p:cNvPicPr>
            <a:picLocks noChangeAspect="1"/>
          </p:cNvPicPr>
          <p:nvPr/>
        </p:nvPicPr>
        <p:blipFill>
          <a:blip r:embed="rId4"/>
          <a:stretch>
            <a:fillRect/>
          </a:stretch>
        </p:blipFill>
        <p:spPr>
          <a:xfrm>
            <a:off x="406695" y="431916"/>
            <a:ext cx="4856422" cy="2476500"/>
          </a:xfrm>
          <a:prstGeom prst="rect">
            <a:avLst/>
          </a:prstGeom>
        </p:spPr>
      </p:pic>
      <p:pic>
        <p:nvPicPr>
          <p:cNvPr id="7" name="Image 6">
            <a:extLst>
              <a:ext uri="{FF2B5EF4-FFF2-40B4-BE49-F238E27FC236}">
                <a16:creationId xmlns:a16="http://schemas.microsoft.com/office/drawing/2014/main" id="{40A6C6E5-8145-4C31-91B3-DA32A2941683}"/>
              </a:ext>
            </a:extLst>
          </p:cNvPr>
          <p:cNvPicPr>
            <a:picLocks noChangeAspect="1"/>
          </p:cNvPicPr>
          <p:nvPr/>
        </p:nvPicPr>
        <p:blipFill>
          <a:blip r:embed="rId5"/>
          <a:stretch>
            <a:fillRect/>
          </a:stretch>
        </p:blipFill>
        <p:spPr>
          <a:xfrm>
            <a:off x="2020186" y="2613207"/>
            <a:ext cx="4252175" cy="3812877"/>
          </a:xfrm>
          <a:prstGeom prst="rect">
            <a:avLst/>
          </a:prstGeom>
        </p:spPr>
      </p:pic>
    </p:spTree>
    <p:extLst>
      <p:ext uri="{BB962C8B-B14F-4D97-AF65-F5344CB8AC3E}">
        <p14:creationId xmlns:p14="http://schemas.microsoft.com/office/powerpoint/2010/main" val="171220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dirty="0">
                <a:solidFill>
                  <a:schemeClr val="tx2"/>
                </a:solidFill>
                <a:latin typeface="+mj-lt"/>
              </a:rPr>
              <a:t>"HSE event": the types of material or production losses and media events to be considered as HSE events to be reported under this rule are specified, and therefore those that are not.</a:t>
            </a:r>
          </a:p>
          <a:p>
            <a:pPr marL="285750" indent="-285750">
              <a:spcAft>
                <a:spcPts val="1200"/>
              </a:spcAft>
              <a:buSzPct val="100000"/>
              <a:buFont typeface="Wingdings" panose="05000000000000000000" pitchFamily="2" charset="2"/>
              <a:buChar char="Ø"/>
            </a:pPr>
            <a:r>
              <a:rPr lang="en-US" dirty="0">
                <a:solidFill>
                  <a:schemeClr val="tx2"/>
                </a:solidFill>
                <a:latin typeface="+mj-lt"/>
              </a:rPr>
              <a:t>“Restricted Work Case": it is specified that an RWC is accounted for only if it has been prescribed by a doctor of the entity or subsidiary or if it has prevented a Lost time Injury (LTI) initially prescribed by a doctor. If it is arranged after a period of time off work, the accident will be classified as an LTI. </a:t>
            </a:r>
          </a:p>
          <a:p>
            <a:pPr marL="285750" indent="-285750">
              <a:spcAft>
                <a:spcPts val="1200"/>
              </a:spcAft>
              <a:buSzPct val="100000"/>
              <a:buFont typeface="Wingdings" panose="05000000000000000000" pitchFamily="2" charset="2"/>
              <a:buChar char="Ø"/>
            </a:pPr>
            <a:r>
              <a:rPr lang="en-US" dirty="0">
                <a:solidFill>
                  <a:schemeClr val="tx2"/>
                </a:solidFill>
                <a:latin typeface="+mj-lt"/>
              </a:rPr>
              <a:t>It is clarified that occupational diseases are excluded from the statistics.</a:t>
            </a:r>
            <a:endParaRPr lang="fr-FR" dirty="0">
              <a:solidFill>
                <a:schemeClr val="tx2"/>
              </a:solidFill>
              <a:latin typeface="+mj-lt"/>
            </a:endParaRPr>
          </a:p>
          <a:p>
            <a:pPr marL="285750" indent="-285750">
              <a:spcAft>
                <a:spcPts val="1200"/>
              </a:spcAft>
              <a:buSzPct val="100000"/>
              <a:buFont typeface="Wingdings" panose="05000000000000000000" pitchFamily="2" charset="2"/>
              <a:buChar char="Ø"/>
            </a:pPr>
            <a:endParaRPr lang="fr-FR" b="1" dirty="0">
              <a:solidFill>
                <a:schemeClr val="tx2"/>
              </a:solidFill>
              <a:latin typeface="+mj-lt"/>
            </a:endParaRPr>
          </a:p>
          <a:p>
            <a:pPr marL="290250" lvl="6">
              <a:spcAft>
                <a:spcPts val="1200"/>
              </a:spcAft>
              <a:buSzPct val="100000"/>
            </a:pP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DEFINITION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29127" y="3232018"/>
            <a:ext cx="6055800"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11" name="Image 10">
            <a:extLst>
              <a:ext uri="{FF2B5EF4-FFF2-40B4-BE49-F238E27FC236}">
                <a16:creationId xmlns:a16="http://schemas.microsoft.com/office/drawing/2014/main" id="{C9B29CD7-9AC2-4A68-B877-348B30A41D63}"/>
              </a:ext>
            </a:extLst>
          </p:cNvPr>
          <p:cNvPicPr>
            <a:picLocks noChangeAspect="1"/>
          </p:cNvPicPr>
          <p:nvPr/>
        </p:nvPicPr>
        <p:blipFill>
          <a:blip r:embed="rId3"/>
          <a:stretch>
            <a:fillRect/>
          </a:stretch>
        </p:blipFill>
        <p:spPr>
          <a:xfrm>
            <a:off x="522894" y="473839"/>
            <a:ext cx="944399" cy="241347"/>
          </a:xfrm>
          <a:prstGeom prst="rect">
            <a:avLst/>
          </a:prstGeom>
        </p:spPr>
      </p:pic>
      <p:pic>
        <p:nvPicPr>
          <p:cNvPr id="12" name="Image 11">
            <a:extLst>
              <a:ext uri="{FF2B5EF4-FFF2-40B4-BE49-F238E27FC236}">
                <a16:creationId xmlns:a16="http://schemas.microsoft.com/office/drawing/2014/main" id="{AE4F2B59-FD4E-496A-A05B-7F5C063BD313}"/>
              </a:ext>
            </a:extLst>
          </p:cNvPr>
          <p:cNvPicPr>
            <a:picLocks noChangeAspect="1"/>
          </p:cNvPicPr>
          <p:nvPr/>
        </p:nvPicPr>
        <p:blipFill>
          <a:blip r:embed="rId4"/>
          <a:stretch>
            <a:fillRect/>
          </a:stretch>
        </p:blipFill>
        <p:spPr>
          <a:xfrm>
            <a:off x="533271" y="760290"/>
            <a:ext cx="2634983" cy="792063"/>
          </a:xfrm>
          <a:prstGeom prst="rect">
            <a:avLst/>
          </a:prstGeom>
        </p:spPr>
      </p:pic>
      <p:pic>
        <p:nvPicPr>
          <p:cNvPr id="14" name="Image 13">
            <a:extLst>
              <a:ext uri="{FF2B5EF4-FFF2-40B4-BE49-F238E27FC236}">
                <a16:creationId xmlns:a16="http://schemas.microsoft.com/office/drawing/2014/main" id="{04AFEC17-30BA-4887-8BDB-C3D36206B856}"/>
              </a:ext>
            </a:extLst>
          </p:cNvPr>
          <p:cNvPicPr>
            <a:picLocks noChangeAspect="1"/>
          </p:cNvPicPr>
          <p:nvPr/>
        </p:nvPicPr>
        <p:blipFill>
          <a:blip r:embed="rId5"/>
          <a:stretch>
            <a:fillRect/>
          </a:stretch>
        </p:blipFill>
        <p:spPr>
          <a:xfrm>
            <a:off x="3387993" y="889016"/>
            <a:ext cx="2589904" cy="1619669"/>
          </a:xfrm>
          <a:prstGeom prst="rect">
            <a:avLst/>
          </a:prstGeom>
        </p:spPr>
      </p:pic>
      <p:pic>
        <p:nvPicPr>
          <p:cNvPr id="15" name="Image 14">
            <a:extLst>
              <a:ext uri="{FF2B5EF4-FFF2-40B4-BE49-F238E27FC236}">
                <a16:creationId xmlns:a16="http://schemas.microsoft.com/office/drawing/2014/main" id="{D17C7642-ED67-4EF4-917A-E07FBB3693A5}"/>
              </a:ext>
            </a:extLst>
          </p:cNvPr>
          <p:cNvPicPr>
            <a:picLocks noChangeAspect="1"/>
          </p:cNvPicPr>
          <p:nvPr/>
        </p:nvPicPr>
        <p:blipFill>
          <a:blip r:embed="rId6"/>
          <a:stretch>
            <a:fillRect/>
          </a:stretch>
        </p:blipFill>
        <p:spPr>
          <a:xfrm>
            <a:off x="522893" y="2885592"/>
            <a:ext cx="2114550" cy="219075"/>
          </a:xfrm>
          <a:prstGeom prst="rect">
            <a:avLst/>
          </a:prstGeom>
        </p:spPr>
      </p:pic>
      <p:pic>
        <p:nvPicPr>
          <p:cNvPr id="16" name="Image 15">
            <a:extLst>
              <a:ext uri="{FF2B5EF4-FFF2-40B4-BE49-F238E27FC236}">
                <a16:creationId xmlns:a16="http://schemas.microsoft.com/office/drawing/2014/main" id="{7A9FBB92-A5AC-4185-A02E-2A2B53C0722F}"/>
              </a:ext>
            </a:extLst>
          </p:cNvPr>
          <p:cNvPicPr>
            <a:picLocks noChangeAspect="1"/>
          </p:cNvPicPr>
          <p:nvPr/>
        </p:nvPicPr>
        <p:blipFill>
          <a:blip r:embed="rId7"/>
          <a:stretch>
            <a:fillRect/>
          </a:stretch>
        </p:blipFill>
        <p:spPr>
          <a:xfrm>
            <a:off x="545567" y="3200049"/>
            <a:ext cx="2574310" cy="2838740"/>
          </a:xfrm>
          <a:prstGeom prst="rect">
            <a:avLst/>
          </a:prstGeom>
        </p:spPr>
      </p:pic>
      <p:pic>
        <p:nvPicPr>
          <p:cNvPr id="18" name="Image 17">
            <a:extLst>
              <a:ext uri="{FF2B5EF4-FFF2-40B4-BE49-F238E27FC236}">
                <a16:creationId xmlns:a16="http://schemas.microsoft.com/office/drawing/2014/main" id="{E03EEFB5-F55A-4F6E-B0B7-994A3624D59A}"/>
              </a:ext>
            </a:extLst>
          </p:cNvPr>
          <p:cNvPicPr>
            <a:picLocks noChangeAspect="1"/>
          </p:cNvPicPr>
          <p:nvPr/>
        </p:nvPicPr>
        <p:blipFill>
          <a:blip r:embed="rId8"/>
          <a:stretch>
            <a:fillRect/>
          </a:stretch>
        </p:blipFill>
        <p:spPr>
          <a:xfrm>
            <a:off x="3351910" y="3200049"/>
            <a:ext cx="2700713" cy="1065643"/>
          </a:xfrm>
          <a:prstGeom prst="rect">
            <a:avLst/>
          </a:prstGeom>
        </p:spPr>
      </p:pic>
    </p:spTree>
    <p:extLst>
      <p:ext uri="{BB962C8B-B14F-4D97-AF65-F5344CB8AC3E}">
        <p14:creationId xmlns:p14="http://schemas.microsoft.com/office/powerpoint/2010/main" val="120459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dirty="0" err="1">
                <a:solidFill>
                  <a:schemeClr val="tx2"/>
                </a:solidFill>
                <a:latin typeface="+mj-lt"/>
              </a:rPr>
              <a:t>Some</a:t>
            </a:r>
            <a:r>
              <a:rPr lang="fr-FR" dirty="0">
                <a:solidFill>
                  <a:schemeClr val="tx2"/>
                </a:solidFill>
                <a:latin typeface="+mj-lt"/>
              </a:rPr>
              <a:t> </a:t>
            </a:r>
            <a:r>
              <a:rPr lang="fr-FR" dirty="0" err="1">
                <a:solidFill>
                  <a:schemeClr val="tx2"/>
                </a:solidFill>
                <a:latin typeface="+mj-lt"/>
              </a:rPr>
              <a:t>examples</a:t>
            </a:r>
            <a:r>
              <a:rPr lang="fr-FR" dirty="0">
                <a:solidFill>
                  <a:schemeClr val="tx2"/>
                </a:solidFill>
                <a:latin typeface="+mj-lt"/>
              </a:rPr>
              <a:t> </a:t>
            </a:r>
            <a:r>
              <a:rPr lang="fr-FR" dirty="0" err="1">
                <a:solidFill>
                  <a:schemeClr val="tx2"/>
                </a:solidFill>
                <a:latin typeface="+mj-lt"/>
              </a:rPr>
              <a:t>were</a:t>
            </a:r>
            <a:r>
              <a:rPr lang="fr-FR" dirty="0">
                <a:solidFill>
                  <a:schemeClr val="tx2"/>
                </a:solidFill>
                <a:latin typeface="+mj-lt"/>
              </a:rPr>
              <a:t> </a:t>
            </a:r>
            <a:r>
              <a:rPr lang="fr-FR" dirty="0" err="1">
                <a:solidFill>
                  <a:schemeClr val="tx2"/>
                </a:solidFill>
                <a:latin typeface="+mj-lt"/>
              </a:rPr>
              <a:t>added</a:t>
            </a:r>
            <a:r>
              <a:rPr lang="fr-FR" dirty="0">
                <a:solidFill>
                  <a:schemeClr val="tx2"/>
                </a:solidFill>
                <a:latin typeface="+mj-lt"/>
              </a:rPr>
              <a:t>.</a:t>
            </a: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3A18B0C5-125C-4A7E-A0A4-F01443D5908B}"/>
              </a:ext>
            </a:extLst>
          </p:cNvPr>
          <p:cNvPicPr>
            <a:picLocks noChangeAspect="1"/>
          </p:cNvPicPr>
          <p:nvPr/>
        </p:nvPicPr>
        <p:blipFill>
          <a:blip r:embed="rId3"/>
          <a:stretch>
            <a:fillRect/>
          </a:stretch>
        </p:blipFill>
        <p:spPr>
          <a:xfrm>
            <a:off x="836649" y="3381246"/>
            <a:ext cx="2990850" cy="228600"/>
          </a:xfrm>
          <a:prstGeom prst="rect">
            <a:avLst/>
          </a:prstGeom>
        </p:spPr>
      </p:pic>
    </p:spTree>
    <p:extLst>
      <p:ext uri="{BB962C8B-B14F-4D97-AF65-F5344CB8AC3E}">
        <p14:creationId xmlns:p14="http://schemas.microsoft.com/office/powerpoint/2010/main" val="23534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sz="1400" dirty="0">
                <a:solidFill>
                  <a:schemeClr val="tx2"/>
                </a:solidFill>
                <a:latin typeface="+mj-lt"/>
              </a:rPr>
              <a:t>Some typical HIPO events have been added, modified or deleted</a:t>
            </a:r>
            <a:r>
              <a:rPr lang="fr-FR" sz="1400" dirty="0">
                <a:solidFill>
                  <a:schemeClr val="tx2"/>
                </a:solidFill>
                <a:latin typeface="+mj-lt"/>
              </a:rPr>
              <a:t>:</a:t>
            </a:r>
          </a:p>
          <a:p>
            <a:pPr marL="468000" indent="-285750">
              <a:spcAft>
                <a:spcPts val="300"/>
              </a:spcAft>
              <a:buFont typeface="Arial" panose="020B0604020202020204" pitchFamily="34" charset="0"/>
              <a:buChar char="•"/>
            </a:pPr>
            <a:r>
              <a:rPr lang="en-US" sz="1400" b="1" dirty="0">
                <a:solidFill>
                  <a:schemeClr val="tx2"/>
                </a:solidFill>
                <a:latin typeface="+mj-lt"/>
              </a:rPr>
              <a:t>“Undeclared excavation works </a:t>
            </a:r>
            <a:r>
              <a:rPr lang="en-US" sz="1400" dirty="0">
                <a:solidFill>
                  <a:schemeClr val="tx2"/>
                </a:solidFill>
                <a:latin typeface="+mj-lt"/>
              </a:rPr>
              <a:t>performed by third parties close to or above a pipeline transporting gas, or a flammable (flash point ≤ 37.8 °C) or toxic liquid, or close to or above a buried medium or high-voltage (&gt;500 V) power line.” </a:t>
            </a:r>
          </a:p>
          <a:p>
            <a:pPr marL="468000" indent="-285750">
              <a:spcAft>
                <a:spcPts val="300"/>
              </a:spcAft>
              <a:buFont typeface="Arial" panose="020B0604020202020204" pitchFamily="34" charset="0"/>
              <a:buChar char="•"/>
            </a:pPr>
            <a:r>
              <a:rPr lang="en-US" sz="1400" b="1" dirty="0">
                <a:solidFill>
                  <a:schemeClr val="tx2"/>
                </a:solidFill>
                <a:latin typeface="+mj-lt"/>
              </a:rPr>
              <a:t>“Fire that cannot be immediately controlled following </a:t>
            </a:r>
            <a:r>
              <a:rPr lang="en-US" sz="1400" dirty="0">
                <a:solidFill>
                  <a:schemeClr val="tx2"/>
                </a:solidFill>
                <a:latin typeface="+mj-lt"/>
              </a:rPr>
              <a:t>hot works (intervention of site or external fire-fighters – implementation of means exceeding those anticipated in the fire permit).” </a:t>
            </a:r>
          </a:p>
          <a:p>
            <a:pPr marL="468000" indent="-285750">
              <a:spcAft>
                <a:spcPts val="300"/>
              </a:spcAft>
              <a:buFont typeface="Arial" panose="020B0604020202020204" pitchFamily="34" charset="0"/>
              <a:buChar char="•"/>
            </a:pPr>
            <a:r>
              <a:rPr lang="en-US" sz="1400" b="1" dirty="0">
                <a:solidFill>
                  <a:schemeClr val="tx2"/>
                </a:solidFill>
                <a:latin typeface="+mj-lt"/>
              </a:rPr>
              <a:t>“Heavy vehicle hitting or nearly hitting </a:t>
            </a:r>
            <a:r>
              <a:rPr lang="en-US" sz="1400" dirty="0">
                <a:solidFill>
                  <a:schemeClr val="tx2"/>
                </a:solidFill>
                <a:latin typeface="+mj-lt"/>
              </a:rPr>
              <a:t>a facility containing a flammable or toxic product or a medium or high voltage (&gt;500 V) electrical facility.” </a:t>
            </a:r>
          </a:p>
          <a:p>
            <a:pPr marL="468000" indent="-285750">
              <a:spcAft>
                <a:spcPts val="300"/>
              </a:spcAft>
              <a:buFont typeface="Arial" panose="020B0604020202020204" pitchFamily="34" charset="0"/>
              <a:buChar char="•"/>
            </a:pPr>
            <a:r>
              <a:rPr lang="en-US" sz="1400" b="1" dirty="0">
                <a:solidFill>
                  <a:schemeClr val="tx2"/>
                </a:solidFill>
                <a:latin typeface="+mj-lt"/>
              </a:rPr>
              <a:t>“Spill over of liquid at the flare </a:t>
            </a:r>
            <a:r>
              <a:rPr lang="en-US" sz="1400" dirty="0">
                <a:solidFill>
                  <a:schemeClr val="tx2"/>
                </a:solidFill>
                <a:latin typeface="+mj-lt"/>
              </a:rPr>
              <a:t>causing presence of liquid on the ground, except for low-key spill over related to the facility design, in particular during routine and well-identified operating phases.” </a:t>
            </a:r>
          </a:p>
          <a:p>
            <a:pPr marL="468000" indent="-285750">
              <a:spcAft>
                <a:spcPts val="300"/>
              </a:spcAft>
              <a:buFont typeface="Arial" panose="020B0604020202020204" pitchFamily="34" charset="0"/>
              <a:buChar char="•"/>
            </a:pPr>
            <a:r>
              <a:rPr lang="en-US" sz="1400" b="1" dirty="0">
                <a:solidFill>
                  <a:schemeClr val="tx2"/>
                </a:solidFill>
                <a:latin typeface="+mj-lt"/>
              </a:rPr>
              <a:t>“Extinguishing of the flare </a:t>
            </a:r>
            <a:r>
              <a:rPr lang="en-US" sz="1400" dirty="0">
                <a:solidFill>
                  <a:schemeClr val="tx2"/>
                </a:solidFill>
                <a:latin typeface="+mj-lt"/>
              </a:rPr>
              <a:t>except for when the flare is designed to operate securely as a vent (in particular if the distance between it and potential ignition sources is sufficient) and that it was rapidly relit (less than two hours).”</a:t>
            </a:r>
          </a:p>
          <a:p>
            <a:endParaRPr lang="en-US" sz="1800" dirty="0"/>
          </a:p>
          <a:p>
            <a:pPr marL="468000" indent="-285750">
              <a:buFont typeface="Arial" panose="020B0604020202020204" pitchFamily="34" charset="0"/>
              <a:buChar char="•"/>
            </a:pPr>
            <a:endParaRPr lang="fr-FR" sz="1400" b="1"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D9EF4CE8-61CD-470E-AE49-57F533EF75A1}"/>
              </a:ext>
            </a:extLst>
          </p:cNvPr>
          <p:cNvPicPr>
            <a:picLocks noChangeAspect="1"/>
          </p:cNvPicPr>
          <p:nvPr/>
        </p:nvPicPr>
        <p:blipFill>
          <a:blip r:embed="rId3"/>
          <a:stretch>
            <a:fillRect/>
          </a:stretch>
        </p:blipFill>
        <p:spPr>
          <a:xfrm>
            <a:off x="712382" y="3126704"/>
            <a:ext cx="3952875" cy="552450"/>
          </a:xfrm>
          <a:prstGeom prst="rect">
            <a:avLst/>
          </a:prstGeom>
        </p:spPr>
      </p:pic>
    </p:spTree>
    <p:extLst>
      <p:ext uri="{BB962C8B-B14F-4D97-AF65-F5344CB8AC3E}">
        <p14:creationId xmlns:p14="http://schemas.microsoft.com/office/powerpoint/2010/main" val="225274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a:spcAft>
                <a:spcPts val="300"/>
              </a:spcAft>
            </a:pPr>
            <a:endParaRPr lang="fr-FR" sz="1800" dirty="0"/>
          </a:p>
          <a:p>
            <a:pPr marL="468000" indent="-285750">
              <a:spcAft>
                <a:spcPts val="300"/>
              </a:spcAft>
              <a:buFont typeface="Arial" panose="020B0604020202020204" pitchFamily="34" charset="0"/>
              <a:buChar char="•"/>
            </a:pPr>
            <a:r>
              <a:rPr lang="en-US" sz="1400" b="1" dirty="0">
                <a:solidFill>
                  <a:schemeClr val="tx2"/>
                </a:solidFill>
                <a:latin typeface="+mj-lt"/>
              </a:rPr>
              <a:t>“Railroad collision, derailing, rollover or wagon </a:t>
            </a:r>
            <a:r>
              <a:rPr lang="en-US" sz="1400" dirty="0">
                <a:solidFill>
                  <a:schemeClr val="tx2"/>
                </a:solidFill>
                <a:latin typeface="+mj-lt"/>
              </a:rPr>
              <a:t>becoming unhooked in the middle of the track, irrespective of the product or goods transported.” </a:t>
            </a:r>
          </a:p>
          <a:p>
            <a:pPr marL="468000" indent="-285750">
              <a:spcAft>
                <a:spcPts val="300"/>
              </a:spcAft>
              <a:buFont typeface="Arial" panose="020B0604020202020204" pitchFamily="34" charset="0"/>
              <a:buChar char="•"/>
            </a:pPr>
            <a:r>
              <a:rPr lang="en-US" sz="1400" b="1" dirty="0">
                <a:solidFill>
                  <a:schemeClr val="tx2"/>
                </a:solidFill>
                <a:latin typeface="+mj-lt"/>
              </a:rPr>
              <a:t>“During </a:t>
            </a:r>
            <a:r>
              <a:rPr lang="en-US" sz="1400" b="1" dirty="0" err="1">
                <a:solidFill>
                  <a:schemeClr val="tx2"/>
                </a:solidFill>
                <a:latin typeface="+mj-lt"/>
              </a:rPr>
              <a:t>manoeuvres</a:t>
            </a:r>
            <a:r>
              <a:rPr lang="en-US" sz="1400" b="1" dirty="0">
                <a:solidFill>
                  <a:schemeClr val="tx2"/>
                </a:solidFill>
                <a:latin typeface="+mj-lt"/>
              </a:rPr>
              <a:t>, rollover of a wagon </a:t>
            </a:r>
            <a:r>
              <a:rPr lang="en-US" sz="1400" dirty="0">
                <a:solidFill>
                  <a:schemeClr val="tx2"/>
                </a:solidFill>
                <a:latin typeface="+mj-lt"/>
              </a:rPr>
              <a:t>of liquified product or containing a product with a flash point ≤ 37.8 °C or any other dangerous goods (to be assessed depending on the product and the environment in which the transport accident occurred).” </a:t>
            </a:r>
          </a:p>
          <a:p>
            <a:pPr marL="468000" indent="-285750">
              <a:spcAft>
                <a:spcPts val="300"/>
              </a:spcAft>
              <a:buFont typeface="Arial" panose="020B0604020202020204" pitchFamily="34" charset="0"/>
              <a:buChar char="•"/>
            </a:pPr>
            <a:r>
              <a:rPr lang="en-US" sz="1400" b="1" dirty="0">
                <a:solidFill>
                  <a:schemeClr val="tx2"/>
                </a:solidFill>
                <a:latin typeface="+mj-lt"/>
              </a:rPr>
              <a:t>“Damage to a railcar tank </a:t>
            </a:r>
            <a:r>
              <a:rPr lang="en-US" sz="1400" dirty="0">
                <a:solidFill>
                  <a:schemeClr val="tx2"/>
                </a:solidFill>
                <a:latin typeface="+mj-lt"/>
              </a:rPr>
              <a:t>(including during </a:t>
            </a:r>
            <a:r>
              <a:rPr lang="en-US" sz="1400" dirty="0" err="1">
                <a:solidFill>
                  <a:schemeClr val="tx2"/>
                </a:solidFill>
                <a:latin typeface="+mj-lt"/>
              </a:rPr>
              <a:t>manoeuvres</a:t>
            </a:r>
            <a:r>
              <a:rPr lang="en-US" sz="1400" dirty="0">
                <a:solidFill>
                  <a:schemeClr val="tx2"/>
                </a:solidFill>
                <a:latin typeface="+mj-lt"/>
              </a:rPr>
              <a:t>) full of liquefied gas or of a product with a flash point ≤ 37.8 °C or any other dangerous goods (to be assessed depending on the product transported and the environment in which the transport accident occurred).” </a:t>
            </a:r>
          </a:p>
          <a:p>
            <a:pPr marL="468000" indent="-285750">
              <a:spcAft>
                <a:spcPts val="3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Damage to the steering gear or main engine </a:t>
            </a:r>
            <a:r>
              <a:rPr lang="en-US" sz="1400" dirty="0">
                <a:solidFill>
                  <a:schemeClr val="tx2"/>
                </a:solidFill>
                <a:latin typeface="+mj-lt"/>
              </a:rPr>
              <a:t>(barge/vessel not </a:t>
            </a:r>
            <a:r>
              <a:rPr lang="en-US" sz="1400" dirty="0" err="1">
                <a:solidFill>
                  <a:schemeClr val="tx2"/>
                </a:solidFill>
                <a:latin typeface="+mj-lt"/>
              </a:rPr>
              <a:t>manoeuvring</a:t>
            </a:r>
            <a:r>
              <a:rPr lang="en-US" sz="1400" dirty="0">
                <a:solidFill>
                  <a:schemeClr val="tx2"/>
                </a:solidFill>
                <a:latin typeface="+mj-lt"/>
              </a:rPr>
              <a:t>) with no possibility of active redundancy and the vessel is drifting near the coastline or in a high traffic area.”</a:t>
            </a:r>
            <a:endParaRPr lang="fr-FR" sz="1400" dirty="0">
              <a:solidFill>
                <a:schemeClr val="tx2"/>
              </a:solidFill>
              <a:latin typeface="+mj-lt"/>
            </a:endParaRPr>
          </a:p>
          <a:p>
            <a:pPr marL="468000" indent="-285750">
              <a:spcAft>
                <a:spcPts val="3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Fire onboard a vessel or barge </a:t>
            </a:r>
            <a:r>
              <a:rPr lang="en-US" sz="1400" dirty="0">
                <a:solidFill>
                  <a:schemeClr val="tx2"/>
                </a:solidFill>
                <a:latin typeface="+mj-lt"/>
              </a:rPr>
              <a:t>transporting flammable or explosive products (other than in living quarters when it is immediately detected, controlled and extinguished).” </a:t>
            </a:r>
          </a:p>
          <a:p>
            <a:pPr marL="468000" indent="-285750">
              <a:spcAft>
                <a:spcPts val="3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Leak of a pollutant with significant impact on a surface water or the atmosphere </a:t>
            </a:r>
            <a:r>
              <a:rPr lang="en-US" sz="1400" dirty="0">
                <a:solidFill>
                  <a:schemeClr val="tx2"/>
                </a:solidFill>
                <a:latin typeface="+mj-lt"/>
              </a:rPr>
              <a:t>(to be assessed according to the sensitivity of the area and the quantity - see Appendix 2.2)” </a:t>
            </a:r>
          </a:p>
          <a:p>
            <a:pPr marL="468000" lvl="0" indent="-285750">
              <a:spcAft>
                <a:spcPts val="300"/>
              </a:spcAft>
              <a:buFont typeface="Arial" panose="020B0604020202020204" pitchFamily="34" charset="0"/>
              <a:buChar char="•"/>
            </a:pPr>
            <a:r>
              <a:rPr lang="en-US" sz="1400" dirty="0">
                <a:solidFill>
                  <a:schemeClr val="tx2"/>
                </a:solidFill>
                <a:latin typeface="+mj-lt"/>
              </a:rPr>
              <a:t>The examples concerning </a:t>
            </a:r>
            <a:r>
              <a:rPr lang="en-US" sz="1400" b="1" dirty="0">
                <a:solidFill>
                  <a:schemeClr val="tx2"/>
                </a:solidFill>
                <a:latin typeface="+mj-lt"/>
              </a:rPr>
              <a:t>air transportation </a:t>
            </a:r>
            <a:r>
              <a:rPr lang="en-US" sz="1400" dirty="0">
                <a:solidFill>
                  <a:schemeClr val="tx2"/>
                </a:solidFill>
                <a:latin typeface="+mj-lt"/>
              </a:rPr>
              <a:t>have been updated in line with the updated ICAO recommendations.</a:t>
            </a:r>
            <a:endParaRPr lang="fr-FR" sz="1400"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5778357" y="847200"/>
            <a:ext cx="1357339" cy="369332"/>
          </a:xfrm>
          <a:prstGeom prst="rect">
            <a:avLst/>
          </a:prstGeom>
          <a:noFill/>
          <a:ln>
            <a:solidFill>
              <a:schemeClr val="tx2"/>
            </a:solidFill>
          </a:ln>
        </p:spPr>
        <p:txBody>
          <a:bodyPr wrap="square" rtlCol="0">
            <a:spAutoFit/>
          </a:bodyPr>
          <a:lstStyle/>
          <a:p>
            <a:pPr algn="ctr"/>
            <a:endParaRPr lang="fr-FR" b="1" dirty="0">
              <a:solidFill>
                <a:schemeClr val="tx2"/>
              </a:solidFill>
            </a:endParaRPr>
          </a:p>
        </p:txBody>
      </p:sp>
      <p:sp>
        <p:nvSpPr>
          <p:cNvPr id="14" name="ZoneTexte 13">
            <a:extLst>
              <a:ext uri="{FF2B5EF4-FFF2-40B4-BE49-F238E27FC236}">
                <a16:creationId xmlns:a16="http://schemas.microsoft.com/office/drawing/2014/main" id="{E9230E5E-623A-4554-A94C-AC91AF9573D6}"/>
              </a:ext>
            </a:extLst>
          </p:cNvPr>
          <p:cNvSpPr txBox="1"/>
          <p:nvPr/>
        </p:nvSpPr>
        <p:spPr>
          <a:xfrm>
            <a:off x="359271" y="1341203"/>
            <a:ext cx="6282421"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 (</a:t>
            </a:r>
            <a:r>
              <a:rPr lang="fr-FR" b="1" dirty="0" err="1">
                <a:solidFill>
                  <a:schemeClr val="tx2"/>
                </a:solidFill>
              </a:rPr>
              <a:t>continued</a:t>
            </a:r>
            <a:r>
              <a:rPr lang="fr-FR" b="1" dirty="0">
                <a:solidFill>
                  <a:schemeClr val="tx2"/>
                </a:solidFill>
              </a:rPr>
              <a:t>)</a:t>
            </a:r>
          </a:p>
        </p:txBody>
      </p:sp>
      <p:sp>
        <p:nvSpPr>
          <p:cNvPr id="15" name="Rectangle 14">
            <a:extLst>
              <a:ext uri="{FF2B5EF4-FFF2-40B4-BE49-F238E27FC236}">
                <a16:creationId xmlns:a16="http://schemas.microsoft.com/office/drawing/2014/main" id="{16DFB1B8-A561-4A2E-8732-2A4E7E35287F}"/>
              </a:ext>
            </a:extLst>
          </p:cNvPr>
          <p:cNvSpPr/>
          <p:nvPr/>
        </p:nvSpPr>
        <p:spPr>
          <a:xfrm>
            <a:off x="369332" y="1710535"/>
            <a:ext cx="6264000" cy="4736907"/>
          </a:xfrm>
          <a:prstGeom prst="rect">
            <a:avLst/>
          </a:prstGeom>
          <a:solidFill>
            <a:schemeClr val="tx2">
              <a:alpha val="20000"/>
            </a:schemeClr>
          </a:solidFill>
          <a:ln>
            <a:solidFill>
              <a:schemeClr val="tx2"/>
            </a:solidFill>
          </a:ln>
        </p:spPr>
        <p:txBody>
          <a:bodyPr anchor="ctr" anchorCtr="0"/>
          <a:lstStyle/>
          <a:p>
            <a:endParaRPr lang="fr-FR" sz="1800" dirty="0"/>
          </a:p>
          <a:p>
            <a:pPr marL="468000" indent="-285750">
              <a:spcAft>
                <a:spcPts val="6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Leak of flammable liquid or gas</a:t>
            </a:r>
            <a:r>
              <a:rPr lang="en-US" sz="1400" dirty="0">
                <a:solidFill>
                  <a:schemeClr val="tx2"/>
                </a:solidFill>
                <a:latin typeface="+mj-lt"/>
              </a:rPr>
              <a:t>, where the presence of such substances is confirmed by several detectors and caused an emergency shutdown of the unit. For units or lines that do not have their own detectors, significant leak of flammable liquid or gas products causing a manually triggered emergency shutdown.” </a:t>
            </a:r>
          </a:p>
          <a:p>
            <a:pPr marL="468000" indent="-285750">
              <a:spcAft>
                <a:spcPts val="6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Massive projection of hot bitumen </a:t>
            </a:r>
            <a:r>
              <a:rPr lang="en-US" sz="1400" dirty="0">
                <a:solidFill>
                  <a:schemeClr val="tx2"/>
                </a:solidFill>
                <a:latin typeface="+mj-lt"/>
              </a:rPr>
              <a:t>on loading (particularly in the presence of water) that could reach a person.” </a:t>
            </a:r>
          </a:p>
          <a:p>
            <a:pPr marL="468000" indent="-285750">
              <a:spcAft>
                <a:spcPts val="600"/>
              </a:spcAft>
              <a:buFont typeface="Arial" panose="020B0604020202020204" pitchFamily="34" charset="0"/>
              <a:buChar char="•"/>
            </a:pPr>
            <a:r>
              <a:rPr lang="en-US" sz="1400" b="1" dirty="0">
                <a:solidFill>
                  <a:schemeClr val="tx2"/>
                </a:solidFill>
                <a:latin typeface="+mj-lt"/>
              </a:rPr>
              <a:t>“Ignition of a gas or </a:t>
            </a:r>
            <a:r>
              <a:rPr lang="en-US" sz="1400" b="1" dirty="0" err="1">
                <a:solidFill>
                  <a:schemeClr val="tx2"/>
                </a:solidFill>
                <a:latin typeface="+mj-lt"/>
              </a:rPr>
              <a:t>vapour</a:t>
            </a:r>
            <a:r>
              <a:rPr lang="en-US" sz="1400" b="1" dirty="0">
                <a:solidFill>
                  <a:schemeClr val="tx2"/>
                </a:solidFill>
                <a:latin typeface="+mj-lt"/>
              </a:rPr>
              <a:t> (from a flammable liquid) cloud</a:t>
            </a:r>
            <a:r>
              <a:rPr lang="en-US" sz="1400" dirty="0">
                <a:solidFill>
                  <a:schemeClr val="tx2"/>
                </a:solidFill>
                <a:latin typeface="+mj-lt"/>
              </a:rPr>
              <a:t>, when the size of the cloud or its potential consequences are likely to cause a fatality.” </a:t>
            </a:r>
          </a:p>
          <a:p>
            <a:pPr marL="468000" indent="-285750">
              <a:spcAft>
                <a:spcPts val="600"/>
              </a:spcAft>
              <a:buFont typeface="Arial" panose="020B0604020202020204" pitchFamily="34" charset="0"/>
              <a:buChar char="•"/>
            </a:pPr>
            <a:r>
              <a:rPr lang="en-US" sz="1400" b="1" dirty="0">
                <a:solidFill>
                  <a:schemeClr val="tx2"/>
                </a:solidFill>
                <a:latin typeface="+mj-lt"/>
              </a:rPr>
              <a:t>“Fire, flash or sparks </a:t>
            </a:r>
            <a:r>
              <a:rPr lang="en-US" sz="1400" dirty="0">
                <a:solidFill>
                  <a:schemeClr val="tx2"/>
                </a:solidFill>
                <a:latin typeface="+mj-lt"/>
              </a:rPr>
              <a:t>(excl. Fire permit) in an ATEX zone type 1 and 2 (excluding service stations).” </a:t>
            </a:r>
          </a:p>
          <a:p>
            <a:pPr marL="468000" indent="-285750">
              <a:spcAft>
                <a:spcPts val="600"/>
              </a:spcAft>
              <a:buFont typeface="Arial" panose="020B0604020202020204" pitchFamily="34" charset="0"/>
              <a:buChar char="•"/>
            </a:pPr>
            <a:r>
              <a:rPr lang="en-US" sz="1400" b="1" dirty="0">
                <a:solidFill>
                  <a:schemeClr val="tx2"/>
                </a:solidFill>
                <a:latin typeface="+mj-lt"/>
              </a:rPr>
              <a:t>“Large fire outside an ATEX type 1 or 2 zone</a:t>
            </a:r>
            <a:r>
              <a:rPr lang="en-US" sz="1400" dirty="0">
                <a:solidFill>
                  <a:schemeClr val="tx2"/>
                </a:solidFill>
                <a:latin typeface="+mj-lt"/>
              </a:rPr>
              <a:t>, likely to cause significant worsening of the situation (e.g. fire in immediate vicinity of an equipment containing a flammable product, large fire in a building).” </a:t>
            </a:r>
          </a:p>
          <a:p>
            <a:pPr marL="468000" indent="-285750">
              <a:spcAft>
                <a:spcPts val="600"/>
              </a:spcAft>
              <a:buFont typeface="Arial" panose="020B0604020202020204" pitchFamily="34" charset="0"/>
              <a:buChar char="•"/>
            </a:pPr>
            <a:r>
              <a:rPr lang="en-US" sz="1400" dirty="0">
                <a:solidFill>
                  <a:schemeClr val="tx2"/>
                </a:solidFill>
                <a:latin typeface="+mj-lt"/>
              </a:rPr>
              <a:t>“</a:t>
            </a:r>
            <a:r>
              <a:rPr lang="en-US" sz="1400" b="1" dirty="0">
                <a:solidFill>
                  <a:schemeClr val="tx2"/>
                </a:solidFill>
                <a:latin typeface="+mj-lt"/>
              </a:rPr>
              <a:t>Transport incident near a sensitive area </a:t>
            </a:r>
            <a:r>
              <a:rPr lang="en-US" sz="1400" dirty="0">
                <a:solidFill>
                  <a:schemeClr val="tx2"/>
                </a:solidFill>
                <a:latin typeface="+mj-lt"/>
              </a:rPr>
              <a:t>(protected area, numerous dwellings, etc.) – to be assessed according to the nature of the product transported and the sensitivity of the area.” </a:t>
            </a:r>
            <a:r>
              <a:rPr lang="en-US" sz="1400" dirty="0">
                <a:solidFill>
                  <a:schemeClr val="tx2"/>
                </a:solidFill>
                <a:latin typeface="+mj-lt"/>
                <a:sym typeface="Wingdings" panose="05000000000000000000" pitchFamily="2" charset="2"/>
              </a:rPr>
              <a:t></a:t>
            </a:r>
            <a:r>
              <a:rPr lang="en-US" sz="1400" b="1" dirty="0">
                <a:solidFill>
                  <a:schemeClr val="tx2"/>
                </a:solidFill>
                <a:latin typeface="+mj-lt"/>
                <a:sym typeface="Wingdings" panose="05000000000000000000" pitchFamily="2" charset="2"/>
              </a:rPr>
              <a:t> SUPPRESSED</a:t>
            </a:r>
            <a:endParaRPr lang="en-US" sz="1400" dirty="0">
              <a:solidFill>
                <a:schemeClr val="tx2"/>
              </a:solidFill>
              <a:latin typeface="+mj-lt"/>
            </a:endParaRPr>
          </a:p>
          <a:p>
            <a:pPr marL="182250"/>
            <a:endParaRPr lang="fr-FR" sz="1200" dirty="0">
              <a:solidFill>
                <a:schemeClr val="tx2"/>
              </a:solidFill>
            </a:endParaRPr>
          </a:p>
        </p:txBody>
      </p:sp>
      <p:pic>
        <p:nvPicPr>
          <p:cNvPr id="10" name="Image 9">
            <a:extLst>
              <a:ext uri="{FF2B5EF4-FFF2-40B4-BE49-F238E27FC236}">
                <a16:creationId xmlns:a16="http://schemas.microsoft.com/office/drawing/2014/main" id="{2A48CE45-0DB0-4F7B-8CC2-935B432A7D9F}"/>
              </a:ext>
            </a:extLst>
          </p:cNvPr>
          <p:cNvPicPr>
            <a:picLocks noChangeAspect="1"/>
          </p:cNvPicPr>
          <p:nvPr/>
        </p:nvPicPr>
        <p:blipFill>
          <a:blip r:embed="rId3"/>
          <a:stretch>
            <a:fillRect/>
          </a:stretch>
        </p:blipFill>
        <p:spPr>
          <a:xfrm>
            <a:off x="552674" y="596708"/>
            <a:ext cx="3952875" cy="552450"/>
          </a:xfrm>
          <a:prstGeom prst="rect">
            <a:avLst/>
          </a:prstGeom>
        </p:spPr>
      </p:pic>
    </p:spTree>
    <p:extLst>
      <p:ext uri="{BB962C8B-B14F-4D97-AF65-F5344CB8AC3E}">
        <p14:creationId xmlns:p14="http://schemas.microsoft.com/office/powerpoint/2010/main" val="77278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sz="1600" dirty="0">
                <a:solidFill>
                  <a:schemeClr val="tx2"/>
                </a:solidFill>
                <a:latin typeface="+mj-lt"/>
              </a:rPr>
              <a:t>Reconciliation of classification criteria with international standards (OHSA, IOGP) and integration of feedbacks: </a:t>
            </a:r>
            <a:endParaRPr lang="fr-FR" sz="1600" dirty="0">
              <a:solidFill>
                <a:schemeClr val="tx2"/>
              </a:solidFill>
              <a:latin typeface="+mj-lt"/>
            </a:endParaRPr>
          </a:p>
          <a:p>
            <a:pPr marL="468000" indent="-285750">
              <a:spcAft>
                <a:spcPts val="600"/>
              </a:spcAft>
              <a:buFont typeface="Arial" panose="020B0604020202020204" pitchFamily="34" charset="0"/>
              <a:buChar char="•"/>
            </a:pPr>
            <a:r>
              <a:rPr lang="fr-FR" sz="1600" dirty="0" err="1">
                <a:solidFill>
                  <a:schemeClr val="tx2"/>
                </a:solidFill>
                <a:latin typeface="+mj-lt"/>
              </a:rPr>
              <a:t>Deletion</a:t>
            </a:r>
            <a:endParaRPr lang="fr-FR" sz="1600" dirty="0">
              <a:solidFill>
                <a:schemeClr val="tx2"/>
              </a:solidFill>
              <a:latin typeface="+mj-lt"/>
            </a:endParaRPr>
          </a:p>
          <a:p>
            <a:pPr marL="612000" indent="-285750">
              <a:spcAft>
                <a:spcPts val="600"/>
              </a:spcAft>
              <a:buFont typeface="Courier New" panose="02070309020205020404" pitchFamily="49" charset="0"/>
              <a:buChar char="o"/>
            </a:pPr>
            <a:r>
              <a:rPr lang="en-US" sz="1600" dirty="0">
                <a:solidFill>
                  <a:schemeClr val="tx2"/>
                </a:solidFill>
                <a:latin typeface="+mj-lt"/>
              </a:rPr>
              <a:t>of the notion of a “second visit to a practitioner or doctor” and thus of points 1., 12. and 13. of the list of the former rule on Medical Treatment. </a:t>
            </a:r>
          </a:p>
          <a:p>
            <a:pPr marL="468000" indent="-285750">
              <a:spcBef>
                <a:spcPts val="600"/>
              </a:spcBef>
              <a:spcAft>
                <a:spcPts val="600"/>
              </a:spcAft>
              <a:buFont typeface="Arial" panose="020B0604020202020204" pitchFamily="34" charset="0"/>
              <a:buChar char="•"/>
            </a:pPr>
            <a:r>
              <a:rPr lang="en-US" sz="1600" dirty="0">
                <a:solidFill>
                  <a:schemeClr val="tx2"/>
                </a:solidFill>
                <a:latin typeface="+mj-lt"/>
              </a:rPr>
              <a:t>Change</a:t>
            </a:r>
            <a:endParaRPr lang="fr-FR" sz="1800" dirty="0"/>
          </a:p>
          <a:p>
            <a:pPr marL="612000" indent="-285750">
              <a:spcAft>
                <a:spcPts val="600"/>
              </a:spcAft>
              <a:buFont typeface="Courier New" panose="02070309020205020404" pitchFamily="49" charset="0"/>
              <a:buChar char="o"/>
            </a:pPr>
            <a:r>
              <a:rPr lang="en-US" sz="1600" dirty="0">
                <a:solidFill>
                  <a:schemeClr val="tx2"/>
                </a:solidFill>
                <a:latin typeface="+mj-lt"/>
              </a:rPr>
              <a:t>In the list of First Aid: “Administration of </a:t>
            </a:r>
            <a:r>
              <a:rPr lang="en-US" sz="1600" dirty="0" err="1">
                <a:solidFill>
                  <a:schemeClr val="tx2"/>
                </a:solidFill>
                <a:latin typeface="+mj-lt"/>
              </a:rPr>
              <a:t>immunisation</a:t>
            </a:r>
            <a:r>
              <a:rPr lang="en-US" sz="1600" dirty="0">
                <a:solidFill>
                  <a:schemeClr val="tx2"/>
                </a:solidFill>
                <a:latin typeface="+mj-lt"/>
              </a:rPr>
              <a:t> against tetanus </a:t>
            </a:r>
            <a:r>
              <a:rPr lang="en-US" sz="1600" u="sng" dirty="0">
                <a:solidFill>
                  <a:schemeClr val="tx2"/>
                </a:solidFill>
                <a:latin typeface="+mj-lt"/>
              </a:rPr>
              <a:t>or any other vaccine/serum</a:t>
            </a:r>
            <a:r>
              <a:rPr lang="en-US" sz="1600" dirty="0">
                <a:solidFill>
                  <a:schemeClr val="tx2"/>
                </a:solidFill>
                <a:latin typeface="+mj-lt"/>
              </a:rPr>
              <a:t>”; </a:t>
            </a:r>
          </a:p>
          <a:p>
            <a:pPr marL="612000" indent="-285750">
              <a:spcAft>
                <a:spcPts val="600"/>
              </a:spcAft>
              <a:buFont typeface="Courier New" panose="02070309020205020404" pitchFamily="49" charset="0"/>
              <a:buChar char="o"/>
            </a:pPr>
            <a:r>
              <a:rPr lang="en-US" sz="1600" dirty="0">
                <a:solidFill>
                  <a:schemeClr val="tx2"/>
                </a:solidFill>
                <a:latin typeface="+mj-lt"/>
              </a:rPr>
              <a:t>of the criterion on the prescription of medicines. The “Use of medication available on prescription only, or at a dose that requires a medical prescription (excludes use of preventive medication).” is to be considered as a Medical Treatment.</a:t>
            </a:r>
            <a:endParaRPr lang="fr-FR" sz="1800" dirty="0"/>
          </a:p>
          <a:p>
            <a:pPr marL="468000" indent="-285750">
              <a:spcBef>
                <a:spcPts val="600"/>
              </a:spcBef>
              <a:spcAft>
                <a:spcPts val="600"/>
              </a:spcAft>
              <a:buFont typeface="Arial" panose="020B0604020202020204" pitchFamily="34" charset="0"/>
              <a:buChar char="•"/>
            </a:pPr>
            <a:r>
              <a:rPr lang="fr-FR" sz="1600" dirty="0" err="1">
                <a:solidFill>
                  <a:schemeClr val="tx2"/>
                </a:solidFill>
                <a:latin typeface="+mj-lt"/>
              </a:rPr>
              <a:t>Adding</a:t>
            </a:r>
            <a:r>
              <a:rPr lang="fr-FR" sz="1600" dirty="0">
                <a:solidFill>
                  <a:schemeClr val="tx2"/>
                </a:solidFill>
                <a:latin typeface="+mj-lt"/>
              </a:rPr>
              <a:t> in the </a:t>
            </a:r>
            <a:r>
              <a:rPr lang="fr-FR" sz="1600" dirty="0" err="1">
                <a:solidFill>
                  <a:schemeClr val="tx2"/>
                </a:solidFill>
                <a:latin typeface="+mj-lt"/>
              </a:rPr>
              <a:t>list</a:t>
            </a:r>
            <a:r>
              <a:rPr lang="fr-FR" sz="1600" dirty="0">
                <a:solidFill>
                  <a:schemeClr val="tx2"/>
                </a:solidFill>
                <a:latin typeface="+mj-lt"/>
              </a:rPr>
              <a:t> of </a:t>
            </a:r>
            <a:r>
              <a:rPr lang="fr-FR" sz="1600" dirty="0" err="1">
                <a:solidFill>
                  <a:schemeClr val="tx2"/>
                </a:solidFill>
                <a:latin typeface="+mj-lt"/>
              </a:rPr>
              <a:t>Medical</a:t>
            </a:r>
            <a:r>
              <a:rPr lang="fr-FR" sz="1600" dirty="0">
                <a:solidFill>
                  <a:schemeClr val="tx2"/>
                </a:solidFill>
                <a:latin typeface="+mj-lt"/>
              </a:rPr>
              <a:t> </a:t>
            </a:r>
            <a:r>
              <a:rPr lang="fr-FR" sz="1600" dirty="0" err="1">
                <a:solidFill>
                  <a:schemeClr val="tx2"/>
                </a:solidFill>
                <a:latin typeface="+mj-lt"/>
              </a:rPr>
              <a:t>Treatments</a:t>
            </a:r>
            <a:r>
              <a:rPr lang="fr-FR" sz="1600" dirty="0">
                <a:solidFill>
                  <a:schemeClr val="tx2"/>
                </a:solidFill>
                <a:latin typeface="+mj-lt"/>
              </a:rPr>
              <a:t>: </a:t>
            </a:r>
            <a:endParaRPr lang="fr-FR" sz="1800" dirty="0"/>
          </a:p>
          <a:p>
            <a:pPr marL="612000" indent="-285750">
              <a:spcAft>
                <a:spcPts val="600"/>
              </a:spcAft>
              <a:buFont typeface="Courier New" panose="02070309020205020404" pitchFamily="49" charset="0"/>
              <a:buChar char="o"/>
            </a:pPr>
            <a:r>
              <a:rPr lang="en-US" sz="1600" dirty="0">
                <a:solidFill>
                  <a:schemeClr val="tx2"/>
                </a:solidFill>
                <a:latin typeface="+mj-lt"/>
              </a:rPr>
              <a:t>“Prescription of physiotherapy sessions following an accident, including sprains that do not require a rigid immobilization”; </a:t>
            </a:r>
          </a:p>
          <a:p>
            <a:pPr marL="612000" indent="-285750">
              <a:spcAft>
                <a:spcPts val="600"/>
              </a:spcAft>
              <a:buFont typeface="Courier New" panose="02070309020205020404" pitchFamily="49" charset="0"/>
              <a:buChar char="o"/>
            </a:pPr>
            <a:r>
              <a:rPr lang="fr-FR" sz="1600" dirty="0">
                <a:solidFill>
                  <a:schemeClr val="tx2"/>
                </a:solidFill>
                <a:latin typeface="+mj-lt"/>
              </a:rPr>
              <a:t>« </a:t>
            </a:r>
            <a:r>
              <a:rPr lang="fr-FR" sz="1600" dirty="0" err="1">
                <a:solidFill>
                  <a:schemeClr val="tx2"/>
                </a:solidFill>
                <a:latin typeface="+mj-lt"/>
              </a:rPr>
              <a:t>Pierced</a:t>
            </a:r>
            <a:r>
              <a:rPr lang="fr-FR" sz="1600" dirty="0">
                <a:solidFill>
                  <a:schemeClr val="tx2"/>
                </a:solidFill>
                <a:latin typeface="+mj-lt"/>
              </a:rPr>
              <a:t> </a:t>
            </a:r>
            <a:r>
              <a:rPr lang="fr-FR" sz="1600" dirty="0" err="1">
                <a:solidFill>
                  <a:schemeClr val="tx2"/>
                </a:solidFill>
                <a:latin typeface="+mj-lt"/>
              </a:rPr>
              <a:t>eardrum</a:t>
            </a:r>
            <a:r>
              <a:rPr lang="fr-FR" sz="1600" dirty="0">
                <a:solidFill>
                  <a:schemeClr val="tx2"/>
                </a:solidFill>
                <a:latin typeface="+mj-lt"/>
              </a:rPr>
              <a:t> ». </a:t>
            </a:r>
          </a:p>
          <a:p>
            <a:r>
              <a:rPr lang="fr-FR" sz="1800" dirty="0"/>
              <a:t>	</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D649A3BB-81EE-4767-9CED-28A4904E9713}"/>
              </a:ext>
            </a:extLst>
          </p:cNvPr>
          <p:cNvPicPr>
            <a:picLocks noChangeAspect="1"/>
          </p:cNvPicPr>
          <p:nvPr/>
        </p:nvPicPr>
        <p:blipFill>
          <a:blip r:embed="rId3"/>
          <a:stretch>
            <a:fillRect/>
          </a:stretch>
        </p:blipFill>
        <p:spPr>
          <a:xfrm>
            <a:off x="730655" y="3107377"/>
            <a:ext cx="3940693" cy="591104"/>
          </a:xfrm>
          <a:prstGeom prst="rect">
            <a:avLst/>
          </a:prstGeom>
        </p:spPr>
      </p:pic>
    </p:spTree>
    <p:extLst>
      <p:ext uri="{BB962C8B-B14F-4D97-AF65-F5344CB8AC3E}">
        <p14:creationId xmlns:p14="http://schemas.microsoft.com/office/powerpoint/2010/main" val="229980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dirty="0">
                <a:solidFill>
                  <a:schemeClr val="tx2"/>
                </a:solidFill>
                <a:latin typeface="+mj-lt"/>
              </a:rPr>
              <a:t>The following points have been added to the list of required information</a:t>
            </a:r>
            <a:r>
              <a:rPr lang="fr-FR" dirty="0">
                <a:solidFill>
                  <a:schemeClr val="tx2"/>
                </a:solidFill>
                <a:latin typeface="+mj-lt"/>
              </a:rPr>
              <a:t>: </a:t>
            </a:r>
          </a:p>
          <a:p>
            <a:endParaRPr lang="fr-FR" sz="1800" dirty="0"/>
          </a:p>
          <a:p>
            <a:pPr marL="468000" indent="-285750">
              <a:spcAft>
                <a:spcPts val="600"/>
              </a:spcAft>
              <a:buSzPct val="100000"/>
              <a:buFont typeface="Arial" panose="020B0604020202020204" pitchFamily="34" charset="0"/>
              <a:buChar char="•"/>
            </a:pPr>
            <a:r>
              <a:rPr lang="en-US" dirty="0">
                <a:solidFill>
                  <a:schemeClr val="tx2"/>
                </a:solidFill>
                <a:latin typeface="+mj-lt"/>
              </a:rPr>
              <a:t>Copy of the formal analysis document (e.g. root cause analysis, investigation report) for HIPO, incidents with an actual severity ≥ 4 and Tier 1 and 2 losses of containment</a:t>
            </a:r>
            <a:r>
              <a:rPr lang="fr-FR" dirty="0">
                <a:solidFill>
                  <a:schemeClr val="tx2"/>
                </a:solidFill>
                <a:latin typeface="+mj-lt"/>
              </a:rPr>
              <a:t>;</a:t>
            </a:r>
          </a:p>
          <a:p>
            <a:pPr marL="468000" indent="-285750">
              <a:spcAft>
                <a:spcPts val="600"/>
              </a:spcAft>
              <a:buSzPct val="100000"/>
              <a:buFont typeface="Arial" panose="020B0604020202020204" pitchFamily="34" charset="0"/>
              <a:buChar char="•"/>
            </a:pPr>
            <a:endParaRPr lang="fr-FR" dirty="0">
              <a:solidFill>
                <a:schemeClr val="tx2"/>
              </a:solidFill>
              <a:latin typeface="+mj-lt"/>
            </a:endParaRPr>
          </a:p>
          <a:p>
            <a:pPr marL="468000" indent="-285750">
              <a:spcAft>
                <a:spcPts val="600"/>
              </a:spcAft>
              <a:buSzPct val="100000"/>
              <a:buFont typeface="Arial" panose="020B0604020202020204" pitchFamily="34" charset="0"/>
              <a:buChar char="•"/>
            </a:pPr>
            <a:r>
              <a:rPr lang="en-US" dirty="0">
                <a:solidFill>
                  <a:schemeClr val="tx2"/>
                </a:solidFill>
                <a:latin typeface="+mj-lt"/>
              </a:rPr>
              <a:t>Total quantity of product lost, </a:t>
            </a:r>
            <a:r>
              <a:rPr lang="en-US" u="sng" dirty="0">
                <a:solidFill>
                  <a:schemeClr val="tx2"/>
                </a:solidFill>
                <a:latin typeface="+mj-lt"/>
              </a:rPr>
              <a:t>and the quantity of product having impacted the environment, if applicable.</a:t>
            </a:r>
            <a:endParaRPr lang="en-US"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DFB81010-D714-47C6-AEDF-2D5A178184BA}"/>
              </a:ext>
            </a:extLst>
          </p:cNvPr>
          <p:cNvPicPr>
            <a:picLocks noChangeAspect="1"/>
          </p:cNvPicPr>
          <p:nvPr/>
        </p:nvPicPr>
        <p:blipFill>
          <a:blip r:embed="rId3"/>
          <a:stretch>
            <a:fillRect/>
          </a:stretch>
        </p:blipFill>
        <p:spPr>
          <a:xfrm>
            <a:off x="629248" y="3127289"/>
            <a:ext cx="5373136" cy="551279"/>
          </a:xfrm>
          <a:prstGeom prst="rect">
            <a:avLst/>
          </a:prstGeom>
        </p:spPr>
      </p:pic>
    </p:spTree>
    <p:extLst>
      <p:ext uri="{BB962C8B-B14F-4D97-AF65-F5344CB8AC3E}">
        <p14:creationId xmlns:p14="http://schemas.microsoft.com/office/powerpoint/2010/main" val="162352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sz="1600" dirty="0">
                <a:solidFill>
                  <a:schemeClr val="tx2"/>
                </a:solidFill>
                <a:latin typeface="+mj-lt"/>
              </a:rPr>
              <a:t>Incidents During an Assignment or Training Course </a:t>
            </a:r>
            <a:r>
              <a:rPr lang="fr-FR" sz="1600" dirty="0">
                <a:solidFill>
                  <a:schemeClr val="tx2"/>
                </a:solidFill>
                <a:latin typeface="+mj-lt"/>
              </a:rPr>
              <a:t>(clause c) : </a:t>
            </a:r>
          </a:p>
          <a:p>
            <a:pPr marL="468000" indent="-285750">
              <a:spcAft>
                <a:spcPts val="600"/>
              </a:spcAft>
              <a:buSzPct val="100000"/>
              <a:buFont typeface="Arial" panose="020B0604020202020204" pitchFamily="34" charset="0"/>
              <a:buChar char="•"/>
            </a:pPr>
            <a:r>
              <a:rPr lang="en-US" sz="1600" dirty="0">
                <a:solidFill>
                  <a:schemeClr val="tx2"/>
                </a:solidFill>
                <a:latin typeface="+mj-lt"/>
              </a:rPr>
              <a:t>Accidents that occur during rest time while travelling for work (e.g. to and from restaurants) are no longer excluded from the statistics.</a:t>
            </a:r>
          </a:p>
          <a:p>
            <a:pPr marL="285750" indent="-285750">
              <a:spcAft>
                <a:spcPts val="600"/>
              </a:spcAft>
              <a:buSzPct val="100000"/>
              <a:buFont typeface="Wingdings" panose="05000000000000000000" pitchFamily="2" charset="2"/>
              <a:buChar char="Ø"/>
            </a:pPr>
            <a:r>
              <a:rPr lang="fr-FR" sz="1600" dirty="0">
                <a:solidFill>
                  <a:schemeClr val="tx2"/>
                </a:solidFill>
                <a:latin typeface="+mj-lt"/>
              </a:rPr>
              <a:t>Incidents </a:t>
            </a:r>
            <a:r>
              <a:rPr lang="fr-FR" sz="1600" dirty="0" err="1">
                <a:solidFill>
                  <a:schemeClr val="tx2"/>
                </a:solidFill>
                <a:latin typeface="+mj-lt"/>
              </a:rPr>
              <a:t>During</a:t>
            </a:r>
            <a:r>
              <a:rPr lang="fr-FR" sz="1600" dirty="0">
                <a:solidFill>
                  <a:schemeClr val="tx2"/>
                </a:solidFill>
                <a:latin typeface="+mj-lt"/>
              </a:rPr>
              <a:t> Leisure Time (clause d) :</a:t>
            </a:r>
          </a:p>
          <a:p>
            <a:pPr marL="468000" indent="-285750">
              <a:spcAft>
                <a:spcPts val="600"/>
              </a:spcAft>
              <a:buSzPct val="100000"/>
              <a:buFont typeface="Arial" panose="020B0604020202020204" pitchFamily="34" charset="0"/>
              <a:buChar char="•"/>
            </a:pPr>
            <a:r>
              <a:rPr lang="en-US" sz="1600" dirty="0">
                <a:solidFill>
                  <a:schemeClr val="tx2"/>
                </a:solidFill>
                <a:latin typeface="+mj-lt"/>
              </a:rPr>
              <a:t>Coffee and cigarette breaks are henceforth considered as rest periods, so accidents occurring on these occasions are excluded from the statistics unless they result from a lack of control measures put in place by the employer. NB: These breaks are counted as hours worked to facilitate reporting (see Annex 8.1)</a:t>
            </a:r>
            <a:r>
              <a:rPr lang="fr-FR" sz="1600" dirty="0">
                <a:solidFill>
                  <a:schemeClr val="tx2"/>
                </a:solidFill>
                <a:latin typeface="+mj-lt"/>
              </a:rPr>
              <a:t>;</a:t>
            </a:r>
          </a:p>
          <a:p>
            <a:pPr marL="468000" indent="-285750">
              <a:spcAft>
                <a:spcPts val="600"/>
              </a:spcAft>
              <a:buSzPct val="100000"/>
              <a:buFont typeface="Arial" panose="020B0604020202020204" pitchFamily="34" charset="0"/>
              <a:buChar char="•"/>
            </a:pPr>
            <a:r>
              <a:rPr lang="en-US" sz="1600" dirty="0">
                <a:solidFill>
                  <a:schemeClr val="tx2"/>
                </a:solidFill>
                <a:latin typeface="+mj-lt"/>
              </a:rPr>
              <a:t>It is specified that accidents occurring during “journeys within the site to go to the canteen or to an activity classed as “leisure time” are still included in the statistics”.</a:t>
            </a:r>
          </a:p>
          <a:p>
            <a:pPr marL="468000" indent="-285750">
              <a:spcAft>
                <a:spcPts val="600"/>
              </a:spcAft>
              <a:buSzPct val="100000"/>
              <a:buFont typeface="Arial" panose="020B0604020202020204" pitchFamily="34" charset="0"/>
              <a:buChar char="•"/>
            </a:pPr>
            <a:r>
              <a:rPr lang="en-US" sz="1600" dirty="0">
                <a:solidFill>
                  <a:schemeClr val="tx2"/>
                </a:solidFill>
                <a:latin typeface="+mj-lt"/>
              </a:rPr>
              <a:t>It is specified that “time spent in the changing rooms (including showers) to prepare for work or when leaving work, is not considered as leisure time”. Accidents occurring during this time are therefore included in the statistics.</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E70ED2BE-0429-4D3C-9A19-B8438F1F52A3}"/>
              </a:ext>
            </a:extLst>
          </p:cNvPr>
          <p:cNvPicPr>
            <a:picLocks noChangeAspect="1"/>
          </p:cNvPicPr>
          <p:nvPr/>
        </p:nvPicPr>
        <p:blipFill>
          <a:blip r:embed="rId3"/>
          <a:stretch>
            <a:fillRect/>
          </a:stretch>
        </p:blipFill>
        <p:spPr>
          <a:xfrm>
            <a:off x="446125" y="2983633"/>
            <a:ext cx="5742024" cy="642373"/>
          </a:xfrm>
          <a:prstGeom prst="rect">
            <a:avLst/>
          </a:prstGeom>
        </p:spPr>
      </p:pic>
    </p:spTree>
    <p:extLst>
      <p:ext uri="{BB962C8B-B14F-4D97-AF65-F5344CB8AC3E}">
        <p14:creationId xmlns:p14="http://schemas.microsoft.com/office/powerpoint/2010/main" val="370932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2" y="279673"/>
            <a:ext cx="5760639" cy="6264002"/>
          </a:xfrm>
          <a:solidFill>
            <a:schemeClr val="bg1">
              <a:alpha val="35000"/>
            </a:schemeClr>
          </a:solidFill>
        </p:spPr>
        <p:txBody>
          <a:bodyPr/>
          <a:lstStyle/>
          <a:p>
            <a:pPr>
              <a:spcBef>
                <a:spcPts val="1200"/>
              </a:spcBef>
            </a:pPr>
            <a:r>
              <a:rPr lang="fr-FR" b="1" dirty="0" err="1"/>
              <a:t>Context</a:t>
            </a:r>
            <a:r>
              <a:rPr lang="fr-FR" b="1" dirty="0"/>
              <a:t>:</a:t>
            </a:r>
          </a:p>
          <a:p>
            <a:pPr marL="719138" lvl="2" indent="-363538" algn="just" eaLnBrk="0" fontAlgn="base" hangingPunct="0">
              <a:spcBef>
                <a:spcPts val="300"/>
              </a:spcBef>
              <a:buFont typeface="Wingdings" panose="05000000000000000000" pitchFamily="2" charset="2"/>
              <a:buChar char="ü"/>
            </a:pPr>
            <a:r>
              <a:rPr lang="en-US" sz="1400" dirty="0">
                <a:latin typeface="+mj-lt"/>
              </a:rPr>
              <a:t>The Group's reporting is used to monitor our HSE performance;</a:t>
            </a:r>
          </a:p>
          <a:p>
            <a:pPr marL="719138" lvl="2" indent="-363538" algn="just" eaLnBrk="0" fontAlgn="base" hangingPunct="0">
              <a:spcBef>
                <a:spcPts val="300"/>
              </a:spcBef>
              <a:buFont typeface="Wingdings" panose="05000000000000000000" pitchFamily="2" charset="2"/>
              <a:buChar char="ü"/>
            </a:pPr>
            <a:r>
              <a:rPr lang="en-US" sz="1400" dirty="0">
                <a:latin typeface="+mj-lt"/>
              </a:rPr>
              <a:t>The Group's reporting is published both internally and externally (for certain data, more and more of it is published); </a:t>
            </a:r>
          </a:p>
          <a:p>
            <a:pPr marL="719138" lvl="2" indent="-363538" algn="just" eaLnBrk="0" fontAlgn="base" hangingPunct="0">
              <a:spcBef>
                <a:spcPts val="300"/>
              </a:spcBef>
              <a:buFont typeface="Wingdings" panose="05000000000000000000" pitchFamily="2" charset="2"/>
              <a:buChar char="ü"/>
            </a:pPr>
            <a:r>
              <a:rPr lang="en-US" sz="1400" dirty="0">
                <a:latin typeface="+mj-lt"/>
              </a:rPr>
              <a:t>The Group's reporting is subject to requirements outside the Group (regulations, extra-financial rating agencies) and is verified by an independent third party.</a:t>
            </a:r>
          </a:p>
          <a:p>
            <a:pPr>
              <a:spcBef>
                <a:spcPts val="1200"/>
              </a:spcBef>
            </a:pPr>
            <a:r>
              <a:rPr lang="fr-FR" b="1" dirty="0"/>
              <a:t>Scope</a:t>
            </a:r>
            <a:r>
              <a:rPr lang="fr-FR" dirty="0"/>
              <a:t>: </a:t>
            </a:r>
            <a:r>
              <a:rPr lang="en-US" dirty="0"/>
              <a:t>all subsidiaries and entities of the Group</a:t>
            </a:r>
          </a:p>
          <a:p>
            <a:pPr>
              <a:spcBef>
                <a:spcPts val="1200"/>
              </a:spcBef>
            </a:pPr>
            <a:r>
              <a:rPr lang="fr-FR" dirty="0"/>
              <a:t>6 </a:t>
            </a:r>
            <a:r>
              <a:rPr lang="en-US" dirty="0"/>
              <a:t> new requirements for environmental reporting</a:t>
            </a:r>
            <a:r>
              <a:rPr lang="fr-FR" dirty="0"/>
              <a:t>:</a:t>
            </a:r>
          </a:p>
          <a:p>
            <a:pPr marL="719138" lvl="2" indent="-363538">
              <a:spcBef>
                <a:spcPts val="300"/>
              </a:spcBef>
              <a:buFont typeface="Wingdings" panose="05000000000000000000" pitchFamily="2" charset="2"/>
              <a:buChar char="ü"/>
            </a:pPr>
            <a:r>
              <a:rPr lang="en-US" sz="1400" dirty="0">
                <a:latin typeface="+mj-lt"/>
              </a:rPr>
              <a:t>Annual environmental performance reporting;</a:t>
            </a:r>
          </a:p>
          <a:p>
            <a:pPr marL="719138" lvl="2" indent="-363538">
              <a:spcBef>
                <a:spcPts val="300"/>
              </a:spcBef>
              <a:buFont typeface="Wingdings" panose="05000000000000000000" pitchFamily="2" charset="2"/>
              <a:buChar char="ü"/>
            </a:pPr>
            <a:r>
              <a:rPr lang="en-US" sz="1400" dirty="0">
                <a:latin typeface="+mj-lt"/>
              </a:rPr>
              <a:t>Justification of significant deviations from the previous year;</a:t>
            </a:r>
          </a:p>
          <a:p>
            <a:pPr marL="719138" lvl="2" indent="-363538">
              <a:spcBef>
                <a:spcPts val="300"/>
              </a:spcBef>
              <a:buFont typeface="Wingdings" panose="05000000000000000000" pitchFamily="2" charset="2"/>
              <a:buChar char="ü"/>
            </a:pPr>
            <a:r>
              <a:rPr lang="en-US" sz="1400" dirty="0">
                <a:latin typeface="+mj-lt"/>
              </a:rPr>
              <a:t>Revision of previous years' reporting;</a:t>
            </a:r>
          </a:p>
          <a:p>
            <a:pPr marL="719138" lvl="2" indent="-363538">
              <a:spcBef>
                <a:spcPts val="300"/>
              </a:spcBef>
              <a:buFont typeface="Wingdings" panose="05000000000000000000" pitchFamily="2" charset="2"/>
              <a:buChar char="ü"/>
            </a:pPr>
            <a:r>
              <a:rPr lang="en-US" sz="1400" dirty="0">
                <a:latin typeface="+mj-lt"/>
              </a:rPr>
              <a:t>Other reporting (LTP, budget, monthly monitoring);</a:t>
            </a:r>
          </a:p>
          <a:p>
            <a:pPr marL="719138" lvl="2" indent="-363538">
              <a:spcBef>
                <a:spcPts val="300"/>
              </a:spcBef>
              <a:buFont typeface="Wingdings" panose="05000000000000000000" pitchFamily="2" charset="2"/>
              <a:buChar char="ü"/>
            </a:pPr>
            <a:r>
              <a:rPr lang="en-US" sz="1400" dirty="0">
                <a:latin typeface="+mj-lt"/>
              </a:rPr>
              <a:t>Local display of the Scope 1 and 2 GHG emissions indicator;</a:t>
            </a:r>
          </a:p>
          <a:p>
            <a:pPr marL="719138" lvl="2" indent="-363538">
              <a:spcBef>
                <a:spcPts val="300"/>
              </a:spcBef>
              <a:buFont typeface="Wingdings" panose="05000000000000000000" pitchFamily="2" charset="2"/>
              <a:buChar char="ü"/>
            </a:pPr>
            <a:r>
              <a:rPr lang="en-US" sz="1400" dirty="0">
                <a:latin typeface="+mj-lt"/>
              </a:rPr>
              <a:t>Verification and retention of documents.</a:t>
            </a:r>
            <a:endParaRPr lang="fr-FR" sz="1400" dirty="0">
              <a:latin typeface="+mj-lt"/>
            </a:endParaRPr>
          </a:p>
          <a:p>
            <a:pPr>
              <a:spcBef>
                <a:spcPts val="1200"/>
              </a:spcBef>
            </a:pPr>
            <a:r>
              <a:rPr lang="en-US" dirty="0"/>
              <a:t>Change in safety reporting requirements</a:t>
            </a:r>
          </a:p>
          <a:p>
            <a:pPr>
              <a:spcBef>
                <a:spcPts val="1200"/>
              </a:spcBef>
            </a:pPr>
            <a:r>
              <a:rPr lang="en-US" dirty="0"/>
              <a:t>Replacing or modifying Branch documents </a:t>
            </a:r>
            <a:r>
              <a:rPr lang="fr-FR" dirty="0"/>
              <a:t>:</a:t>
            </a:r>
          </a:p>
          <a:p>
            <a:pPr marL="719138" lvl="2" indent="-363538">
              <a:spcBef>
                <a:spcPts val="300"/>
              </a:spcBef>
              <a:buFont typeface="Wingdings" panose="05000000000000000000" pitchFamily="2" charset="2"/>
              <a:buChar char="ü"/>
            </a:pPr>
            <a:r>
              <a:rPr lang="fr-FR" sz="1400" dirty="0"/>
              <a:t>CR-EP-121 </a:t>
            </a:r>
            <a:r>
              <a:rPr lang="en-US" sz="1400" dirty="0"/>
              <a:t>Improving HSE performance: key performance indicators and feedback;</a:t>
            </a:r>
          </a:p>
          <a:p>
            <a:pPr marL="719138" lvl="2" indent="-363538">
              <a:spcBef>
                <a:spcPts val="300"/>
              </a:spcBef>
              <a:buFont typeface="Wingdings" panose="05000000000000000000" pitchFamily="2" charset="2"/>
              <a:buChar char="ü"/>
            </a:pPr>
            <a:r>
              <a:rPr lang="fr-FR" sz="1400" dirty="0"/>
              <a:t>CR-EP-124 </a:t>
            </a:r>
            <a:r>
              <a:rPr lang="fr-FR" sz="1400" dirty="0" err="1"/>
              <a:t>Environmental</a:t>
            </a:r>
            <a:r>
              <a:rPr lang="fr-FR" sz="1400" dirty="0"/>
              <a:t> Performance </a:t>
            </a:r>
            <a:r>
              <a:rPr lang="fr-FR" sz="1400" dirty="0" err="1"/>
              <a:t>Reporting</a:t>
            </a:r>
            <a:r>
              <a:rPr lang="fr-FR" sz="1400" dirty="0"/>
              <a:t>;</a:t>
            </a:r>
          </a:p>
          <a:p>
            <a:pPr marL="719138" lvl="2" indent="-363538">
              <a:spcBef>
                <a:spcPts val="300"/>
              </a:spcBef>
              <a:buFont typeface="Wingdings" panose="05000000000000000000" pitchFamily="2" charset="2"/>
              <a:buChar char="ü"/>
            </a:pPr>
            <a:r>
              <a:rPr lang="fr-FR" sz="1400" dirty="0"/>
              <a:t>CR-MS-HSEQ-411 </a:t>
            </a:r>
            <a:r>
              <a:rPr lang="fr-FR" sz="1400" dirty="0" err="1"/>
              <a:t>Environmental</a:t>
            </a:r>
            <a:r>
              <a:rPr lang="fr-FR" sz="1400" dirty="0"/>
              <a:t> Performance </a:t>
            </a:r>
            <a:r>
              <a:rPr lang="fr-FR" sz="1400" dirty="0" err="1"/>
              <a:t>Reporting</a:t>
            </a:r>
            <a:r>
              <a:rPr lang="fr-FR" sz="1400" dirty="0"/>
              <a:t>.</a:t>
            </a:r>
          </a:p>
          <a:p>
            <a:pPr>
              <a:spcBef>
                <a:spcPts val="1200"/>
              </a:spcBef>
            </a:pPr>
            <a:r>
              <a:rPr lang="fr-FR" b="1" dirty="0"/>
              <a:t>Date of publication in REFLEX: </a:t>
            </a:r>
            <a:r>
              <a:rPr lang="fr-FR" dirty="0"/>
              <a:t>22</a:t>
            </a:r>
            <a:r>
              <a:rPr lang="fr-FR" baseline="30000" dirty="0"/>
              <a:t>nd </a:t>
            </a:r>
            <a:r>
              <a:rPr lang="fr-FR" dirty="0"/>
              <a:t>of </a:t>
            </a:r>
            <a:r>
              <a:rPr lang="fr-FR" dirty="0" err="1"/>
              <a:t>December</a:t>
            </a:r>
            <a:r>
              <a:rPr lang="fr-FR" dirty="0"/>
              <a:t>, 2020</a:t>
            </a:r>
          </a:p>
          <a:p>
            <a:pPr>
              <a:spcBef>
                <a:spcPts val="1200"/>
              </a:spcBef>
              <a:spcAft>
                <a:spcPts val="600"/>
              </a:spcAft>
            </a:pPr>
            <a:r>
              <a:rPr lang="fr-FR" b="1" dirty="0"/>
              <a:t>Application date: </a:t>
            </a:r>
            <a:r>
              <a:rPr lang="fr-FR" dirty="0" err="1"/>
              <a:t>Immediate</a:t>
            </a:r>
            <a:endParaRPr lang="fr-FR" dirty="0"/>
          </a:p>
          <a:p>
            <a:pPr marL="0" indent="0">
              <a:spcBef>
                <a:spcPts val="1200"/>
              </a:spcBef>
              <a:spcAft>
                <a:spcPts val="600"/>
              </a:spcAft>
              <a:buNone/>
            </a:pPr>
            <a:endParaRPr lang="fr-FR" dirty="0"/>
          </a:p>
        </p:txBody>
      </p:sp>
      <p:sp>
        <p:nvSpPr>
          <p:cNvPr id="4" name="ZoneTexte 3"/>
          <p:cNvSpPr txBox="1"/>
          <p:nvPr/>
        </p:nvSpPr>
        <p:spPr>
          <a:xfrm>
            <a:off x="191342" y="110396"/>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CR-GR-HSE-100</a:t>
            </a:r>
          </a:p>
        </p:txBody>
      </p:sp>
    </p:spTree>
    <p:extLst>
      <p:ext uri="{BB962C8B-B14F-4D97-AF65-F5344CB8AC3E}">
        <p14:creationId xmlns:p14="http://schemas.microsoft.com/office/powerpoint/2010/main" val="398463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r>
              <a:rPr lang="en-US" dirty="0">
                <a:solidFill>
                  <a:schemeClr val="tx2"/>
                </a:solidFill>
                <a:latin typeface="+mj-lt"/>
              </a:rPr>
              <a:t>Accident Depending Exclusively on Third Party Factors (Road Transport) (</a:t>
            </a:r>
            <a:r>
              <a:rPr lang="fr-FR" dirty="0">
                <a:solidFill>
                  <a:schemeClr val="tx2"/>
                </a:solidFill>
                <a:latin typeface="+mj-lt"/>
              </a:rPr>
              <a:t>clause m) : </a:t>
            </a:r>
            <a:r>
              <a:rPr lang="en-US" dirty="0">
                <a:solidFill>
                  <a:schemeClr val="tx2"/>
                </a:solidFill>
                <a:latin typeface="+mj-lt"/>
              </a:rPr>
              <a:t>this exclusion clause has been added. It concerns </a:t>
            </a:r>
            <a:r>
              <a:rPr lang="en-US" u="sng" dirty="0">
                <a:solidFill>
                  <a:schemeClr val="tx2"/>
                </a:solidFill>
                <a:latin typeface="+mj-lt"/>
              </a:rPr>
              <a:t>only road transport</a:t>
            </a:r>
            <a:r>
              <a:rPr lang="en-US" dirty="0">
                <a:solidFill>
                  <a:schemeClr val="tx2"/>
                </a:solidFill>
                <a:latin typeface="+mj-lt"/>
              </a:rPr>
              <a:t>.</a:t>
            </a: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Allocation of Physical Incidents (clause 7.3) : </a:t>
            </a:r>
          </a:p>
          <a:p>
            <a:pPr marL="468000" indent="-285750">
              <a:spcAft>
                <a:spcPts val="600"/>
              </a:spcAft>
              <a:buSzPct val="100000"/>
              <a:buFont typeface="Arial" panose="020B0604020202020204" pitchFamily="34" charset="0"/>
              <a:buChar char="•"/>
            </a:pPr>
            <a:r>
              <a:rPr lang="fr-FR" dirty="0">
                <a:solidFill>
                  <a:schemeClr val="tx2"/>
                </a:solidFill>
                <a:latin typeface="+mj-lt"/>
              </a:rPr>
              <a:t>It </a:t>
            </a:r>
            <a:r>
              <a:rPr lang="fr-FR" dirty="0" err="1">
                <a:solidFill>
                  <a:schemeClr val="tx2"/>
                </a:solidFill>
                <a:latin typeface="+mj-lt"/>
              </a:rPr>
              <a:t>is</a:t>
            </a:r>
            <a:r>
              <a:rPr lang="fr-FR" dirty="0">
                <a:solidFill>
                  <a:schemeClr val="tx2"/>
                </a:solidFill>
                <a:latin typeface="+mj-lt"/>
              </a:rPr>
              <a:t> </a:t>
            </a:r>
            <a:r>
              <a:rPr lang="fr-FR" dirty="0" err="1">
                <a:solidFill>
                  <a:schemeClr val="tx2"/>
                </a:solidFill>
                <a:latin typeface="+mj-lt"/>
              </a:rPr>
              <a:t>specified</a:t>
            </a:r>
            <a:r>
              <a:rPr lang="fr-FR" dirty="0">
                <a:solidFill>
                  <a:schemeClr val="tx2"/>
                </a:solidFill>
                <a:latin typeface="+mj-lt"/>
              </a:rPr>
              <a:t> </a:t>
            </a:r>
            <a:r>
              <a:rPr lang="fr-FR" dirty="0" err="1">
                <a:solidFill>
                  <a:schemeClr val="tx2"/>
                </a:solidFill>
                <a:latin typeface="+mj-lt"/>
              </a:rPr>
              <a:t>that</a:t>
            </a:r>
            <a:r>
              <a:rPr lang="fr-FR" dirty="0">
                <a:solidFill>
                  <a:schemeClr val="tx2"/>
                </a:solidFill>
                <a:latin typeface="+mj-lt"/>
              </a:rPr>
              <a:t> </a:t>
            </a:r>
            <a:r>
              <a:rPr lang="en-US" dirty="0">
                <a:solidFill>
                  <a:schemeClr val="tx2"/>
                </a:solidFill>
                <a:latin typeface="+mj-lt"/>
              </a:rPr>
              <a:t>“</a:t>
            </a:r>
            <a:r>
              <a:rPr lang="fr-FR" dirty="0">
                <a:solidFill>
                  <a:schemeClr val="tx2"/>
                </a:solidFill>
                <a:latin typeface="+mj-lt"/>
              </a:rPr>
              <a:t>p</a:t>
            </a:r>
            <a:r>
              <a:rPr lang="en-US" dirty="0" err="1">
                <a:solidFill>
                  <a:schemeClr val="tx2"/>
                </a:solidFill>
                <a:latin typeface="+mj-lt"/>
              </a:rPr>
              <a:t>hysical</a:t>
            </a:r>
            <a:r>
              <a:rPr lang="en-US" dirty="0">
                <a:solidFill>
                  <a:schemeClr val="tx2"/>
                </a:solidFill>
                <a:latin typeface="+mj-lt"/>
              </a:rPr>
              <a:t> incidents affecting personnel on secondment to an entity not controlled by the Group are not included in safety statistics. They are included in the HSE event reporting if the actual severity is greater than or equal to 4.”</a:t>
            </a:r>
            <a:endParaRPr lang="fr-FR" dirty="0">
              <a:solidFill>
                <a:schemeClr val="tx2"/>
              </a:solidFill>
              <a:latin typeface="+mj-lt"/>
            </a:endParaRPr>
          </a:p>
          <a:p>
            <a:pPr marL="468000" indent="-285750">
              <a:spcAft>
                <a:spcPts val="600"/>
              </a:spcAft>
              <a:buSzPct val="100000"/>
              <a:buFont typeface="Arial" panose="020B0604020202020204" pitchFamily="34" charset="0"/>
              <a:buChar char="•"/>
            </a:pPr>
            <a:r>
              <a:rPr lang="en-US" dirty="0">
                <a:solidFill>
                  <a:schemeClr val="tx2"/>
                </a:solidFill>
                <a:latin typeface="+mj-lt"/>
              </a:rPr>
              <a:t>Allocation of incidents during services between two Group entities has been reversed.</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46784" y="3241387"/>
            <a:ext cx="604277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5779011" y="846546"/>
            <a:ext cx="1356032" cy="369332"/>
          </a:xfrm>
          <a:prstGeom prst="rect">
            <a:avLst/>
          </a:prstGeom>
          <a:noFill/>
          <a:ln>
            <a:solidFill>
              <a:schemeClr val="tx2"/>
            </a:solidFill>
          </a:ln>
        </p:spPr>
        <p:txBody>
          <a:bodyPr wrap="square" rtlCol="0">
            <a:spAutoFit/>
          </a:bodyPr>
          <a:lstStyle/>
          <a:p>
            <a:pPr algn="ctr"/>
            <a:endParaRPr lang="fr-FR" b="1" dirty="0">
              <a:solidFill>
                <a:schemeClr val="tx2"/>
              </a:solidFill>
            </a:endParaRPr>
          </a:p>
        </p:txBody>
      </p:sp>
      <p:sp>
        <p:nvSpPr>
          <p:cNvPr id="9" name="ZoneTexte 8">
            <a:extLst>
              <a:ext uri="{FF2B5EF4-FFF2-40B4-BE49-F238E27FC236}">
                <a16:creationId xmlns:a16="http://schemas.microsoft.com/office/drawing/2014/main" id="{7F76E6A5-2329-48F5-B1C3-B9F40C34EE17}"/>
              </a:ext>
            </a:extLst>
          </p:cNvPr>
          <p:cNvSpPr txBox="1"/>
          <p:nvPr/>
        </p:nvSpPr>
        <p:spPr>
          <a:xfrm>
            <a:off x="367635" y="1339896"/>
            <a:ext cx="6274073"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 (suite)</a:t>
            </a:r>
          </a:p>
        </p:txBody>
      </p:sp>
      <p:sp>
        <p:nvSpPr>
          <p:cNvPr id="12" name="Rectangle 11">
            <a:extLst>
              <a:ext uri="{FF2B5EF4-FFF2-40B4-BE49-F238E27FC236}">
                <a16:creationId xmlns:a16="http://schemas.microsoft.com/office/drawing/2014/main" id="{76DEEE5A-D2AC-4A87-AAB1-D99B802FBF04}"/>
              </a:ext>
            </a:extLst>
          </p:cNvPr>
          <p:cNvSpPr/>
          <p:nvPr/>
        </p:nvSpPr>
        <p:spPr>
          <a:xfrm>
            <a:off x="367633" y="1709228"/>
            <a:ext cx="6264000" cy="4736907"/>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fr-FR" dirty="0" err="1">
                <a:solidFill>
                  <a:schemeClr val="tx2"/>
                </a:solidFill>
                <a:latin typeface="+mj-lt"/>
              </a:rPr>
              <a:t>Teleworking</a:t>
            </a:r>
            <a:r>
              <a:rPr lang="fr-FR" dirty="0">
                <a:solidFill>
                  <a:schemeClr val="tx2"/>
                </a:solidFill>
                <a:latin typeface="+mj-lt"/>
              </a:rPr>
              <a:t> (clause f): t</a:t>
            </a:r>
            <a:r>
              <a:rPr lang="en-US" dirty="0">
                <a:solidFill>
                  <a:schemeClr val="tx2"/>
                </a:solidFill>
                <a:latin typeface="+mj-lt"/>
              </a:rPr>
              <a:t>he criteria for inclusion and exclusion of accidents occurring during teleworking are defined.</a:t>
            </a:r>
          </a:p>
          <a:p>
            <a:pPr marL="285750" indent="-285750">
              <a:spcBef>
                <a:spcPts val="600"/>
              </a:spcBef>
              <a:spcAft>
                <a:spcPts val="600"/>
              </a:spcAft>
              <a:buSzPct val="100000"/>
              <a:buFont typeface="Wingdings" panose="05000000000000000000" pitchFamily="2" charset="2"/>
              <a:buChar char="Ø"/>
            </a:pPr>
            <a:r>
              <a:rPr lang="en-US" dirty="0">
                <a:solidFill>
                  <a:schemeClr val="tx2"/>
                </a:solidFill>
                <a:latin typeface="+mj-lt"/>
              </a:rPr>
              <a:t>Psychological Disorder or Shock (clause </a:t>
            </a:r>
            <a:r>
              <a:rPr lang="en-US" dirty="0" err="1">
                <a:solidFill>
                  <a:schemeClr val="tx2"/>
                </a:solidFill>
                <a:latin typeface="+mj-lt"/>
              </a:rPr>
              <a:t>i</a:t>
            </a:r>
            <a:r>
              <a:rPr lang="en-US" dirty="0">
                <a:solidFill>
                  <a:schemeClr val="tx2"/>
                </a:solidFill>
                <a:latin typeface="+mj-lt"/>
              </a:rPr>
              <a:t>): psychological disorders and shocks are no longer included in the statistics whether or not they have led to a Lost Time Injury (LTI).</a:t>
            </a:r>
          </a:p>
          <a:p>
            <a:pPr marL="285750" indent="-285750">
              <a:spcBef>
                <a:spcPts val="600"/>
              </a:spcBef>
              <a:spcAft>
                <a:spcPts val="600"/>
              </a:spcAft>
              <a:buSzPct val="100000"/>
              <a:buFont typeface="Wingdings" panose="05000000000000000000" pitchFamily="2" charset="2"/>
              <a:buChar char="Ø"/>
            </a:pPr>
            <a:r>
              <a:rPr lang="en-US" dirty="0">
                <a:solidFill>
                  <a:schemeClr val="tx2"/>
                </a:solidFill>
                <a:latin typeface="+mj-lt"/>
              </a:rPr>
              <a:t>Death From Natural Causes - Dizziness and Incidents Subsequent to Dizzy Spells (clause k): it is specified that </a:t>
            </a:r>
            <a:r>
              <a:rPr lang="fr-FR" dirty="0" err="1">
                <a:solidFill>
                  <a:schemeClr val="tx2"/>
                </a:solidFill>
                <a:latin typeface="+mj-lt"/>
              </a:rPr>
              <a:t>dizzy</a:t>
            </a:r>
            <a:r>
              <a:rPr lang="fr-FR" dirty="0">
                <a:solidFill>
                  <a:schemeClr val="tx2"/>
                </a:solidFill>
                <a:latin typeface="+mj-lt"/>
              </a:rPr>
              <a:t> </a:t>
            </a:r>
            <a:r>
              <a:rPr lang="fr-FR" dirty="0" err="1">
                <a:solidFill>
                  <a:schemeClr val="tx2"/>
                </a:solidFill>
                <a:latin typeface="+mj-lt"/>
              </a:rPr>
              <a:t>spells</a:t>
            </a:r>
            <a:r>
              <a:rPr lang="fr-FR" dirty="0">
                <a:solidFill>
                  <a:schemeClr val="tx2"/>
                </a:solidFill>
                <a:latin typeface="+mj-lt"/>
              </a:rPr>
              <a:t> and</a:t>
            </a:r>
            <a:r>
              <a:rPr lang="en-US" dirty="0">
                <a:solidFill>
                  <a:schemeClr val="tx2"/>
                </a:solidFill>
                <a:latin typeface="+mj-lt"/>
              </a:rPr>
              <a:t> injuries due to discomfort resulting from the performance of the task or exposure to the working environment remain included in the statistics. </a:t>
            </a:r>
          </a:p>
        </p:txBody>
      </p:sp>
      <p:pic>
        <p:nvPicPr>
          <p:cNvPr id="10" name="Image 9">
            <a:extLst>
              <a:ext uri="{FF2B5EF4-FFF2-40B4-BE49-F238E27FC236}">
                <a16:creationId xmlns:a16="http://schemas.microsoft.com/office/drawing/2014/main" id="{C02064FA-28BE-4057-9C36-D95DEEAC3D5F}"/>
              </a:ext>
            </a:extLst>
          </p:cNvPr>
          <p:cNvPicPr>
            <a:picLocks noChangeAspect="1"/>
          </p:cNvPicPr>
          <p:nvPr/>
        </p:nvPicPr>
        <p:blipFill>
          <a:blip r:embed="rId3"/>
          <a:stretch>
            <a:fillRect/>
          </a:stretch>
        </p:blipFill>
        <p:spPr>
          <a:xfrm>
            <a:off x="444804" y="551093"/>
            <a:ext cx="5742024" cy="642373"/>
          </a:xfrm>
          <a:prstGeom prst="rect">
            <a:avLst/>
          </a:prstGeom>
        </p:spPr>
      </p:pic>
    </p:spTree>
    <p:extLst>
      <p:ext uri="{BB962C8B-B14F-4D97-AF65-F5344CB8AC3E}">
        <p14:creationId xmlns:p14="http://schemas.microsoft.com/office/powerpoint/2010/main" val="321954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dirty="0">
                <a:solidFill>
                  <a:schemeClr val="tx2"/>
                </a:solidFill>
                <a:latin typeface="+mj-lt"/>
              </a:rPr>
              <a:t>The number of lost time days preceding a death is no longer to be counted. </a:t>
            </a:r>
            <a:endParaRPr lang="fr-FR" sz="1600" dirty="0">
              <a:solidFill>
                <a:schemeClr val="tx2"/>
              </a:solidFill>
              <a:latin typeface="+mj-lt"/>
            </a:endParaRPr>
          </a:p>
          <a:p>
            <a:pPr marL="468000" indent="-285750">
              <a:spcAft>
                <a:spcPts val="600"/>
              </a:spcAft>
              <a:buSzPct val="100000"/>
              <a:buFont typeface="Arial" panose="020B0604020202020204" pitchFamily="34" charset="0"/>
              <a:buChar char="•"/>
            </a:pPr>
            <a:endParaRPr lang="fr-FR" sz="14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FE98B65A-49EC-4505-B07C-90263353711F}"/>
              </a:ext>
            </a:extLst>
          </p:cNvPr>
          <p:cNvPicPr>
            <a:picLocks noChangeAspect="1"/>
          </p:cNvPicPr>
          <p:nvPr/>
        </p:nvPicPr>
        <p:blipFill>
          <a:blip r:embed="rId3"/>
          <a:stretch>
            <a:fillRect/>
          </a:stretch>
        </p:blipFill>
        <p:spPr>
          <a:xfrm>
            <a:off x="496408" y="2912763"/>
            <a:ext cx="4649751" cy="647334"/>
          </a:xfrm>
          <a:prstGeom prst="rect">
            <a:avLst/>
          </a:prstGeom>
        </p:spPr>
      </p:pic>
    </p:spTree>
    <p:extLst>
      <p:ext uri="{BB962C8B-B14F-4D97-AF65-F5344CB8AC3E}">
        <p14:creationId xmlns:p14="http://schemas.microsoft.com/office/powerpoint/2010/main" val="251654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Safety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en-US" sz="1600" dirty="0">
                <a:solidFill>
                  <a:schemeClr val="tx2"/>
                </a:solidFill>
              </a:rPr>
              <a:t>The type of anomalies to be counted in the KPI4 has been specified.</a:t>
            </a:r>
          </a:p>
          <a:p>
            <a:pPr marL="285750" indent="-285750">
              <a:spcBef>
                <a:spcPts val="600"/>
              </a:spcBef>
              <a:spcAft>
                <a:spcPts val="600"/>
              </a:spcAft>
              <a:buSzPct val="100000"/>
              <a:buFont typeface="Wingdings" panose="05000000000000000000" pitchFamily="2" charset="2"/>
              <a:buChar char="Ø"/>
            </a:pPr>
            <a:r>
              <a:rPr lang="en-US" sz="1600" dirty="0">
                <a:solidFill>
                  <a:schemeClr val="tx2"/>
                </a:solidFill>
              </a:rPr>
              <a:t>The definition of the new indicators introduced by the rule (see slide 12) has been added.</a:t>
            </a:r>
          </a:p>
          <a:p>
            <a:pPr marL="285750" indent="-285750">
              <a:spcBef>
                <a:spcPts val="600"/>
              </a:spcBef>
              <a:spcAft>
                <a:spcPts val="600"/>
              </a:spcAft>
              <a:buSzPct val="100000"/>
              <a:buFont typeface="Wingdings" panose="05000000000000000000" pitchFamily="2" charset="2"/>
              <a:buChar char="Ø"/>
            </a:pPr>
            <a:r>
              <a:rPr lang="en-US" sz="1600" dirty="0">
                <a:solidFill>
                  <a:schemeClr val="tx2"/>
                </a:solidFill>
              </a:rPr>
              <a:t>The reporting methods of KPI1 and KPI5 have been modified to take into account the specific practices of the Branches.</a:t>
            </a:r>
          </a:p>
          <a:p>
            <a:pPr marL="285750" indent="-285750">
              <a:spcBef>
                <a:spcPts val="600"/>
              </a:spcBef>
              <a:spcAft>
                <a:spcPts val="600"/>
              </a:spcAft>
              <a:buSzPct val="100000"/>
              <a:buFont typeface="Wingdings" panose="05000000000000000000" pitchFamily="2" charset="2"/>
              <a:buChar char="Ø"/>
            </a:pPr>
            <a:r>
              <a:rPr lang="en-US" sz="1600" dirty="0">
                <a:solidFill>
                  <a:schemeClr val="tx2"/>
                </a:solidFill>
              </a:rPr>
              <a:t>The definition of the following indicators has been clarified:</a:t>
            </a:r>
          </a:p>
          <a:p>
            <a:pPr marL="468000" indent="-342900">
              <a:spcBef>
                <a:spcPts val="600"/>
              </a:spcBef>
              <a:spcAft>
                <a:spcPts val="600"/>
              </a:spcAft>
              <a:buSzPct val="100000"/>
              <a:buFont typeface="Arial" panose="020B0604020202020204" pitchFamily="34" charset="0"/>
              <a:buChar char="•"/>
            </a:pPr>
            <a:r>
              <a:rPr lang="en-US" sz="1600" dirty="0">
                <a:solidFill>
                  <a:schemeClr val="tx2"/>
                </a:solidFill>
              </a:rPr>
              <a:t>Number of open level 1 scenarios resulting from the technological risk assessments (TRA);</a:t>
            </a:r>
          </a:p>
          <a:p>
            <a:pPr marL="468000" indent="-342900">
              <a:spcBef>
                <a:spcPts val="600"/>
              </a:spcBef>
              <a:spcAft>
                <a:spcPts val="600"/>
              </a:spcAft>
              <a:buSzPct val="100000"/>
              <a:buFont typeface="Arial" panose="020B0604020202020204" pitchFamily="34" charset="0"/>
              <a:buChar char="•"/>
            </a:pPr>
            <a:r>
              <a:rPr lang="en-US" sz="1600" dirty="0">
                <a:solidFill>
                  <a:schemeClr val="tx2"/>
                </a:solidFill>
              </a:rPr>
              <a:t>Level 1 integrity threats (including failure of safety barriers, etc.).</a:t>
            </a:r>
            <a:endParaRPr lang="fr-FR" sz="16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5F9E86F4-51FA-48F2-9481-222A27CC6C1A}"/>
              </a:ext>
            </a:extLst>
          </p:cNvPr>
          <p:cNvPicPr>
            <a:picLocks noChangeAspect="1"/>
          </p:cNvPicPr>
          <p:nvPr/>
        </p:nvPicPr>
        <p:blipFill>
          <a:blip r:embed="rId3"/>
          <a:stretch>
            <a:fillRect/>
          </a:stretch>
        </p:blipFill>
        <p:spPr>
          <a:xfrm>
            <a:off x="451109" y="2926612"/>
            <a:ext cx="5726408" cy="556412"/>
          </a:xfrm>
          <a:prstGeom prst="rect">
            <a:avLst/>
          </a:prstGeom>
        </p:spPr>
      </p:pic>
    </p:spTree>
    <p:extLst>
      <p:ext uri="{BB962C8B-B14F-4D97-AF65-F5344CB8AC3E}">
        <p14:creationId xmlns:p14="http://schemas.microsoft.com/office/powerpoint/2010/main" val="251101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err="1"/>
              <a:t>Adding</a:t>
            </a:r>
            <a:r>
              <a:rPr lang="fr-FR" dirty="0"/>
              <a:t> </a:t>
            </a:r>
            <a:r>
              <a:rPr lang="fr-FR" dirty="0" err="1"/>
              <a:t>concerning</a:t>
            </a:r>
            <a:br>
              <a:rPr lang="fr-FR" dirty="0"/>
            </a:br>
            <a:r>
              <a:rPr lang="fr-FR" dirty="0"/>
              <a:t>ENVIRONNEMENTAL REPORTING </a:t>
            </a:r>
            <a:endParaRPr lang="en-US" dirty="0"/>
          </a:p>
        </p:txBody>
      </p:sp>
    </p:spTree>
    <p:extLst>
      <p:ext uri="{BB962C8B-B14F-4D97-AF65-F5344CB8AC3E}">
        <p14:creationId xmlns:p14="http://schemas.microsoft.com/office/powerpoint/2010/main" val="183410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Environmental reporting </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en-US" dirty="0">
                <a:solidFill>
                  <a:schemeClr val="tx2"/>
                </a:solidFill>
                <a:latin typeface="+mj-lt"/>
              </a:rPr>
              <a:t>The requirements for annual reporting of environmental performances are specified: no changes from the Group's current practices.</a:t>
            </a:r>
          </a:p>
          <a:p>
            <a:pPr marL="468000" indent="-285750">
              <a:spcBef>
                <a:spcPts val="600"/>
              </a:spcBef>
              <a:spcAft>
                <a:spcPts val="600"/>
              </a:spcAft>
              <a:buSzPct val="100000"/>
              <a:buFont typeface="Arial" panose="020B0604020202020204" pitchFamily="34" charset="0"/>
              <a:buChar char="•"/>
            </a:pPr>
            <a:r>
              <a:rPr lang="en-US" dirty="0">
                <a:solidFill>
                  <a:schemeClr val="tx2"/>
                </a:solidFill>
                <a:latin typeface="+mj-lt"/>
              </a:rPr>
              <a:t>The requirements for this reporting are specified in the updated guide, referenced GM-GR-HSE-100 "Annual Reporting on Environmental Performance and Displaying Indicators" published on REFLEX on 22/12/2020.</a:t>
            </a:r>
          </a:p>
          <a:p>
            <a:pPr marL="468000" indent="-285750">
              <a:spcBef>
                <a:spcPts val="600"/>
              </a:spcBef>
              <a:spcAft>
                <a:spcPts val="600"/>
              </a:spcAft>
              <a:buSzPct val="100000"/>
              <a:buFont typeface="Arial" panose="020B0604020202020204" pitchFamily="34" charset="0"/>
              <a:buChar char="•"/>
            </a:pPr>
            <a:r>
              <a:rPr lang="en-US" dirty="0">
                <a:solidFill>
                  <a:schemeClr val="tx2"/>
                </a:solidFill>
                <a:highlight>
                  <a:srgbClr val="FFFF00"/>
                </a:highlight>
                <a:latin typeface="+mj-lt"/>
              </a:rPr>
              <a:t>Reporting recommendations specific to the Branches are defined by the Branch Environmental reporting guides  xxx (list to be provided by the Branches here).</a:t>
            </a:r>
          </a:p>
          <a:p>
            <a:pPr marL="285750" indent="-285750">
              <a:spcBef>
                <a:spcPts val="600"/>
              </a:spcBef>
              <a:spcAft>
                <a:spcPts val="600"/>
              </a:spcAft>
              <a:buSzPct val="100000"/>
              <a:buFont typeface="Wingdings" panose="05000000000000000000" pitchFamily="2" charset="2"/>
              <a:buChar char="Ø"/>
            </a:pPr>
            <a:r>
              <a:rPr lang="en-US" dirty="0">
                <a:solidFill>
                  <a:schemeClr val="tx2"/>
                </a:solidFill>
                <a:latin typeface="+mj-lt"/>
              </a:rPr>
              <a:t>The materiality principle in force in the Group since 2018 is defined in the rule :</a:t>
            </a:r>
          </a:p>
          <a:p>
            <a:pPr marL="468000" indent="-285750">
              <a:spcBef>
                <a:spcPts val="600"/>
              </a:spcBef>
              <a:spcAft>
                <a:spcPts val="600"/>
              </a:spcAft>
              <a:buSzPct val="100000"/>
              <a:buFont typeface="Arial" panose="020B0604020202020204" pitchFamily="34" charset="0"/>
              <a:buChar char="•"/>
            </a:pPr>
            <a:r>
              <a:rPr lang="en-US" dirty="0">
                <a:solidFill>
                  <a:schemeClr val="tx2"/>
                </a:solidFill>
                <a:latin typeface="+mj-lt"/>
              </a:rPr>
              <a:t>It specifies how the PSR/HSE teams profile the annual environmental reporting questionnaires in the Group's tools (H@RPE, PL@NET) so that reporting entities with less emitting activities receive a lighter reporting questionnaire.</a:t>
            </a:r>
            <a:endParaRPr lang="fr-FR"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REQUIREMENT</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4F509C00-E434-4D8B-904B-8C3848A9B58E}"/>
              </a:ext>
            </a:extLst>
          </p:cNvPr>
          <p:cNvPicPr>
            <a:picLocks noChangeAspect="1"/>
          </p:cNvPicPr>
          <p:nvPr/>
        </p:nvPicPr>
        <p:blipFill>
          <a:blip r:embed="rId3"/>
          <a:stretch>
            <a:fillRect/>
          </a:stretch>
        </p:blipFill>
        <p:spPr>
          <a:xfrm>
            <a:off x="432532" y="2742716"/>
            <a:ext cx="5766569" cy="1312347"/>
          </a:xfrm>
          <a:prstGeom prst="rect">
            <a:avLst/>
          </a:prstGeom>
        </p:spPr>
      </p:pic>
    </p:spTree>
    <p:extLst>
      <p:ext uri="{BB962C8B-B14F-4D97-AF65-F5344CB8AC3E}">
        <p14:creationId xmlns:p14="http://schemas.microsoft.com/office/powerpoint/2010/main" val="302121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Environmental reporting </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sz="1600" dirty="0">
                <a:solidFill>
                  <a:schemeClr val="tx2"/>
                </a:solidFill>
                <a:latin typeface="+mj-lt"/>
              </a:rPr>
              <a:t>REQUIREMENT 5.1.2: No change from existing practices. In the event of a significant difference between the value of an indicator recorded in year N and year N-1, it is essential that a precise justification be recorded by the reporting entity. This enables the PSR/HSE teams to check the reporting and to answer questions from the third party body in charge of verifying the data before publication by the Group.</a:t>
            </a:r>
            <a:endParaRPr lang="fr-FR" sz="1600" dirty="0">
              <a:solidFill>
                <a:schemeClr val="tx2"/>
              </a:solidFill>
              <a:latin typeface="+mj-lt"/>
            </a:endParaRPr>
          </a:p>
          <a:p>
            <a:pPr marL="468000" indent="-285750">
              <a:spcAft>
                <a:spcPts val="2400"/>
              </a:spcAft>
              <a:buSzPct val="100000"/>
              <a:buFont typeface="Arial" panose="020B0604020202020204" pitchFamily="34" charset="0"/>
              <a:buChar char="•"/>
            </a:pPr>
            <a:r>
              <a:rPr lang="en-US" sz="1600" dirty="0">
                <a:solidFill>
                  <a:schemeClr val="tx2"/>
                </a:solidFill>
                <a:latin typeface="+mj-lt"/>
              </a:rPr>
              <a:t>The rule specifies the percentage of variance for which justification is required</a:t>
            </a:r>
            <a:r>
              <a:rPr lang="fr-FR" sz="1600" dirty="0">
                <a:solidFill>
                  <a:schemeClr val="tx2"/>
                </a:solidFill>
                <a:latin typeface="+mj-lt"/>
              </a:rPr>
              <a:t>.</a:t>
            </a:r>
          </a:p>
          <a:p>
            <a:pPr marL="285750" indent="-285750">
              <a:spcAft>
                <a:spcPts val="600"/>
              </a:spcAft>
              <a:buSzPct val="100000"/>
              <a:buFont typeface="Wingdings" panose="05000000000000000000" pitchFamily="2" charset="2"/>
              <a:buChar char="Ø"/>
            </a:pPr>
            <a:r>
              <a:rPr lang="en-US" sz="1600" dirty="0">
                <a:solidFill>
                  <a:schemeClr val="tx2"/>
                </a:solidFill>
                <a:latin typeface="+mj-lt"/>
              </a:rPr>
              <a:t>REQUIREMENT</a:t>
            </a:r>
            <a:r>
              <a:rPr lang="fr-FR" sz="1600" dirty="0">
                <a:solidFill>
                  <a:schemeClr val="tx2"/>
                </a:solidFill>
                <a:latin typeface="+mj-lt"/>
              </a:rPr>
              <a:t> 5.1.3 : </a:t>
            </a:r>
            <a:r>
              <a:rPr lang="en-US" sz="1600" dirty="0">
                <a:solidFill>
                  <a:schemeClr val="tx2"/>
                </a:solidFill>
                <a:latin typeface="+mj-lt"/>
              </a:rPr>
              <a:t>No change from existing practices. As the annual reporting schedule is constrained by the publication of results in the Group's Universal Registration Document, certain data recorded by the reporting entity, corresponding in particular to the last month of the year, are estimated</a:t>
            </a:r>
            <a:r>
              <a:rPr lang="fr-FR" sz="1600" dirty="0">
                <a:solidFill>
                  <a:schemeClr val="tx2"/>
                </a:solidFill>
                <a:latin typeface="+mj-lt"/>
              </a:rPr>
              <a:t>. </a:t>
            </a:r>
          </a:p>
          <a:p>
            <a:pPr marL="468000" lvl="0" indent="-285750">
              <a:spcAft>
                <a:spcPts val="2400"/>
              </a:spcAft>
              <a:buSzPct val="100000"/>
              <a:buFont typeface="Arial" panose="020B0604020202020204" pitchFamily="34" charset="0"/>
              <a:buChar char="•"/>
            </a:pPr>
            <a:r>
              <a:rPr lang="en-US" sz="1600" dirty="0">
                <a:solidFill>
                  <a:schemeClr val="tx2"/>
                </a:solidFill>
                <a:latin typeface="+mj-lt"/>
              </a:rPr>
              <a:t>The rule specifies the difference between the estimated N-1 data and the actual N-1 data from which a revision of the N-1 data is necessary. The reporting campaign for the year N-1 is reopened during the reporting campaign for the year N to allow for this revision. </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REQUIREMENT</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CA11EE14-D53A-42DE-903B-5D5C8013C5A1}"/>
              </a:ext>
            </a:extLst>
          </p:cNvPr>
          <p:cNvPicPr>
            <a:picLocks noChangeAspect="1"/>
          </p:cNvPicPr>
          <p:nvPr/>
        </p:nvPicPr>
        <p:blipFill>
          <a:blip r:embed="rId3"/>
          <a:stretch>
            <a:fillRect/>
          </a:stretch>
        </p:blipFill>
        <p:spPr>
          <a:xfrm>
            <a:off x="380572" y="654900"/>
            <a:ext cx="5859939" cy="1088840"/>
          </a:xfrm>
          <a:prstGeom prst="rect">
            <a:avLst/>
          </a:prstGeom>
        </p:spPr>
      </p:pic>
      <p:pic>
        <p:nvPicPr>
          <p:cNvPr id="4" name="Image 3">
            <a:extLst>
              <a:ext uri="{FF2B5EF4-FFF2-40B4-BE49-F238E27FC236}">
                <a16:creationId xmlns:a16="http://schemas.microsoft.com/office/drawing/2014/main" id="{67915A27-7AFD-4E1B-98C9-D6FE7986AEBE}"/>
              </a:ext>
            </a:extLst>
          </p:cNvPr>
          <p:cNvPicPr>
            <a:picLocks noChangeAspect="1"/>
          </p:cNvPicPr>
          <p:nvPr/>
        </p:nvPicPr>
        <p:blipFill>
          <a:blip r:embed="rId4"/>
          <a:stretch>
            <a:fillRect/>
          </a:stretch>
        </p:blipFill>
        <p:spPr>
          <a:xfrm>
            <a:off x="380572" y="3558031"/>
            <a:ext cx="5859939" cy="1223576"/>
          </a:xfrm>
          <a:prstGeom prst="rect">
            <a:avLst/>
          </a:prstGeom>
        </p:spPr>
      </p:pic>
    </p:spTree>
    <p:extLst>
      <p:ext uri="{BB962C8B-B14F-4D97-AF65-F5344CB8AC3E}">
        <p14:creationId xmlns:p14="http://schemas.microsoft.com/office/powerpoint/2010/main" val="14060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Environmental reporting </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t" anchorCtr="0"/>
          <a:lstStyle/>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REQUIREMENT 5.2.1 : </a:t>
            </a:r>
            <a:r>
              <a:rPr lang="en-US" dirty="0">
                <a:solidFill>
                  <a:schemeClr val="tx2"/>
                </a:solidFill>
                <a:latin typeface="+mj-lt"/>
              </a:rPr>
              <a:t> No change from existing practices. The rule incorporates them. </a:t>
            </a:r>
            <a:r>
              <a:rPr lang="fr-FR" dirty="0">
                <a:solidFill>
                  <a:schemeClr val="tx2"/>
                </a:solidFill>
                <a:latin typeface="+mj-lt"/>
              </a:rPr>
              <a:t> </a:t>
            </a: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REQUIREMENT 5.3.1 : </a:t>
            </a:r>
            <a:r>
              <a:rPr lang="en-US" dirty="0">
                <a:solidFill>
                  <a:schemeClr val="tx2"/>
                </a:solidFill>
                <a:latin typeface="+mj-lt"/>
              </a:rPr>
              <a:t>No change from existing practices. The requirement transmitted to the Branches in the form of a Memo (late 2019 / early 2020), and applied to the reporting entities, has been included in the rule.</a:t>
            </a: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REQUIREMENT 6.1 : </a:t>
            </a:r>
            <a:r>
              <a:rPr lang="en-US" dirty="0">
                <a:solidFill>
                  <a:schemeClr val="tx2"/>
                </a:solidFill>
                <a:latin typeface="+mj-lt"/>
              </a:rPr>
              <a:t>The rule specifies that the reporting process must be auditable. Under the requirement, the documents that must be kept as a minimum are listed. </a:t>
            </a: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REQUIREMENT</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5" name="Image 4">
            <a:extLst>
              <a:ext uri="{FF2B5EF4-FFF2-40B4-BE49-F238E27FC236}">
                <a16:creationId xmlns:a16="http://schemas.microsoft.com/office/drawing/2014/main" id="{6CF8436F-B1C7-444D-AE91-63796821D21E}"/>
              </a:ext>
            </a:extLst>
          </p:cNvPr>
          <p:cNvPicPr>
            <a:picLocks noChangeAspect="1"/>
          </p:cNvPicPr>
          <p:nvPr/>
        </p:nvPicPr>
        <p:blipFill>
          <a:blip r:embed="rId3"/>
          <a:stretch>
            <a:fillRect/>
          </a:stretch>
        </p:blipFill>
        <p:spPr>
          <a:xfrm>
            <a:off x="419715" y="440253"/>
            <a:ext cx="5761346" cy="2110978"/>
          </a:xfrm>
          <a:prstGeom prst="rect">
            <a:avLst/>
          </a:prstGeom>
        </p:spPr>
      </p:pic>
      <p:pic>
        <p:nvPicPr>
          <p:cNvPr id="7" name="Image 6">
            <a:extLst>
              <a:ext uri="{FF2B5EF4-FFF2-40B4-BE49-F238E27FC236}">
                <a16:creationId xmlns:a16="http://schemas.microsoft.com/office/drawing/2014/main" id="{57A6BA4F-E452-4C23-9F4C-DB04ED4C49B9}"/>
              </a:ext>
            </a:extLst>
          </p:cNvPr>
          <p:cNvPicPr>
            <a:picLocks noChangeAspect="1"/>
          </p:cNvPicPr>
          <p:nvPr/>
        </p:nvPicPr>
        <p:blipFill>
          <a:blip r:embed="rId4"/>
          <a:stretch>
            <a:fillRect/>
          </a:stretch>
        </p:blipFill>
        <p:spPr>
          <a:xfrm>
            <a:off x="419715" y="2773986"/>
            <a:ext cx="5676285" cy="1360010"/>
          </a:xfrm>
          <a:prstGeom prst="rect">
            <a:avLst/>
          </a:prstGeom>
        </p:spPr>
      </p:pic>
      <p:pic>
        <p:nvPicPr>
          <p:cNvPr id="10" name="Image 9">
            <a:extLst>
              <a:ext uri="{FF2B5EF4-FFF2-40B4-BE49-F238E27FC236}">
                <a16:creationId xmlns:a16="http://schemas.microsoft.com/office/drawing/2014/main" id="{67F7CE8D-E7C6-4B3C-BF4A-81F9E30600B5}"/>
              </a:ext>
            </a:extLst>
          </p:cNvPr>
          <p:cNvPicPr>
            <a:picLocks noChangeAspect="1"/>
          </p:cNvPicPr>
          <p:nvPr/>
        </p:nvPicPr>
        <p:blipFill>
          <a:blip r:embed="rId5"/>
          <a:stretch>
            <a:fillRect/>
          </a:stretch>
        </p:blipFill>
        <p:spPr>
          <a:xfrm>
            <a:off x="419715" y="4420378"/>
            <a:ext cx="5714580" cy="1618916"/>
          </a:xfrm>
          <a:prstGeom prst="rect">
            <a:avLst/>
          </a:prstGeom>
        </p:spPr>
      </p:pic>
    </p:spTree>
    <p:extLst>
      <p:ext uri="{BB962C8B-B14F-4D97-AF65-F5344CB8AC3E}">
        <p14:creationId xmlns:p14="http://schemas.microsoft.com/office/powerpoint/2010/main" val="240913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D6D9FB2A-D756-447A-BB5E-476BAED70419}"/>
              </a:ext>
            </a:extLst>
          </p:cNvPr>
          <p:cNvSpPr/>
          <p:nvPr/>
        </p:nvSpPr>
        <p:spPr>
          <a:xfrm>
            <a:off x="1713204" y="1843617"/>
            <a:ext cx="4425449" cy="3782158"/>
          </a:xfrm>
          <a:prstGeom prst="ellipse">
            <a:avLst/>
          </a:prstGeom>
          <a:solidFill>
            <a:srgbClr val="92D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6"/>
          <p:cNvSpPr>
            <a:spLocks noGrp="1" noEditPoints="1"/>
          </p:cNvSpPr>
          <p:nvPr>
            <p:ph type="body" sz="quarter" idx="11"/>
          </p:nvPr>
        </p:nvSpPr>
        <p:spPr>
          <a:xfrm>
            <a:off x="0" y="0"/>
            <a:ext cx="8408504" cy="404664"/>
          </a:xfrm>
        </p:spPr>
        <p:txBody>
          <a:bodyPr/>
          <a:lstStyle/>
          <a:p>
            <a:r>
              <a:rPr lang="en-US" dirty="0"/>
              <a:t>Environmental reporting </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600" dirty="0">
                <a:solidFill>
                  <a:schemeClr val="tx2"/>
                </a:solidFill>
              </a:rPr>
              <a:t>Appendix 2.2 : </a:t>
            </a:r>
            <a:r>
              <a:rPr lang="en-US" sz="1600" dirty="0">
                <a:solidFill>
                  <a:schemeClr val="tx2"/>
                </a:solidFill>
              </a:rPr>
              <a:t>This appendix has been created to assist in the rating of environmental severity. It is advisable to contact the PSR/HSE environmental teams to validate an actual or potential severity 5 or 6.</a:t>
            </a:r>
            <a:endParaRPr lang="fr-FR" sz="1600" dirty="0">
              <a:solidFill>
                <a:schemeClr val="tx2"/>
              </a:solidFill>
            </a:endParaRPr>
          </a:p>
          <a:p>
            <a:pPr marL="285750" indent="-285750">
              <a:spcAft>
                <a:spcPts val="600"/>
              </a:spcAft>
              <a:buSzPct val="100000"/>
              <a:buFont typeface="Wingdings" panose="05000000000000000000" pitchFamily="2" charset="2"/>
              <a:buChar char="Ø"/>
            </a:pPr>
            <a:endParaRPr lang="fr-FR" sz="16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APPENDIX</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graphicFrame>
        <p:nvGraphicFramePr>
          <p:cNvPr id="14" name="Tableau 14">
            <a:extLst>
              <a:ext uri="{FF2B5EF4-FFF2-40B4-BE49-F238E27FC236}">
                <a16:creationId xmlns:a16="http://schemas.microsoft.com/office/drawing/2014/main" id="{3A58803A-FFDC-4A5C-B057-2446C90FC9C7}"/>
              </a:ext>
            </a:extLst>
          </p:cNvPr>
          <p:cNvGraphicFramePr>
            <a:graphicFrameLocks noGrp="1"/>
          </p:cNvGraphicFramePr>
          <p:nvPr>
            <p:extLst>
              <p:ext uri="{D42A27DB-BD31-4B8C-83A1-F6EECF244321}">
                <p14:modId xmlns:p14="http://schemas.microsoft.com/office/powerpoint/2010/main" val="3559360122"/>
              </p:ext>
            </p:extLst>
          </p:nvPr>
        </p:nvGraphicFramePr>
        <p:xfrm>
          <a:off x="1981476" y="2229037"/>
          <a:ext cx="3888903" cy="3011318"/>
        </p:xfrm>
        <a:graphic>
          <a:graphicData uri="http://schemas.openxmlformats.org/drawingml/2006/table">
            <a:tbl>
              <a:tblPr firstRow="1" bandRow="1">
                <a:tableStyleId>{2D5ABB26-0587-4C30-8999-92F81FD0307C}</a:tableStyleId>
              </a:tblPr>
              <a:tblGrid>
                <a:gridCol w="3888903">
                  <a:extLst>
                    <a:ext uri="{9D8B030D-6E8A-4147-A177-3AD203B41FA5}">
                      <a16:colId xmlns:a16="http://schemas.microsoft.com/office/drawing/2014/main" val="1587990051"/>
                    </a:ext>
                  </a:extLst>
                </a:gridCol>
              </a:tblGrid>
              <a:tr h="408379">
                <a:tc>
                  <a:txBody>
                    <a:bodyPr/>
                    <a:lstStyle/>
                    <a:p>
                      <a:pPr marL="285750" indent="-285750" algn="ctr">
                        <a:buFont typeface="Arial" panose="020B0604020202020204" pitchFamily="34" charset="0"/>
                        <a:buChar char="•"/>
                      </a:pPr>
                      <a:r>
                        <a:rPr lang="fr-FR" dirty="0" err="1"/>
                        <a:t>Ecosystems</a:t>
                      </a:r>
                      <a:r>
                        <a:rPr lang="fr-FR" dirty="0"/>
                        <a:t> </a:t>
                      </a:r>
                      <a:r>
                        <a:rPr lang="fr-FR" dirty="0" err="1"/>
                        <a:t>Affected</a:t>
                      </a:r>
                      <a:endParaRPr lang="fr-FR" dirty="0"/>
                    </a:p>
                  </a:txBody>
                  <a:tcPr/>
                </a:tc>
                <a:extLst>
                  <a:ext uri="{0D108BD9-81ED-4DB2-BD59-A6C34878D82A}">
                    <a16:rowId xmlns:a16="http://schemas.microsoft.com/office/drawing/2014/main" val="527927272"/>
                  </a:ext>
                </a:extLst>
              </a:tr>
              <a:tr h="408379">
                <a:tc>
                  <a:txBody>
                    <a:bodyPr/>
                    <a:lstStyle/>
                    <a:p>
                      <a:pPr marL="285750" indent="-285750" algn="ctr">
                        <a:buFont typeface="Arial" panose="020B0604020202020204" pitchFamily="34" charset="0"/>
                        <a:buChar char="•"/>
                      </a:pPr>
                      <a:r>
                        <a:rPr lang="en-US" dirty="0"/>
                        <a:t>Classification Factors</a:t>
                      </a:r>
                    </a:p>
                    <a:p>
                      <a:pPr marL="285750" indent="-285750" algn="ctr">
                        <a:buFont typeface="Arial" panose="020B0604020202020204" pitchFamily="34" charset="0"/>
                        <a:buChar char="•"/>
                      </a:pPr>
                      <a:r>
                        <a:rPr lang="en-US" dirty="0"/>
                        <a:t>(Hydrocarbons or Products Toxic for the Environment)</a:t>
                      </a:r>
                      <a:endParaRPr lang="fr-FR" dirty="0"/>
                    </a:p>
                  </a:txBody>
                  <a:tcPr/>
                </a:tc>
                <a:extLst>
                  <a:ext uri="{0D108BD9-81ED-4DB2-BD59-A6C34878D82A}">
                    <a16:rowId xmlns:a16="http://schemas.microsoft.com/office/drawing/2014/main" val="2454884168"/>
                  </a:ext>
                </a:extLst>
              </a:tr>
              <a:tr h="408379">
                <a:tc>
                  <a:txBody>
                    <a:bodyPr/>
                    <a:lstStyle/>
                    <a:p>
                      <a:pPr marL="285750" indent="-285750" algn="ctr">
                        <a:buFont typeface="Arial" panose="020B0604020202020204" pitchFamily="34" charset="0"/>
                        <a:buChar char="•"/>
                      </a:pPr>
                      <a:r>
                        <a:rPr lang="en-US" dirty="0"/>
                        <a:t>Sensitivity of the Sanitary Environment</a:t>
                      </a:r>
                      <a:endParaRPr lang="fr-FR" dirty="0"/>
                    </a:p>
                  </a:txBody>
                  <a:tcPr/>
                </a:tc>
                <a:extLst>
                  <a:ext uri="{0D108BD9-81ED-4DB2-BD59-A6C34878D82A}">
                    <a16:rowId xmlns:a16="http://schemas.microsoft.com/office/drawing/2014/main" val="1529926202"/>
                  </a:ext>
                </a:extLst>
              </a:tr>
              <a:tr h="408379">
                <a:tc>
                  <a:txBody>
                    <a:bodyPr/>
                    <a:lstStyle/>
                    <a:p>
                      <a:pPr marL="285750" indent="-285750" algn="ctr">
                        <a:buFont typeface="Arial" panose="020B0604020202020204" pitchFamily="34" charset="0"/>
                        <a:buChar char="•"/>
                      </a:pPr>
                      <a:r>
                        <a:rPr lang="fr-FR" dirty="0" err="1"/>
                        <a:t>Pollutants</a:t>
                      </a:r>
                      <a:endParaRPr lang="fr-FR" dirty="0"/>
                    </a:p>
                  </a:txBody>
                  <a:tcPr/>
                </a:tc>
                <a:extLst>
                  <a:ext uri="{0D108BD9-81ED-4DB2-BD59-A6C34878D82A}">
                    <a16:rowId xmlns:a16="http://schemas.microsoft.com/office/drawing/2014/main" val="4102149912"/>
                  </a:ext>
                </a:extLst>
              </a:tr>
              <a:tr h="408379">
                <a:tc>
                  <a:txBody>
                    <a:bodyPr/>
                    <a:lstStyle/>
                    <a:p>
                      <a:pPr marL="285750" indent="-285750" algn="ctr">
                        <a:buFont typeface="Arial" panose="020B0604020202020204" pitchFamily="34" charset="0"/>
                        <a:buChar char="•"/>
                      </a:pPr>
                      <a:r>
                        <a:rPr lang="fr-FR" dirty="0"/>
                        <a:t>Intervention </a:t>
                      </a:r>
                      <a:r>
                        <a:rPr lang="fr-FR" dirty="0" err="1"/>
                        <a:t>Resources</a:t>
                      </a:r>
                      <a:r>
                        <a:rPr lang="fr-FR" dirty="0"/>
                        <a:t> </a:t>
                      </a:r>
                      <a:r>
                        <a:rPr lang="fr-FR" dirty="0" err="1"/>
                        <a:t>Implemented</a:t>
                      </a:r>
                      <a:endParaRPr lang="fr-FR" dirty="0"/>
                    </a:p>
                  </a:txBody>
                  <a:tcPr/>
                </a:tc>
                <a:extLst>
                  <a:ext uri="{0D108BD9-81ED-4DB2-BD59-A6C34878D82A}">
                    <a16:rowId xmlns:a16="http://schemas.microsoft.com/office/drawing/2014/main" val="860303506"/>
                  </a:ext>
                </a:extLst>
              </a:tr>
            </a:tbl>
          </a:graphicData>
        </a:graphic>
      </p:graphicFrame>
      <p:pic>
        <p:nvPicPr>
          <p:cNvPr id="3" name="Image 2">
            <a:extLst>
              <a:ext uri="{FF2B5EF4-FFF2-40B4-BE49-F238E27FC236}">
                <a16:creationId xmlns:a16="http://schemas.microsoft.com/office/drawing/2014/main" id="{130D92EE-5208-4D30-98DE-B8982B651BAA}"/>
              </a:ext>
            </a:extLst>
          </p:cNvPr>
          <p:cNvPicPr>
            <a:picLocks noChangeAspect="1"/>
          </p:cNvPicPr>
          <p:nvPr/>
        </p:nvPicPr>
        <p:blipFill>
          <a:blip r:embed="rId3"/>
          <a:stretch>
            <a:fillRect/>
          </a:stretch>
        </p:blipFill>
        <p:spPr>
          <a:xfrm>
            <a:off x="453877" y="472746"/>
            <a:ext cx="5818484" cy="719138"/>
          </a:xfrm>
          <a:prstGeom prst="rect">
            <a:avLst/>
          </a:prstGeom>
        </p:spPr>
      </p:pic>
      <p:pic>
        <p:nvPicPr>
          <p:cNvPr id="4" name="Image 3">
            <a:extLst>
              <a:ext uri="{FF2B5EF4-FFF2-40B4-BE49-F238E27FC236}">
                <a16:creationId xmlns:a16="http://schemas.microsoft.com/office/drawing/2014/main" id="{883DFEA7-6591-4AD9-950C-BCCD4EE0FD8B}"/>
              </a:ext>
            </a:extLst>
          </p:cNvPr>
          <p:cNvPicPr>
            <a:picLocks noChangeAspect="1"/>
          </p:cNvPicPr>
          <p:nvPr/>
        </p:nvPicPr>
        <p:blipFill>
          <a:blip r:embed="rId4"/>
          <a:stretch>
            <a:fillRect/>
          </a:stretch>
        </p:blipFill>
        <p:spPr>
          <a:xfrm>
            <a:off x="627544" y="1451401"/>
            <a:ext cx="755725" cy="4733665"/>
          </a:xfrm>
          <a:prstGeom prst="rect">
            <a:avLst/>
          </a:prstGeom>
        </p:spPr>
      </p:pic>
    </p:spTree>
    <p:extLst>
      <p:ext uri="{BB962C8B-B14F-4D97-AF65-F5344CB8AC3E}">
        <p14:creationId xmlns:p14="http://schemas.microsoft.com/office/powerpoint/2010/main" val="18572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Environmental reporting </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en-US" dirty="0">
                <a:solidFill>
                  <a:schemeClr val="tx2"/>
                </a:solidFill>
                <a:latin typeface="+mj-lt"/>
              </a:rPr>
              <a:t>The list of environmental indicators communicated/published by the Group is detailed</a:t>
            </a:r>
            <a:r>
              <a:rPr lang="fr-FR" dirty="0">
                <a:solidFill>
                  <a:schemeClr val="tx2"/>
                </a:solidFill>
                <a:latin typeface="+mj-lt"/>
              </a:rPr>
              <a:t>:</a:t>
            </a:r>
          </a:p>
          <a:p>
            <a:pPr marL="468000" indent="-285750">
              <a:spcAft>
                <a:spcPts val="600"/>
              </a:spcAft>
              <a:buSzPct val="100000"/>
              <a:buFont typeface="Arial" panose="020B0604020202020204" pitchFamily="34" charset="0"/>
              <a:buChar char="•"/>
            </a:pPr>
            <a:r>
              <a:rPr lang="en-US" dirty="0">
                <a:solidFill>
                  <a:schemeClr val="tx2"/>
                </a:solidFill>
                <a:latin typeface="+mj-lt"/>
              </a:rPr>
              <a:t>It contains secondary indicators, calculated from the primary indicators provided by the reporting entities</a:t>
            </a:r>
            <a:r>
              <a:rPr lang="fr-FR" dirty="0">
                <a:solidFill>
                  <a:schemeClr val="tx2"/>
                </a:solidFill>
                <a:latin typeface="+mj-lt"/>
              </a:rPr>
              <a:t>.</a:t>
            </a:r>
          </a:p>
          <a:p>
            <a:pPr marL="182250">
              <a:spcAft>
                <a:spcPts val="600"/>
              </a:spcAft>
              <a:buSzPct val="100000"/>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en-US" dirty="0">
                <a:solidFill>
                  <a:schemeClr val="tx2"/>
                </a:solidFill>
                <a:latin typeface="+mj-lt"/>
              </a:rPr>
              <a:t>The list of environmental indicators reported monthly to the EP and RC divisions is defined</a:t>
            </a:r>
            <a:r>
              <a:rPr lang="fr-FR" dirty="0">
                <a:solidFill>
                  <a:schemeClr val="tx2"/>
                </a:solidFill>
                <a:latin typeface="+mj-lt"/>
              </a:rPr>
              <a:t>.</a:t>
            </a:r>
          </a:p>
          <a:p>
            <a:pPr marL="468000" indent="-285750">
              <a:spcAft>
                <a:spcPts val="600"/>
              </a:spcAft>
              <a:buSzPct val="100000"/>
              <a:buFont typeface="Arial" panose="020B0604020202020204" pitchFamily="34" charset="0"/>
              <a:buChar char="•"/>
            </a:pPr>
            <a:r>
              <a:rPr lang="en-US" dirty="0">
                <a:solidFill>
                  <a:schemeClr val="tx2"/>
                </a:solidFill>
                <a:highlight>
                  <a:srgbClr val="FFFF00"/>
                </a:highlight>
                <a:latin typeface="+mj-lt"/>
              </a:rPr>
              <a:t>NOTE (For RC): following the publication of the rule, the list of monthly reporting indicators was revised at the request of the CDRC. This revision is fully applicable as of now. Annex 10.2 of the Rule will be formally revised accordingly in the next edition of the Rule. </a:t>
            </a:r>
          </a:p>
          <a:p>
            <a:pPr marL="285750" indent="-285750">
              <a:spcAft>
                <a:spcPts val="600"/>
              </a:spcAft>
              <a:buSzPct val="100000"/>
              <a:buFont typeface="Wingdings" panose="05000000000000000000" pitchFamily="2" charset="2"/>
              <a:buChar char="Ø"/>
            </a:pPr>
            <a:endParaRPr lang="fr-FR" sz="16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APPENDIX</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8584FE34-5FEB-435D-A554-8A704CD0FFA1}"/>
              </a:ext>
            </a:extLst>
          </p:cNvPr>
          <p:cNvPicPr>
            <a:picLocks noChangeAspect="1"/>
          </p:cNvPicPr>
          <p:nvPr/>
        </p:nvPicPr>
        <p:blipFill>
          <a:blip r:embed="rId3"/>
          <a:stretch>
            <a:fillRect/>
          </a:stretch>
        </p:blipFill>
        <p:spPr>
          <a:xfrm>
            <a:off x="593540" y="3450358"/>
            <a:ext cx="4752975" cy="390525"/>
          </a:xfrm>
          <a:prstGeom prst="rect">
            <a:avLst/>
          </a:prstGeom>
        </p:spPr>
      </p:pic>
    </p:spTree>
    <p:extLst>
      <p:ext uri="{BB962C8B-B14F-4D97-AF65-F5344CB8AC3E}">
        <p14:creationId xmlns:p14="http://schemas.microsoft.com/office/powerpoint/2010/main" val="312672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91344" y="585926"/>
            <a:ext cx="11629181" cy="5781537"/>
          </a:xfrm>
        </p:spPr>
        <p:txBody>
          <a:bodyPr>
            <a:normAutofit fontScale="70000" lnSpcReduction="20000"/>
          </a:bodyPr>
          <a:lstStyle/>
          <a:p>
            <a:r>
              <a:rPr lang="fr-FR" dirty="0" err="1"/>
              <a:t>Reporting</a:t>
            </a:r>
            <a:r>
              <a:rPr lang="fr-FR" dirty="0"/>
              <a:t> Scopes:</a:t>
            </a:r>
          </a:p>
          <a:p>
            <a:pPr lvl="1"/>
            <a:r>
              <a:rPr lang="fr-FR" dirty="0"/>
              <a:t>Safety </a:t>
            </a:r>
            <a:r>
              <a:rPr lang="fr-FR" dirty="0" err="1"/>
              <a:t>reporting</a:t>
            </a:r>
            <a:r>
              <a:rPr lang="fr-FR" dirty="0"/>
              <a:t>: </a:t>
            </a:r>
            <a:r>
              <a:rPr lang="en-US" dirty="0"/>
              <a:t>No significant change. The requirements have been moved to a common chapter with the environment</a:t>
            </a:r>
            <a:r>
              <a:rPr lang="fr-FR" dirty="0"/>
              <a:t>;</a:t>
            </a:r>
          </a:p>
          <a:p>
            <a:pPr lvl="1"/>
            <a:r>
              <a:rPr lang="fr-FR" dirty="0" err="1"/>
              <a:t>Environmental</a:t>
            </a:r>
            <a:r>
              <a:rPr lang="fr-FR" dirty="0"/>
              <a:t> </a:t>
            </a:r>
            <a:r>
              <a:rPr lang="fr-FR" dirty="0" err="1"/>
              <a:t>reporting</a:t>
            </a:r>
            <a:r>
              <a:rPr lang="fr-FR" dirty="0"/>
              <a:t>: </a:t>
            </a:r>
            <a:r>
              <a:rPr lang="en-US" dirty="0"/>
              <a:t>the practices of the Branches were taken over, the requirements already existed</a:t>
            </a:r>
            <a:r>
              <a:rPr lang="fr-FR" dirty="0"/>
              <a:t>. </a:t>
            </a:r>
            <a:endParaRPr lang="en-US" dirty="0"/>
          </a:p>
          <a:p>
            <a:r>
              <a:rPr lang="fr-FR" dirty="0" err="1"/>
              <a:t>Environmental</a:t>
            </a:r>
            <a:r>
              <a:rPr lang="fr-FR" dirty="0"/>
              <a:t> </a:t>
            </a:r>
            <a:r>
              <a:rPr lang="fr-FR" dirty="0" err="1"/>
              <a:t>reporting</a:t>
            </a:r>
            <a:r>
              <a:rPr lang="fr-FR" dirty="0"/>
              <a:t> </a:t>
            </a:r>
          </a:p>
          <a:p>
            <a:pPr lvl="1"/>
            <a:r>
              <a:rPr lang="en-US" dirty="0"/>
              <a:t>Addition of an appendix to help rate the environmental severity of HSE events</a:t>
            </a:r>
            <a:r>
              <a:rPr lang="fr-FR" dirty="0"/>
              <a:t>;</a:t>
            </a:r>
          </a:p>
          <a:p>
            <a:pPr lvl="1"/>
            <a:r>
              <a:rPr lang="en-US" dirty="0"/>
              <a:t>Addition of environmental reporting requirements in terms of KPIs (annual, monthly, PLT, budget, local posting)</a:t>
            </a:r>
            <a:r>
              <a:rPr lang="fr-FR" dirty="0"/>
              <a:t>:</a:t>
            </a:r>
          </a:p>
          <a:p>
            <a:pPr lvl="2"/>
            <a:r>
              <a:rPr lang="en-US" sz="2600" dirty="0"/>
              <a:t>Transfer of existing requirements to the Branches ;</a:t>
            </a:r>
          </a:p>
          <a:p>
            <a:pPr lvl="2"/>
            <a:r>
              <a:rPr lang="en-US" sz="2600" dirty="0"/>
              <a:t>No additional reporting requirements.</a:t>
            </a:r>
            <a:endParaRPr lang="fr-FR" sz="2600" dirty="0"/>
          </a:p>
          <a:p>
            <a:r>
              <a:rPr lang="fr-FR" dirty="0"/>
              <a:t>Safety </a:t>
            </a:r>
            <a:r>
              <a:rPr lang="fr-FR" dirty="0" err="1"/>
              <a:t>reporting</a:t>
            </a:r>
            <a:endParaRPr lang="fr-FR" dirty="0"/>
          </a:p>
          <a:p>
            <a:pPr lvl="1"/>
            <a:r>
              <a:rPr lang="fr-FR" dirty="0"/>
              <a:t>Updates in </a:t>
            </a:r>
            <a:r>
              <a:rPr lang="fr-FR" dirty="0" err="1"/>
              <a:t>sight</a:t>
            </a:r>
            <a:r>
              <a:rPr lang="fr-FR" dirty="0"/>
              <a:t>:</a:t>
            </a:r>
          </a:p>
          <a:p>
            <a:pPr lvl="2"/>
            <a:r>
              <a:rPr lang="en-US" sz="2600" dirty="0"/>
              <a:t>to clarify the text and certain classifications following feedback on the 2018 version;</a:t>
            </a:r>
          </a:p>
          <a:p>
            <a:pPr lvl="2"/>
            <a:r>
              <a:rPr lang="en-US" sz="2600" dirty="0"/>
              <a:t>to add new KPIs and deleting of those that are no longer needed;</a:t>
            </a:r>
          </a:p>
          <a:p>
            <a:pPr lvl="2"/>
            <a:r>
              <a:rPr lang="en-US" sz="2600" dirty="0"/>
              <a:t>to add a case of exclusion of statistics concerning accidents depending exclusively on third party factors in the road transport field;</a:t>
            </a:r>
          </a:p>
          <a:p>
            <a:pPr lvl="2"/>
            <a:r>
              <a:rPr lang="en-US" sz="2600" dirty="0"/>
              <a:t>to align the distinction between first aid and medical treatment with international standards (IOGP, OSHA) </a:t>
            </a:r>
          </a:p>
          <a:p>
            <a:pPr marL="228600" lvl="2">
              <a:spcBef>
                <a:spcPts val="1800"/>
              </a:spcBef>
            </a:pPr>
            <a:r>
              <a:rPr lang="fr-FR" sz="2900" dirty="0"/>
              <a:t>NB: </a:t>
            </a:r>
            <a:r>
              <a:rPr lang="en-US" sz="2900" dirty="0"/>
              <a:t>To be included in a future revision of the rule</a:t>
            </a:r>
            <a:r>
              <a:rPr lang="fr-FR" sz="2900" dirty="0"/>
              <a:t>:</a:t>
            </a:r>
          </a:p>
          <a:p>
            <a:pPr lvl="1"/>
            <a:r>
              <a:rPr lang="fr-FR" dirty="0" err="1"/>
              <a:t>Societal</a:t>
            </a:r>
            <a:r>
              <a:rPr lang="fr-FR" dirty="0"/>
              <a:t> </a:t>
            </a:r>
            <a:r>
              <a:rPr lang="fr-FR" dirty="0" err="1"/>
              <a:t>reporting</a:t>
            </a:r>
            <a:r>
              <a:rPr lang="fr-FR" dirty="0"/>
              <a:t> (objective 2021)</a:t>
            </a:r>
          </a:p>
          <a:p>
            <a:pPr lvl="1"/>
            <a:r>
              <a:rPr lang="fr-FR" dirty="0" err="1"/>
              <a:t>Hygiene</a:t>
            </a:r>
            <a:r>
              <a:rPr lang="fr-FR" dirty="0"/>
              <a:t> </a:t>
            </a:r>
            <a:r>
              <a:rPr lang="fr-FR" dirty="0" err="1"/>
              <a:t>reporting</a:t>
            </a:r>
            <a:endParaRPr lang="fr-FR" dirty="0"/>
          </a:p>
        </p:txBody>
      </p:sp>
      <p:sp>
        <p:nvSpPr>
          <p:cNvPr id="11" name="Espace réservé du texte 16">
            <a:extLst>
              <a:ext uri="{FF2B5EF4-FFF2-40B4-BE49-F238E27FC236}">
                <a16:creationId xmlns:a16="http://schemas.microsoft.com/office/drawing/2014/main" id="{732B55C0-94C6-4BAA-B0CB-054D6DF52788}"/>
              </a:ext>
            </a:extLst>
          </p:cNvPr>
          <p:cNvSpPr txBox="1">
            <a:spLocks noEditPoints="1"/>
          </p:cNvSpPr>
          <p:nvPr/>
        </p:nvSpPr>
        <p:spPr>
          <a:xfrm>
            <a:off x="0" y="0"/>
            <a:ext cx="5375920" cy="40466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None/>
            </a:pPr>
            <a:r>
              <a:rPr lang="en-US" sz="2000" b="1" dirty="0">
                <a:solidFill>
                  <a:schemeClr val="bg1"/>
                </a:solidFill>
                <a:latin typeface="+mj-lt"/>
              </a:rPr>
              <a:t>Summary of changes</a:t>
            </a:r>
          </a:p>
        </p:txBody>
      </p:sp>
      <p:sp>
        <p:nvSpPr>
          <p:cNvPr id="15" name="ZoneTexte 20">
            <a:extLst>
              <a:ext uri="{FF2B5EF4-FFF2-40B4-BE49-F238E27FC236}">
                <a16:creationId xmlns:a16="http://schemas.microsoft.com/office/drawing/2014/main" id="{E2A685AC-5829-4C67-8753-A173C9A35404}"/>
              </a:ext>
            </a:extLst>
          </p:cNvPr>
          <p:cNvSpPr txBox="1"/>
          <p:nvPr/>
        </p:nvSpPr>
        <p:spPr>
          <a:xfrm>
            <a:off x="9941442" y="19452"/>
            <a:ext cx="2250558"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a:t>Change </a:t>
            </a:r>
            <a:r>
              <a:rPr lang="fr-FR" dirty="0" err="1"/>
              <a:t>concerning</a:t>
            </a:r>
            <a:r>
              <a:rPr lang="fr-FR" dirty="0"/>
              <a:t> the</a:t>
            </a:r>
            <a:br>
              <a:rPr lang="fr-FR" dirty="0"/>
            </a:br>
            <a:r>
              <a:rPr lang="fr-FR" dirty="0"/>
              <a:t>REPORTING SCOPE</a:t>
            </a:r>
            <a:endParaRPr lang="en-US" dirty="0"/>
          </a:p>
        </p:txBody>
      </p:sp>
    </p:spTree>
    <p:extLst>
      <p:ext uri="{BB962C8B-B14F-4D97-AF65-F5344CB8AC3E}">
        <p14:creationId xmlns:p14="http://schemas.microsoft.com/office/powerpoint/2010/main" val="3709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scope</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1633" y="388784"/>
            <a:ext cx="5560367"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sz="1500" b="1" dirty="0">
                <a:solidFill>
                  <a:schemeClr val="tx2"/>
                </a:solidFill>
                <a:latin typeface="+mj-lt"/>
              </a:rPr>
              <a:t>Introduction “operated domain” definition:</a:t>
            </a:r>
          </a:p>
          <a:p>
            <a:pPr marL="576000" lvl="6" indent="-285750">
              <a:spcAft>
                <a:spcPts val="1200"/>
              </a:spcAft>
              <a:buSzPct val="100000"/>
              <a:buFont typeface="Arial" panose="020B0604020202020204" pitchFamily="34" charset="0"/>
              <a:buChar char="•"/>
            </a:pPr>
            <a:r>
              <a:rPr lang="en-US" sz="1500" dirty="0">
                <a:solidFill>
                  <a:schemeClr val="tx2"/>
                </a:solidFill>
                <a:latin typeface="+mj-lt"/>
              </a:rPr>
              <a:t>The type of subsidiary to be considered as operator of a site in the operated domain defined: these are the subsidiaries over which the Group has exclusive control (to find out the status of your subsidiary contact the Finance Department of your subsidiary or Branch).</a:t>
            </a:r>
          </a:p>
          <a:p>
            <a:pPr marL="576000" lvl="6" indent="-285750">
              <a:spcAft>
                <a:spcPts val="1200"/>
              </a:spcAft>
              <a:buSzPct val="100000"/>
              <a:buFont typeface="Arial" panose="020B0604020202020204" pitchFamily="34" charset="0"/>
              <a:buChar char="•"/>
            </a:pPr>
            <a:r>
              <a:rPr lang="en-US" sz="1500" dirty="0">
                <a:solidFill>
                  <a:schemeClr val="tx2"/>
                </a:solidFill>
                <a:latin typeface="+mj-lt"/>
              </a:rPr>
              <a:t>The notion of operation is defined (permit, delegation, etc.).The scope of reporting of safety KPIs and HSE events remains specified in Appendix 1.1.</a:t>
            </a:r>
          </a:p>
          <a:p>
            <a:pPr marL="576000" lvl="6" indent="-285750">
              <a:spcAft>
                <a:spcPts val="1200"/>
              </a:spcAft>
              <a:buSzPct val="100000"/>
              <a:buFont typeface="Arial" panose="020B0604020202020204" pitchFamily="34" charset="0"/>
              <a:buChar char="•"/>
            </a:pPr>
            <a:r>
              <a:rPr lang="en-US" sz="1500" dirty="0">
                <a:solidFill>
                  <a:schemeClr val="tx2"/>
                </a:solidFill>
                <a:latin typeface="+mj-lt"/>
              </a:rPr>
              <a:t>The scope of reporting for environmental KPIs is specified in appendix 1.3.</a:t>
            </a:r>
          </a:p>
          <a:p>
            <a:pPr marL="290250" lvl="6">
              <a:spcAft>
                <a:spcPts val="1200"/>
              </a:spcAft>
              <a:buSzPct val="100000"/>
            </a:pPr>
            <a:r>
              <a:rPr lang="en-US" sz="1500" dirty="0">
                <a:solidFill>
                  <a:schemeClr val="tx2"/>
                </a:solidFill>
                <a:latin typeface="+mj-lt"/>
              </a:rPr>
              <a:t>These criteria were already in use previously, except for the notion of exclusive control, which stems from a requirement of the French Commercial Code and applies to reporting for the entire Group (including subsidiaries outside France).</a:t>
            </a:r>
          </a:p>
          <a:p>
            <a:pPr marL="285750" lvl="6" indent="-285750">
              <a:spcAft>
                <a:spcPts val="1200"/>
              </a:spcAft>
              <a:buSzPct val="100000"/>
              <a:buFont typeface="Wingdings" panose="05000000000000000000" pitchFamily="2" charset="2"/>
              <a:buChar char="Ø"/>
            </a:pPr>
            <a:r>
              <a:rPr lang="en-US" sz="1500" b="1" dirty="0">
                <a:solidFill>
                  <a:schemeClr val="tx2"/>
                </a:solidFill>
                <a:latin typeface="+mj-lt"/>
              </a:rPr>
              <a:t>Introduction of the “equity share domain” definition </a:t>
            </a:r>
            <a:r>
              <a:rPr lang="en-US" sz="1500" dirty="0">
                <a:solidFill>
                  <a:schemeClr val="tx2"/>
                </a:solidFill>
                <a:latin typeface="+mj-lt"/>
              </a:rPr>
              <a:t>for greenhouse gas reporting only (environmental reporting).</a:t>
            </a:r>
          </a:p>
          <a:p>
            <a:pPr marL="285750" lvl="6" indent="-285750">
              <a:spcAft>
                <a:spcPts val="1200"/>
              </a:spcAft>
              <a:buSzPct val="100000"/>
              <a:buFont typeface="Wingdings" panose="05000000000000000000" pitchFamily="2" charset="2"/>
              <a:buChar char="Ø"/>
            </a:pPr>
            <a:r>
              <a:rPr lang="en-US" sz="1500" b="1" dirty="0">
                <a:solidFill>
                  <a:schemeClr val="tx2"/>
                </a:solidFill>
                <a:latin typeface="+mj-lt"/>
              </a:rPr>
              <a:t>Clarification on the minimum expectations of an environmental reporting process </a:t>
            </a:r>
            <a:r>
              <a:rPr lang="en-US" sz="1500" dirty="0">
                <a:solidFill>
                  <a:schemeClr val="tx2"/>
                </a:solidFill>
                <a:latin typeface="+mj-lt"/>
              </a:rPr>
              <a:t>(refer to point 3.2 of CR-GR-HSE-100).</a:t>
            </a:r>
            <a:endParaRPr lang="fr-FR" sz="15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en-US" b="1" dirty="0">
                <a:solidFill>
                  <a:schemeClr val="tx2"/>
                </a:solidFill>
              </a:rPr>
              <a:t>CHANGE OF REQUIREMENT AND DEFINITION</a:t>
            </a:r>
            <a:endParaRPr lang="fr-FR" b="1" dirty="0">
              <a:solidFill>
                <a:schemeClr val="tx2"/>
              </a:solidFill>
            </a:endParaRP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7" name="Image 6">
            <a:extLst>
              <a:ext uri="{FF2B5EF4-FFF2-40B4-BE49-F238E27FC236}">
                <a16:creationId xmlns:a16="http://schemas.microsoft.com/office/drawing/2014/main" id="{0404CEC4-FD5B-41E9-AD29-24D616328DC8}"/>
              </a:ext>
            </a:extLst>
          </p:cNvPr>
          <p:cNvPicPr>
            <a:picLocks noChangeAspect="1"/>
          </p:cNvPicPr>
          <p:nvPr/>
        </p:nvPicPr>
        <p:blipFill>
          <a:blip r:embed="rId3"/>
          <a:stretch>
            <a:fillRect/>
          </a:stretch>
        </p:blipFill>
        <p:spPr>
          <a:xfrm>
            <a:off x="408088" y="404664"/>
            <a:ext cx="5815456" cy="1224630"/>
          </a:xfrm>
          <a:prstGeom prst="rect">
            <a:avLst/>
          </a:prstGeom>
        </p:spPr>
      </p:pic>
      <p:pic>
        <p:nvPicPr>
          <p:cNvPr id="10" name="Image 9">
            <a:extLst>
              <a:ext uri="{FF2B5EF4-FFF2-40B4-BE49-F238E27FC236}">
                <a16:creationId xmlns:a16="http://schemas.microsoft.com/office/drawing/2014/main" id="{1C51718A-2FD1-41AF-B99A-B8EE71137614}"/>
              </a:ext>
            </a:extLst>
          </p:cNvPr>
          <p:cNvPicPr>
            <a:picLocks noChangeAspect="1"/>
          </p:cNvPicPr>
          <p:nvPr/>
        </p:nvPicPr>
        <p:blipFill>
          <a:blip r:embed="rId4"/>
          <a:stretch>
            <a:fillRect/>
          </a:stretch>
        </p:blipFill>
        <p:spPr>
          <a:xfrm>
            <a:off x="435982" y="1760466"/>
            <a:ext cx="2594298" cy="4160226"/>
          </a:xfrm>
          <a:prstGeom prst="rect">
            <a:avLst/>
          </a:prstGeom>
        </p:spPr>
      </p:pic>
      <p:pic>
        <p:nvPicPr>
          <p:cNvPr id="11" name="Image 10">
            <a:extLst>
              <a:ext uri="{FF2B5EF4-FFF2-40B4-BE49-F238E27FC236}">
                <a16:creationId xmlns:a16="http://schemas.microsoft.com/office/drawing/2014/main" id="{E5C9F0CC-2A11-494B-B89D-AB91949A9D5D}"/>
              </a:ext>
            </a:extLst>
          </p:cNvPr>
          <p:cNvPicPr>
            <a:picLocks noChangeAspect="1"/>
          </p:cNvPicPr>
          <p:nvPr/>
        </p:nvPicPr>
        <p:blipFill>
          <a:blip r:embed="rId5"/>
          <a:stretch>
            <a:fillRect/>
          </a:stretch>
        </p:blipFill>
        <p:spPr>
          <a:xfrm>
            <a:off x="3496023" y="1760465"/>
            <a:ext cx="2394894" cy="1495888"/>
          </a:xfrm>
          <a:prstGeom prst="rect">
            <a:avLst/>
          </a:prstGeom>
        </p:spPr>
      </p:pic>
      <p:pic>
        <p:nvPicPr>
          <p:cNvPr id="12" name="Image 11">
            <a:extLst>
              <a:ext uri="{FF2B5EF4-FFF2-40B4-BE49-F238E27FC236}">
                <a16:creationId xmlns:a16="http://schemas.microsoft.com/office/drawing/2014/main" id="{428AFEB0-F895-43BD-B427-AC9FF0C3CD1E}"/>
              </a:ext>
            </a:extLst>
          </p:cNvPr>
          <p:cNvPicPr>
            <a:picLocks noChangeAspect="1"/>
          </p:cNvPicPr>
          <p:nvPr/>
        </p:nvPicPr>
        <p:blipFill>
          <a:blip r:embed="rId6"/>
          <a:stretch>
            <a:fillRect/>
          </a:stretch>
        </p:blipFill>
        <p:spPr>
          <a:xfrm>
            <a:off x="3496023" y="3387524"/>
            <a:ext cx="2394894" cy="3011761"/>
          </a:xfrm>
          <a:prstGeom prst="rect">
            <a:avLst/>
          </a:prstGeom>
        </p:spPr>
      </p:pic>
    </p:spTree>
    <p:extLst>
      <p:ext uri="{BB962C8B-B14F-4D97-AF65-F5344CB8AC3E}">
        <p14:creationId xmlns:p14="http://schemas.microsoft.com/office/powerpoint/2010/main" val="20241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scope</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1633" y="388784"/>
            <a:ext cx="5560367"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b="1" dirty="0" err="1">
                <a:solidFill>
                  <a:schemeClr val="tx2"/>
                </a:solidFill>
                <a:latin typeface="+mj-lt"/>
              </a:rPr>
              <a:t>Environmental</a:t>
            </a:r>
            <a:r>
              <a:rPr lang="fr-FR" b="1" dirty="0">
                <a:solidFill>
                  <a:schemeClr val="tx2"/>
                </a:solidFill>
                <a:latin typeface="+mj-lt"/>
              </a:rPr>
              <a:t> </a:t>
            </a:r>
            <a:r>
              <a:rPr lang="fr-FR" b="1" dirty="0" err="1">
                <a:solidFill>
                  <a:schemeClr val="tx2"/>
                </a:solidFill>
                <a:latin typeface="+mj-lt"/>
              </a:rPr>
              <a:t>reporting</a:t>
            </a:r>
            <a:r>
              <a:rPr lang="fr-FR" b="1" dirty="0">
                <a:solidFill>
                  <a:schemeClr val="tx2"/>
                </a:solidFill>
                <a:latin typeface="+mj-lt"/>
              </a:rPr>
              <a:t>: </a:t>
            </a:r>
            <a:r>
              <a:rPr lang="en-US" dirty="0">
                <a:solidFill>
                  <a:schemeClr val="tx2"/>
                </a:solidFill>
                <a:latin typeface="+mj-lt"/>
              </a:rPr>
              <a:t>Introduction of rules for changing the scope of environmental reporting. No change with the existing practice. </a:t>
            </a:r>
            <a:endParaRPr lang="fr-FR" dirty="0">
              <a:solidFill>
                <a:schemeClr val="tx2"/>
              </a:solidFill>
              <a:latin typeface="+mj-lt"/>
            </a:endParaRPr>
          </a:p>
          <a:p>
            <a:pPr marL="285750" lvl="6" indent="-285750">
              <a:spcAft>
                <a:spcPts val="1200"/>
              </a:spcAft>
              <a:buSzPct val="100000"/>
              <a:buFont typeface="Wingdings" panose="05000000000000000000" pitchFamily="2" charset="2"/>
              <a:buChar char="Ø"/>
            </a:pPr>
            <a:r>
              <a:rPr lang="fr-FR" b="1" dirty="0">
                <a:solidFill>
                  <a:schemeClr val="tx2"/>
                </a:solidFill>
                <a:latin typeface="+mj-lt"/>
              </a:rPr>
              <a:t>Safety </a:t>
            </a:r>
            <a:r>
              <a:rPr lang="fr-FR" b="1" dirty="0" err="1">
                <a:solidFill>
                  <a:schemeClr val="tx2"/>
                </a:solidFill>
                <a:latin typeface="+mj-lt"/>
              </a:rPr>
              <a:t>reporting</a:t>
            </a:r>
            <a:r>
              <a:rPr lang="fr-FR" b="1" dirty="0">
                <a:solidFill>
                  <a:schemeClr val="tx2"/>
                </a:solidFill>
                <a:latin typeface="+mj-lt"/>
              </a:rPr>
              <a:t>: </a:t>
            </a:r>
            <a:r>
              <a:rPr lang="fr-FR" dirty="0">
                <a:solidFill>
                  <a:schemeClr val="tx2"/>
                </a:solidFill>
                <a:latin typeface="+mj-lt"/>
              </a:rPr>
              <a:t>No modification.</a:t>
            </a: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REQUIREMENT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FA6EF22E-B7F5-4AE9-B5BE-2234EAAA1B10}"/>
              </a:ext>
            </a:extLst>
          </p:cNvPr>
          <p:cNvPicPr>
            <a:picLocks noChangeAspect="1"/>
          </p:cNvPicPr>
          <p:nvPr/>
        </p:nvPicPr>
        <p:blipFill>
          <a:blip r:embed="rId3"/>
          <a:stretch>
            <a:fillRect/>
          </a:stretch>
        </p:blipFill>
        <p:spPr>
          <a:xfrm>
            <a:off x="385248" y="1874593"/>
            <a:ext cx="5767665" cy="3108813"/>
          </a:xfrm>
          <a:prstGeom prst="rect">
            <a:avLst/>
          </a:prstGeom>
        </p:spPr>
      </p:pic>
    </p:spTree>
    <p:extLst>
      <p:ext uri="{BB962C8B-B14F-4D97-AF65-F5344CB8AC3E}">
        <p14:creationId xmlns:p14="http://schemas.microsoft.com/office/powerpoint/2010/main" val="368725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scope</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4716" y="388784"/>
            <a:ext cx="5557284" cy="6055800"/>
          </a:xfrm>
          <a:prstGeom prst="rect">
            <a:avLst/>
          </a:prstGeom>
          <a:solidFill>
            <a:schemeClr val="tx2">
              <a:alpha val="20000"/>
            </a:schemeClr>
          </a:solidFill>
          <a:ln>
            <a:solidFill>
              <a:schemeClr val="tx2"/>
            </a:solidFill>
          </a:ln>
        </p:spPr>
        <p:txBody>
          <a:bodyPr anchor="ctr" anchorCtr="0"/>
          <a:lstStyle/>
          <a:p>
            <a:pPr marL="285750" lvl="6" indent="-285750">
              <a:spcAft>
                <a:spcPts val="1200"/>
              </a:spcAft>
              <a:buSzPct val="100000"/>
              <a:buFont typeface="Wingdings" panose="05000000000000000000" pitchFamily="2" charset="2"/>
              <a:buChar char="Ø"/>
            </a:pPr>
            <a:r>
              <a:rPr lang="en-US" b="1" dirty="0">
                <a:solidFill>
                  <a:schemeClr val="tx2"/>
                </a:solidFill>
                <a:latin typeface="+mj-lt"/>
              </a:rPr>
              <a:t>Road freight transport under contract ≥ 6 months: </a:t>
            </a:r>
            <a:r>
              <a:rPr lang="en-US" dirty="0">
                <a:solidFill>
                  <a:schemeClr val="tx2"/>
                </a:solidFill>
                <a:latin typeface="+mj-lt"/>
              </a:rPr>
              <a:t>only those </a:t>
            </a:r>
            <a:r>
              <a:rPr lang="en-US" dirty="0" err="1">
                <a:solidFill>
                  <a:schemeClr val="tx2"/>
                </a:solidFill>
                <a:latin typeface="+mj-lt"/>
              </a:rPr>
              <a:t>organising</a:t>
            </a:r>
            <a:r>
              <a:rPr lang="en-US" dirty="0">
                <a:solidFill>
                  <a:schemeClr val="tx2"/>
                </a:solidFill>
                <a:latin typeface="+mj-lt"/>
              </a:rPr>
              <a:t> a dedicated fleet or a transport flow are to be included in the Group's safety indicators (TRI, SVAR etc.). </a:t>
            </a:r>
          </a:p>
          <a:p>
            <a:pPr marL="285750" lvl="6" indent="-285750">
              <a:spcAft>
                <a:spcPts val="1200"/>
              </a:spcAft>
              <a:buSzPct val="100000"/>
              <a:buFont typeface="Wingdings" panose="05000000000000000000" pitchFamily="2" charset="2"/>
              <a:buChar char="Ø"/>
            </a:pPr>
            <a:r>
              <a:rPr lang="en-US" b="1" dirty="0">
                <a:solidFill>
                  <a:schemeClr val="tx2"/>
                </a:solidFill>
                <a:latin typeface="+mj-lt"/>
              </a:rPr>
              <a:t>Maritime or inland waterway transport of goods:</a:t>
            </a:r>
          </a:p>
          <a:p>
            <a:pPr marL="540000" lvl="6" indent="-285750">
              <a:spcAft>
                <a:spcPts val="1200"/>
              </a:spcAft>
              <a:buSzPct val="100000"/>
              <a:buFont typeface="Arial" panose="020B0604020202020204" pitchFamily="34" charset="0"/>
              <a:buChar char="•"/>
            </a:pPr>
            <a:r>
              <a:rPr lang="en-US" dirty="0">
                <a:solidFill>
                  <a:schemeClr val="tx2"/>
                </a:solidFill>
                <a:latin typeface="+mj-lt"/>
              </a:rPr>
              <a:t>Vessels or barges technically operated by the Group are included in the reporting scope of the safety indicators;</a:t>
            </a:r>
          </a:p>
          <a:p>
            <a:pPr marL="540000" lvl="6" indent="-285750">
              <a:spcAft>
                <a:spcPts val="1200"/>
              </a:spcAft>
              <a:buSzPct val="100000"/>
              <a:buFont typeface="Arial" panose="020B0604020202020204" pitchFamily="34" charset="0"/>
              <a:buChar char="•"/>
            </a:pPr>
            <a:r>
              <a:rPr lang="en-US" dirty="0">
                <a:solidFill>
                  <a:schemeClr val="tx2"/>
                </a:solidFill>
                <a:latin typeface="+mj-lt"/>
              </a:rPr>
              <a:t>Vessels or barges time-chartered are included in the scope of reporting of safety indicators only if the charter period is :</a:t>
            </a:r>
          </a:p>
          <a:p>
            <a:pPr marL="792000" lvl="7" indent="-285750">
              <a:spcAft>
                <a:spcPts val="1200"/>
              </a:spcAft>
              <a:buSzPct val="100000"/>
              <a:buFont typeface="Courier New" panose="02070309020205020404" pitchFamily="49" charset="0"/>
              <a:buChar char="o"/>
            </a:pPr>
            <a:r>
              <a:rPr lang="en-US" dirty="0">
                <a:solidFill>
                  <a:schemeClr val="tx2"/>
                </a:solidFill>
                <a:latin typeface="+mj-lt"/>
              </a:rPr>
              <a:t>more than 6 months or;</a:t>
            </a:r>
          </a:p>
          <a:p>
            <a:pPr marL="792000" lvl="7" indent="-285750">
              <a:spcAft>
                <a:spcPts val="1200"/>
              </a:spcAft>
              <a:buSzPct val="100000"/>
              <a:buFont typeface="Courier New" panose="02070309020205020404" pitchFamily="49" charset="0"/>
              <a:buChar char="o"/>
            </a:pPr>
            <a:r>
              <a:rPr lang="en-US" dirty="0">
                <a:solidFill>
                  <a:schemeClr val="tx2"/>
                </a:solidFill>
                <a:latin typeface="+mj-lt"/>
              </a:rPr>
              <a:t>less than 6 months but renewable.</a:t>
            </a:r>
            <a:endParaRPr lang="fr-FR"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APPENDIX CHANGE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4" name="Image 3">
            <a:extLst>
              <a:ext uri="{FF2B5EF4-FFF2-40B4-BE49-F238E27FC236}">
                <a16:creationId xmlns:a16="http://schemas.microsoft.com/office/drawing/2014/main" id="{F35EBDBE-76CD-4FFE-A215-DC122E7232AB}"/>
              </a:ext>
            </a:extLst>
          </p:cNvPr>
          <p:cNvPicPr>
            <a:picLocks noChangeAspect="1"/>
          </p:cNvPicPr>
          <p:nvPr/>
        </p:nvPicPr>
        <p:blipFill>
          <a:blip r:embed="rId3"/>
          <a:stretch>
            <a:fillRect/>
          </a:stretch>
        </p:blipFill>
        <p:spPr>
          <a:xfrm>
            <a:off x="468466" y="482845"/>
            <a:ext cx="5451174" cy="5892309"/>
          </a:xfrm>
          <a:prstGeom prst="rect">
            <a:avLst/>
          </a:prstGeom>
        </p:spPr>
      </p:pic>
    </p:spTree>
    <p:extLst>
      <p:ext uri="{BB962C8B-B14F-4D97-AF65-F5344CB8AC3E}">
        <p14:creationId xmlns:p14="http://schemas.microsoft.com/office/powerpoint/2010/main" val="161727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scope</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1633" y="388784"/>
            <a:ext cx="5560367"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en-US" dirty="0">
                <a:solidFill>
                  <a:schemeClr val="tx2"/>
                </a:solidFill>
                <a:latin typeface="+mj-lt"/>
              </a:rPr>
              <a:t>The type of assets, activities or sites to be included or exempted from environmental reporting is specified.</a:t>
            </a:r>
          </a:p>
          <a:p>
            <a:pPr marL="285750" indent="-285750">
              <a:spcAft>
                <a:spcPts val="1200"/>
              </a:spcAft>
              <a:buSzPct val="100000"/>
              <a:buFont typeface="Wingdings" panose="05000000000000000000" pitchFamily="2" charset="2"/>
              <a:buChar char="Ø"/>
            </a:pPr>
            <a:r>
              <a:rPr lang="en-US" dirty="0">
                <a:solidFill>
                  <a:schemeClr val="tx2"/>
                </a:solidFill>
                <a:latin typeface="+mj-lt"/>
              </a:rPr>
              <a:t>Note: assets, activities or sites listed in this appendix as entitled to submit an environmental reporting may be exempted from reporting some indicators due to the materiality principle defined in points 5.1 and 7 of the rule.</a:t>
            </a:r>
          </a:p>
          <a:p>
            <a:pPr marL="285750" indent="-285750">
              <a:spcAft>
                <a:spcPts val="1200"/>
              </a:spcAft>
              <a:buSzPct val="100000"/>
              <a:buFont typeface="Wingdings" panose="05000000000000000000" pitchFamily="2" charset="2"/>
              <a:buChar char="Ø"/>
            </a:pPr>
            <a:endParaRPr lang="fr-FR" dirty="0">
              <a:solidFill>
                <a:schemeClr val="tx2"/>
              </a:solidFill>
              <a:latin typeface="+mj-lt"/>
            </a:endParaRPr>
          </a:p>
          <a:p>
            <a:pPr marL="285750" indent="-285750">
              <a:spcAft>
                <a:spcPts val="1200"/>
              </a:spcAft>
              <a:buSzPct val="100000"/>
              <a:buFont typeface="Wingdings" panose="05000000000000000000" pitchFamily="2" charset="2"/>
              <a:buChar char="Ø"/>
            </a:pPr>
            <a:endParaRPr lang="fr-FR" b="1" dirty="0">
              <a:solidFill>
                <a:schemeClr val="tx2"/>
              </a:solidFill>
              <a:latin typeface="+mj-lt"/>
            </a:endParaRPr>
          </a:p>
          <a:p>
            <a:pPr marL="290250" lvl="6">
              <a:spcAft>
                <a:spcPts val="1200"/>
              </a:spcAft>
              <a:buSzPct val="100000"/>
            </a:pP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NEW APPENDIX</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WHAT IS CHANGING</a:t>
            </a:r>
          </a:p>
        </p:txBody>
      </p:sp>
      <p:pic>
        <p:nvPicPr>
          <p:cNvPr id="3" name="Image 2">
            <a:extLst>
              <a:ext uri="{FF2B5EF4-FFF2-40B4-BE49-F238E27FC236}">
                <a16:creationId xmlns:a16="http://schemas.microsoft.com/office/drawing/2014/main" id="{0901C9BB-71BE-4733-8A81-0872710E0391}"/>
              </a:ext>
            </a:extLst>
          </p:cNvPr>
          <p:cNvPicPr>
            <a:picLocks noChangeAspect="1"/>
          </p:cNvPicPr>
          <p:nvPr/>
        </p:nvPicPr>
        <p:blipFill>
          <a:blip r:embed="rId3"/>
          <a:stretch>
            <a:fillRect/>
          </a:stretch>
        </p:blipFill>
        <p:spPr>
          <a:xfrm>
            <a:off x="550686" y="468967"/>
            <a:ext cx="5137734" cy="5925032"/>
          </a:xfrm>
          <a:prstGeom prst="rect">
            <a:avLst/>
          </a:prstGeom>
        </p:spPr>
      </p:pic>
    </p:spTree>
    <p:extLst>
      <p:ext uri="{BB962C8B-B14F-4D97-AF65-F5344CB8AC3E}">
        <p14:creationId xmlns:p14="http://schemas.microsoft.com/office/powerpoint/2010/main" val="180583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a:t>Change </a:t>
            </a:r>
            <a:r>
              <a:rPr lang="fr-FR" dirty="0" err="1"/>
              <a:t>concerning</a:t>
            </a:r>
            <a:br>
              <a:rPr lang="fr-FR" dirty="0"/>
            </a:br>
            <a:r>
              <a:rPr lang="fr-FR" dirty="0"/>
              <a:t>SAFETY REPORTING</a:t>
            </a:r>
            <a:endParaRPr lang="en-US" sz="2000" dirty="0"/>
          </a:p>
        </p:txBody>
      </p:sp>
    </p:spTree>
    <p:extLst>
      <p:ext uri="{BB962C8B-B14F-4D97-AF65-F5344CB8AC3E}">
        <p14:creationId xmlns:p14="http://schemas.microsoft.com/office/powerpoint/2010/main" val="1794187111"/>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9E846D1BBF89449EF94DA111C67652" ma:contentTypeVersion="2" ma:contentTypeDescription="Crée un document." ma:contentTypeScope="" ma:versionID="aed07860261f188a8b63f0831dfff6ef">
  <xsd:schema xmlns:xsd="http://www.w3.org/2001/XMLSchema" xmlns:xs="http://www.w3.org/2001/XMLSchema" xmlns:p="http://schemas.microsoft.com/office/2006/metadata/properties" xmlns:ns2="5d669db1-3e2f-44f1-b377-ffdb62ca668f" targetNamespace="http://schemas.microsoft.com/office/2006/metadata/properties" ma:root="true" ma:fieldsID="b1a999488c79d3b984eeb319f2a67d76" ns2:_="">
    <xsd:import namespace="5d669db1-3e2f-44f1-b377-ffdb62ca66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69db1-3e2f-44f1-b377-ffdb62ca6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F345F-16E4-4A91-9E30-AE9CFF3F2D38}">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5d669db1-3e2f-44f1-b377-ffdb62ca668f"/>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7B8334A-1AD4-4E83-9A22-3E0345E19244}">
  <ds:schemaRefs>
    <ds:schemaRef ds:uri="http://schemas.microsoft.com/sharepoint/v3/contenttype/forms"/>
  </ds:schemaRefs>
</ds:datastoreItem>
</file>

<file path=customXml/itemProps3.xml><?xml version="1.0" encoding="utf-8"?>
<ds:datastoreItem xmlns:ds="http://schemas.openxmlformats.org/officeDocument/2006/customXml" ds:itemID="{1841E6D2-3D1B-4546-99AD-4B124077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69db1-3e2f-44f1-b377-ffdb62ca6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1441</TotalTime>
  <Words>3318</Words>
  <Application>Microsoft Office PowerPoint</Application>
  <PresentationFormat>Grand écran</PresentationFormat>
  <Paragraphs>288</Paragraphs>
  <Slides>28</Slides>
  <Notes>28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Courier New</vt:lpstr>
      <vt:lpstr>Wingdings</vt:lpstr>
      <vt:lpstr/>
      <vt:lpstr>HSE REPORTING revision 01 GROUP HSE RULE (CR -GR-HSE 100 rev 01)  SYNTHESIS  Rev01 of this rule introduces the Group's environmental reporting requirements and revises certain safety reporting requirements. This presentation includes the main changes and additions.</vt:lpstr>
      <vt:lpstr>Présentation PowerPoint</vt:lpstr>
      <vt:lpstr>Présentation PowerPoint</vt:lpstr>
      <vt:lpstr>Change concerning the REPORTING SCOPE</vt:lpstr>
      <vt:lpstr>Présentation PowerPoint</vt:lpstr>
      <vt:lpstr>Présentation PowerPoint</vt:lpstr>
      <vt:lpstr>Présentation PowerPoint</vt:lpstr>
      <vt:lpstr>Présentation PowerPoint</vt:lpstr>
      <vt:lpstr>Change concerning SAFETY REPORTING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Adding concerning ENVIRONNEMENTAL REPORTING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Kristel AUBERT</cp:lastModifiedBy>
  <cp:revision>158</cp:revision>
  <cp:lastPrinted>2019-02-13T13:41:57Z</cp:lastPrinted>
  <dcterms:modified xsi:type="dcterms:W3CDTF">2021-01-15T19:39:47Z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0x010100519E846D1BBF89449EF94DA111C67652</vt:lpwstr>
  </property>
  <property fmtid="{D5CDD505-2E9C-101B-9397-08002B2CF9AE}" pid="3" name="MSIP_Label_2b30ed1b-e95f-40b5-af89-828263f287a7_Enabled">
    <vt:lpwstr>True</vt:lpwstr>
  </property>
  <property fmtid="{D5CDD505-2E9C-101B-9397-08002B2CF9AE}" pid="4" name="MSIP_Label_2b30ed1b-e95f-40b5-af89-828263f287a7_SiteId">
    <vt:lpwstr>329e91b0-e21f-48fb-a071-456717ecc28e</vt:lpwstr>
  </property>
  <property fmtid="{D5CDD505-2E9C-101B-9397-08002B2CF9AE}" pid="5" name="MSIP_Label_2b30ed1b-e95f-40b5-af89-828263f287a7_Owner">
    <vt:lpwstr>kristel.aubert@total.com</vt:lpwstr>
  </property>
  <property fmtid="{D5CDD505-2E9C-101B-9397-08002B2CF9AE}" pid="6" name="MSIP_Label_2b30ed1b-e95f-40b5-af89-828263f287a7_SetDate">
    <vt:lpwstr>2020-09-11T14:49:17.5777086Z</vt:lpwstr>
  </property>
  <property fmtid="{D5CDD505-2E9C-101B-9397-08002B2CF9AE}" pid="7" name="MSIP_Label_2b30ed1b-e95f-40b5-af89-828263f287a7_Name">
    <vt:lpwstr>Restricted</vt:lpwstr>
  </property>
  <property fmtid="{D5CDD505-2E9C-101B-9397-08002B2CF9AE}" pid="8" name="MSIP_Label_2b30ed1b-e95f-40b5-af89-828263f287a7_Application">
    <vt:lpwstr>Microsoft Azure Information Protection</vt:lpwstr>
  </property>
  <property fmtid="{D5CDD505-2E9C-101B-9397-08002B2CF9AE}" pid="9" name="MSIP_Label_2b30ed1b-e95f-40b5-af89-828263f287a7_ActionId">
    <vt:lpwstr>c45d6c02-9f3c-459f-b1de-3f81317a4d36</vt:lpwstr>
  </property>
  <property fmtid="{D5CDD505-2E9C-101B-9397-08002B2CF9AE}" pid="10" name="MSIP_Label_2b30ed1b-e95f-40b5-af89-828263f287a7_Extended_MSFT_Method">
    <vt:lpwstr>Automatic</vt:lpwstr>
  </property>
  <property fmtid="{D5CDD505-2E9C-101B-9397-08002B2CF9AE}" pid="11" name="Sensitivity">
    <vt:lpwstr>Restricted</vt:lpwstr>
  </property>
</Properties>
</file>