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8"/>
  </p:notesMasterIdLst>
  <p:handoutMasterIdLst>
    <p:handoutMasterId r:id="rId9"/>
  </p:handoutMasterIdLst>
  <p:sldIdLst>
    <p:sldId id="256" r:id="rId5"/>
    <p:sldId id="292" r:id="rId6"/>
    <p:sldId id="29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pos="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MAIRET" initials="CM" lastIdx="4" clrIdx="0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2" name="Nicolas FOREST" initials="NF" lastIdx="4" clrIdx="1">
    <p:extLst>
      <p:ext uri="{19B8F6BF-5375-455C-9EA6-DF929625EA0E}">
        <p15:presenceInfo xmlns:p15="http://schemas.microsoft.com/office/powerpoint/2012/main" userId="S-1-5-21-1688137703-1013256711-2629252250-33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1"/>
    <a:srgbClr val="124391"/>
    <a:srgbClr val="55DD61"/>
    <a:srgbClr val="4B96D1"/>
    <a:srgbClr val="B83B21"/>
    <a:srgbClr val="3876AF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 snapToGrid="0">
      <p:cViewPr varScale="1">
        <p:scale>
          <a:sx n="107" d="100"/>
          <a:sy n="107" d="100"/>
        </p:scale>
        <p:origin x="1664" y="160"/>
      </p:cViewPr>
      <p:guideLst>
        <p:guide orient="horz" pos="2251"/>
        <p:guide orient="horz" pos="2296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1220351"/>
            <a:ext cx="7276629" cy="1031840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2296642"/>
            <a:ext cx="7276629" cy="112043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920588" y="6597932"/>
            <a:ext cx="1223412" cy="21544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© Laurent Pascal/Total</a:t>
            </a:r>
          </a:p>
        </p:txBody>
      </p:sp>
      <p:pic>
        <p:nvPicPr>
          <p:cNvPr id="9" name="Image 8" descr="TOTAL_logo_RVB_fond_transparent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"/>
            <a:ext cx="9144000" cy="8473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AADC7B-3B84-7F47-9077-610072335616}"/>
              </a:ext>
            </a:extLst>
          </p:cNvPr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73D01-8A07-B048-9361-3FFAD2F0EB86}"/>
              </a:ext>
            </a:extLst>
          </p:cNvPr>
          <p:cNvSpPr/>
          <p:nvPr userDrawn="1"/>
        </p:nvSpPr>
        <p:spPr>
          <a:xfrm>
            <a:off x="7920588" y="6597932"/>
            <a:ext cx="1223412" cy="21544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© Laurent Pascal/Total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2E08BF5-3E97-F548-84F5-C4F67F56D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28" t="40933"/>
          <a:stretch/>
        </p:blipFill>
        <p:spPr>
          <a:xfrm>
            <a:off x="-2433" y="3429000"/>
            <a:ext cx="9143999" cy="3429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1F970E-0EC2-6245-B4E5-B3979621801C}"/>
              </a:ext>
            </a:extLst>
          </p:cNvPr>
          <p:cNvSpPr/>
          <p:nvPr userDrawn="1"/>
        </p:nvSpPr>
        <p:spPr>
          <a:xfrm>
            <a:off x="-4867" y="3429000"/>
            <a:ext cx="9146433" cy="3429000"/>
          </a:xfrm>
          <a:prstGeom prst="rect">
            <a:avLst/>
          </a:prstGeom>
          <a:solidFill>
            <a:srgbClr val="12439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>
            <a:lvl1pPr marL="342900" indent="-342900">
              <a:buClr>
                <a:srgbClr val="13439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134391"/>
              </a:buClr>
              <a:defRPr/>
            </a:lvl2pPr>
            <a:lvl3pPr>
              <a:buClr>
                <a:srgbClr val="134391"/>
              </a:buClr>
              <a:defRPr/>
            </a:lvl3pPr>
            <a:lvl4pPr>
              <a:buClr>
                <a:srgbClr val="134391"/>
              </a:buClr>
              <a:defRPr/>
            </a:lvl4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 sz="1600"/>
            </a:lvl1pPr>
            <a:lvl2pPr>
              <a:buClr>
                <a:srgbClr val="134391"/>
              </a:buClr>
              <a:defRPr sz="1400"/>
            </a:lvl2pPr>
            <a:lvl3pPr>
              <a:buClr>
                <a:srgbClr val="134391"/>
              </a:buClr>
              <a:defRPr sz="1200"/>
            </a:lvl3pPr>
            <a:lvl4pPr>
              <a:buClr>
                <a:srgbClr val="134391"/>
              </a:buClr>
              <a:defRPr sz="1200"/>
            </a:lvl4pPr>
            <a:lvl5pPr>
              <a:buFont typeface="Arial" pitchFamily="34" charset="0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 sz="1600"/>
            </a:lvl1pPr>
            <a:lvl2pPr>
              <a:buClr>
                <a:srgbClr val="134391"/>
              </a:buClr>
              <a:defRPr sz="1400"/>
            </a:lvl2pPr>
            <a:lvl3pPr>
              <a:buClr>
                <a:srgbClr val="134391"/>
              </a:buClr>
              <a:defRPr sz="1200"/>
            </a:lvl3pPr>
            <a:lvl4pPr>
              <a:buClr>
                <a:srgbClr val="134391"/>
              </a:buCl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026979" y="2700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1343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0" name="Image 9" descr="TOTAL_logo_RVB_powerpoint.ps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8" y="6368938"/>
            <a:ext cx="1298992" cy="4546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sp>
        <p:nvSpPr>
          <p:cNvPr id="3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1274496F-7FC6-488D-B38B-A8B6ED189BA3}"/>
              </a:ext>
            </a:extLst>
          </p:cNvPr>
          <p:cNvSpPr txBox="1"/>
          <p:nvPr userDrawn="1"/>
        </p:nvSpPr>
        <p:spPr>
          <a:xfrm>
            <a:off x="457200" y="6432895"/>
            <a:ext cx="1794593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/>
              <a:t>JMS 2020 - Kit managers</a:t>
            </a:r>
            <a:endParaRPr lang="en-US" sz="700" b="1" dirty="0">
              <a:solidFill>
                <a:srgbClr val="000000"/>
              </a:solidFill>
              <a:latin typeface="+mj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+mj-lt"/>
              </a:rPr>
              <a:t>TOTAL Classification: Restricted Distribution
TOTAL - All rights reserved</a:t>
            </a:r>
            <a:endParaRPr lang="fr-FR" sz="7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DDAF56E-1574-5B40-B507-C3735DB69FB4}"/>
              </a:ext>
            </a:extLst>
          </p:cNvPr>
          <p:cNvGrpSpPr/>
          <p:nvPr userDrawn="1"/>
        </p:nvGrpSpPr>
        <p:grpSpPr>
          <a:xfrm>
            <a:off x="460057" y="5679551"/>
            <a:ext cx="2302717" cy="495564"/>
            <a:chOff x="181051" y="5653577"/>
            <a:chExt cx="2302717" cy="4955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00EC62-9F99-AE4C-8D64-45BB8F1757BB}"/>
                </a:ext>
              </a:extLst>
            </p:cNvPr>
            <p:cNvSpPr/>
            <p:nvPr/>
          </p:nvSpPr>
          <p:spPr>
            <a:xfrm>
              <a:off x="748232" y="5655429"/>
              <a:ext cx="750152" cy="154999"/>
            </a:xfrm>
            <a:prstGeom prst="rect">
              <a:avLst/>
            </a:prstGeom>
            <a:solidFill>
              <a:srgbClr val="015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50"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11470303-07D6-1946-923C-C1AD57017C73}"/>
                </a:ext>
              </a:extLst>
            </p:cNvPr>
            <p:cNvSpPr txBox="1"/>
            <p:nvPr/>
          </p:nvSpPr>
          <p:spPr>
            <a:xfrm>
              <a:off x="705426" y="5661248"/>
              <a:ext cx="883176" cy="1320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8890" rIns="0" bIns="0" rtlCol="0">
              <a:spAutoFit/>
            </a:bodyPr>
            <a:lstStyle/>
            <a:p>
              <a:pPr marL="69850">
                <a:lnSpc>
                  <a:spcPct val="100000"/>
                </a:lnSpc>
                <a:spcBef>
                  <a:spcPts val="70"/>
                </a:spcBef>
              </a:pPr>
              <a:r>
                <a:rPr sz="800" b="1" dirty="0">
                  <a:solidFill>
                    <a:srgbClr val="FFFFFF"/>
                  </a:solidFill>
                  <a:latin typeface="+mn-lt"/>
                  <a:cs typeface="Helvetica"/>
                </a:rPr>
                <a:t>30 </a:t>
              </a:r>
              <a:r>
                <a:rPr sz="800" b="1" spc="-20" dirty="0">
                  <a:solidFill>
                    <a:srgbClr val="FFFFFF"/>
                  </a:solidFill>
                  <a:latin typeface="+mn-lt"/>
                  <a:cs typeface="Helvetica"/>
                </a:rPr>
                <a:t>AVRIL</a:t>
              </a:r>
              <a:r>
                <a:rPr sz="800" b="1" spc="-75" dirty="0">
                  <a:solidFill>
                    <a:srgbClr val="FFFFFF"/>
                  </a:solidFill>
                  <a:latin typeface="+mn-lt"/>
                  <a:cs typeface="Helvetica"/>
                </a:rPr>
                <a:t> </a:t>
              </a:r>
              <a:r>
                <a:rPr sz="800" b="1" spc="10" dirty="0">
                  <a:solidFill>
                    <a:srgbClr val="FFFFFF"/>
                  </a:solidFill>
                  <a:latin typeface="+mn-lt"/>
                  <a:cs typeface="Helvetica"/>
                </a:rPr>
                <a:t>2020</a:t>
              </a:r>
              <a:endParaRPr sz="800" b="1" dirty="0">
                <a:latin typeface="+mn-lt"/>
                <a:cs typeface="Helvetica"/>
              </a:endParaRPr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A245B581-9743-9B43-81BC-C4384C0E460F}"/>
                </a:ext>
              </a:extLst>
            </p:cNvPr>
            <p:cNvSpPr/>
            <p:nvPr/>
          </p:nvSpPr>
          <p:spPr>
            <a:xfrm>
              <a:off x="181051" y="5653577"/>
              <a:ext cx="495752" cy="4955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50"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A9112E9E-4EB4-864F-B53D-D07E75488E64}"/>
                </a:ext>
              </a:extLst>
            </p:cNvPr>
            <p:cNvSpPr txBox="1"/>
            <p:nvPr/>
          </p:nvSpPr>
          <p:spPr>
            <a:xfrm>
              <a:off x="750704" y="5877272"/>
              <a:ext cx="1733064" cy="2718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spc="15" dirty="0">
                  <a:solidFill>
                    <a:srgbClr val="01509C"/>
                  </a:solidFill>
                  <a:latin typeface="+mn-lt"/>
                  <a:cs typeface="Helvetica"/>
                </a:rPr>
                <a:t>JOURNÉE MONDIALE </a:t>
              </a:r>
              <a:endParaRPr lang="fr-FR" sz="800" b="1" spc="15" dirty="0">
                <a:solidFill>
                  <a:srgbClr val="01509C"/>
                </a:solidFill>
                <a:latin typeface="+mn-lt"/>
                <a:cs typeface="Helvetica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spc="5" dirty="0">
                  <a:solidFill>
                    <a:srgbClr val="01509C"/>
                  </a:solidFill>
                  <a:latin typeface="+mn-lt"/>
                  <a:cs typeface="Helvetica"/>
                </a:rPr>
                <a:t>DE </a:t>
              </a:r>
              <a:r>
                <a:rPr sz="800" b="1" spc="10" dirty="0">
                  <a:solidFill>
                    <a:srgbClr val="01509C"/>
                  </a:solidFill>
                  <a:latin typeface="+mn-lt"/>
                  <a:cs typeface="Helvetica"/>
                </a:rPr>
                <a:t>LA</a:t>
              </a:r>
              <a:r>
                <a:rPr sz="800" b="1" spc="15" dirty="0">
                  <a:solidFill>
                    <a:srgbClr val="01509C"/>
                  </a:solidFill>
                  <a:latin typeface="+mn-lt"/>
                  <a:cs typeface="Helvetica"/>
                </a:rPr>
                <a:t> </a:t>
              </a:r>
              <a:r>
                <a:rPr sz="800" b="1" spc="20" dirty="0">
                  <a:solidFill>
                    <a:srgbClr val="01509C"/>
                  </a:solidFill>
                  <a:latin typeface="+mn-lt"/>
                  <a:cs typeface="Helvetica"/>
                </a:rPr>
                <a:t>SÉCURITÉ</a:t>
              </a:r>
              <a:endParaRPr sz="800" dirty="0">
                <a:latin typeface="+mn-lt"/>
                <a:cs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rgbClr val="134391"/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83B21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04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90860" y="2296642"/>
            <a:ext cx="8073770" cy="1120430"/>
          </a:xfrm>
        </p:spPr>
        <p:txBody>
          <a:bodyPr/>
          <a:lstStyle/>
          <a:p>
            <a:r>
              <a:rPr lang="en-GB" sz="3200" b="1" spc="-70" dirty="0">
                <a:solidFill>
                  <a:schemeClr val="accent2"/>
                </a:solidFill>
                <a:latin typeface="+mj-lt"/>
                <a:ea typeface="+mj-ea"/>
                <a:cs typeface="Helvetica Neue LT Std 75"/>
              </a:rPr>
              <a:t>Nos vies </a:t>
            </a:r>
            <a:r>
              <a:rPr lang="en-GB" sz="3200" b="1" spc="-70" dirty="0" err="1">
                <a:solidFill>
                  <a:schemeClr val="accent2"/>
                </a:solidFill>
                <a:latin typeface="+mj-lt"/>
                <a:ea typeface="+mj-ea"/>
                <a:cs typeface="Helvetica Neue LT Std 75"/>
              </a:rPr>
              <a:t>avant</a:t>
            </a:r>
            <a:r>
              <a:rPr lang="en-GB" sz="3200" b="1" spc="-70" dirty="0">
                <a:solidFill>
                  <a:schemeClr val="accent2"/>
                </a:solidFill>
                <a:latin typeface="+mj-lt"/>
                <a:ea typeface="+mj-ea"/>
                <a:cs typeface="Helvetica Neue LT Std 75"/>
              </a:rPr>
              <a:t> tout !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76905" y="4009498"/>
            <a:ext cx="1778342" cy="518671"/>
            <a:chOff x="705426" y="5661248"/>
            <a:chExt cx="1778342" cy="5186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396C2B-34CB-034E-8597-DE76C6DD21ED}"/>
                </a:ext>
              </a:extLst>
            </p:cNvPr>
            <p:cNvSpPr/>
            <p:nvPr/>
          </p:nvSpPr>
          <p:spPr>
            <a:xfrm>
              <a:off x="755575" y="5666445"/>
              <a:ext cx="811169" cy="154999"/>
            </a:xfrm>
            <a:prstGeom prst="rect">
              <a:avLst/>
            </a:prstGeom>
            <a:solidFill>
              <a:srgbClr val="015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50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3887F31F-532E-2D4D-BF54-73130D93F0CE}"/>
                </a:ext>
              </a:extLst>
            </p:cNvPr>
            <p:cNvSpPr txBox="1"/>
            <p:nvPr/>
          </p:nvSpPr>
          <p:spPr>
            <a:xfrm>
              <a:off x="705426" y="5661248"/>
              <a:ext cx="88317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8890" rIns="0" bIns="0" rtlCol="0">
              <a:spAutoFit/>
            </a:bodyPr>
            <a:lstStyle/>
            <a:p>
              <a:pPr marL="69850">
                <a:lnSpc>
                  <a:spcPct val="100000"/>
                </a:lnSpc>
                <a:spcBef>
                  <a:spcPts val="70"/>
                </a:spcBef>
              </a:pPr>
              <a:r>
                <a:rPr sz="900" b="0" dirty="0">
                  <a:solidFill>
                    <a:srgbClr val="FFFFFF"/>
                  </a:solidFill>
                  <a:latin typeface="+mn-lt"/>
                  <a:cs typeface="Helvetica"/>
                </a:rPr>
                <a:t>30 </a:t>
              </a:r>
              <a:r>
                <a:rPr sz="900" b="0" spc="-20" dirty="0">
                  <a:solidFill>
                    <a:srgbClr val="FFFFFF"/>
                  </a:solidFill>
                  <a:latin typeface="+mn-lt"/>
                  <a:cs typeface="Helvetica"/>
                </a:rPr>
                <a:t>AVRIL</a:t>
              </a:r>
              <a:r>
                <a:rPr sz="900" b="0" spc="-75" dirty="0">
                  <a:solidFill>
                    <a:srgbClr val="FFFFFF"/>
                  </a:solidFill>
                  <a:latin typeface="+mn-lt"/>
                  <a:cs typeface="Helvetica"/>
                </a:rPr>
                <a:t> </a:t>
              </a:r>
              <a:r>
                <a:rPr sz="900" b="0" spc="10" dirty="0">
                  <a:solidFill>
                    <a:srgbClr val="FFFFFF"/>
                  </a:solidFill>
                  <a:latin typeface="+mn-lt"/>
                  <a:cs typeface="Helvetica"/>
                </a:rPr>
                <a:t>2020</a:t>
              </a:r>
              <a:endParaRPr sz="900" b="0" dirty="0">
                <a:latin typeface="+mn-lt"/>
                <a:cs typeface="Helvetica"/>
              </a:endParaRPr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63A556C9-2ACF-5C44-B90E-ADBCD70015C0}"/>
                </a:ext>
              </a:extLst>
            </p:cNvPr>
            <p:cNvSpPr txBox="1"/>
            <p:nvPr/>
          </p:nvSpPr>
          <p:spPr>
            <a:xfrm>
              <a:off x="750704" y="5877272"/>
              <a:ext cx="1733064" cy="3026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15" dirty="0">
                  <a:solidFill>
                    <a:schemeClr val="bg1"/>
                  </a:solidFill>
                  <a:latin typeface="+mn-lt"/>
                  <a:cs typeface="Helvetica"/>
                </a:rPr>
                <a:t>JOURNÉE MONDIALE </a:t>
              </a:r>
              <a:endParaRPr lang="fr-FR" sz="900" b="1" spc="15" dirty="0">
                <a:solidFill>
                  <a:schemeClr val="bg1"/>
                </a:solidFill>
                <a:latin typeface="+mn-lt"/>
                <a:cs typeface="Helvetica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5" dirty="0">
                  <a:solidFill>
                    <a:schemeClr val="bg1"/>
                  </a:solidFill>
                  <a:latin typeface="+mn-lt"/>
                  <a:cs typeface="Helvetica"/>
                </a:rPr>
                <a:t>DE </a:t>
              </a:r>
              <a:r>
                <a:rPr sz="900" b="1" spc="10" dirty="0">
                  <a:solidFill>
                    <a:schemeClr val="bg1"/>
                  </a:solidFill>
                  <a:latin typeface="+mn-lt"/>
                  <a:cs typeface="Helvetica"/>
                </a:rPr>
                <a:t>LA</a:t>
              </a:r>
              <a:r>
                <a:rPr sz="900" b="1" spc="15" dirty="0">
                  <a:solidFill>
                    <a:schemeClr val="bg1"/>
                  </a:solidFill>
                  <a:latin typeface="+mn-lt"/>
                  <a:cs typeface="Helvetica"/>
                </a:rPr>
                <a:t> </a:t>
              </a:r>
              <a:r>
                <a:rPr sz="900" b="1" spc="20" dirty="0">
                  <a:solidFill>
                    <a:schemeClr val="bg1"/>
                  </a:solidFill>
                  <a:latin typeface="+mn-lt"/>
                  <a:cs typeface="Helvetica"/>
                </a:rPr>
                <a:t>SÉCURITÉ</a:t>
              </a:r>
              <a:endParaRPr sz="900" dirty="0">
                <a:solidFill>
                  <a:schemeClr val="bg1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15" name="Titre 2">
            <a:extLst>
              <a:ext uri="{FF2B5EF4-FFF2-40B4-BE49-F238E27FC236}">
                <a16:creationId xmlns:a16="http://schemas.microsoft.com/office/drawing/2014/main" id="{A2012EE8-6EE3-2142-A8F3-9991AF69E082}"/>
              </a:ext>
            </a:extLst>
          </p:cNvPr>
          <p:cNvSpPr txBox="1">
            <a:spLocks/>
          </p:cNvSpPr>
          <p:nvPr/>
        </p:nvSpPr>
        <p:spPr>
          <a:xfrm>
            <a:off x="319609" y="1712967"/>
            <a:ext cx="6983718" cy="5392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pc="-70" dirty="0" err="1">
                <a:solidFill>
                  <a:schemeClr val="bg1"/>
                </a:solidFill>
                <a:cs typeface="Helvetica Neue LT Std 75"/>
              </a:rPr>
              <a:t>T</a:t>
            </a:r>
            <a:r>
              <a:rPr lang="en-GB" b="1" i="0" kern="1200" cap="none" spc="-70" dirty="0" err="1">
                <a:solidFill>
                  <a:schemeClr val="bg1"/>
                </a:solidFill>
                <a:ea typeface="+mj-ea"/>
                <a:cs typeface="Helvetica Neue LT Std 75"/>
              </a:rPr>
              <a:t>ournées</a:t>
            </a:r>
            <a:r>
              <a:rPr lang="en-GB" b="1" i="0" kern="1200" cap="none" spc="-70" dirty="0">
                <a:solidFill>
                  <a:schemeClr val="bg1"/>
                </a:solidFill>
                <a:ea typeface="+mj-ea"/>
                <a:cs typeface="Helvetica Neue LT Std 75"/>
              </a:rPr>
              <a:t> </a:t>
            </a:r>
            <a:r>
              <a:rPr lang="en-GB" spc="-70" dirty="0" err="1">
                <a:solidFill>
                  <a:schemeClr val="bg1"/>
                </a:solidFill>
                <a:cs typeface="Helvetica Neue LT Std 75"/>
              </a:rPr>
              <a:t>Sé</a:t>
            </a:r>
            <a:r>
              <a:rPr lang="en-GB" b="1" i="0" kern="1200" cap="none" spc="-70" dirty="0" err="1">
                <a:solidFill>
                  <a:schemeClr val="bg1"/>
                </a:solidFill>
                <a:ea typeface="+mj-ea"/>
                <a:cs typeface="Helvetica Neue LT Std 75"/>
              </a:rPr>
              <a:t>curité</a:t>
            </a:r>
            <a:r>
              <a:rPr lang="en-GB" b="1" i="0" kern="1200" cap="none" spc="-70" dirty="0">
                <a:solidFill>
                  <a:schemeClr val="bg1"/>
                </a:solidFill>
                <a:ea typeface="+mj-ea"/>
                <a:cs typeface="Helvetica Neue LT Std 75"/>
              </a:rPr>
              <a:t> </a:t>
            </a:r>
            <a:r>
              <a:rPr lang="en-GB" spc="-70" dirty="0" err="1">
                <a:solidFill>
                  <a:schemeClr val="bg1"/>
                </a:solidFill>
                <a:cs typeface="Helvetica Neue LT Std 75"/>
              </a:rPr>
              <a:t>C</a:t>
            </a:r>
            <a:r>
              <a:rPr lang="en-GB" b="1" i="0" kern="1200" cap="none" spc="-70" dirty="0" err="1">
                <a:solidFill>
                  <a:schemeClr val="bg1"/>
                </a:solidFill>
                <a:ea typeface="+mj-ea"/>
                <a:cs typeface="Helvetica Neue LT Std 75"/>
              </a:rPr>
              <a:t>onjointes</a:t>
            </a:r>
            <a:r>
              <a:rPr lang="en-GB" b="1" i="0" kern="1200" cap="none" spc="-70" dirty="0">
                <a:solidFill>
                  <a:schemeClr val="bg1"/>
                </a:solidFill>
                <a:ea typeface="+mj-ea"/>
                <a:cs typeface="Helvetica Neue LT Std 75"/>
              </a:rPr>
              <a:t>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8984" y="3574851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Kit Managers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2B9B33A-AA49-CB43-806E-AF0D3085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34" y="3970029"/>
            <a:ext cx="581510" cy="5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F6F8B-1B0E-DB4B-8A51-21DD007C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45CF1F-9F1F-9D45-97E7-E91D4D93F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789C2D-3A15-1D43-9D26-28A532B35C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6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999C2F1-058C-CC48-9017-EF17B025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8"/>
          <a:stretch/>
        </p:blipFill>
        <p:spPr>
          <a:xfrm>
            <a:off x="0" y="9120"/>
            <a:ext cx="9144000" cy="684888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780CA1-DB8A-AD4E-9B26-A52E247F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FE2FE-D0F6-8043-83D9-3F04C725B7DC}"/>
              </a:ext>
            </a:extLst>
          </p:cNvPr>
          <p:cNvSpPr/>
          <p:nvPr/>
        </p:nvSpPr>
        <p:spPr>
          <a:xfrm>
            <a:off x="-11952" y="4560"/>
            <a:ext cx="9146433" cy="6853440"/>
          </a:xfrm>
          <a:prstGeom prst="rect">
            <a:avLst/>
          </a:prstGeom>
          <a:solidFill>
            <a:srgbClr val="124391">
              <a:alpha val="2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1D576A-66EA-474B-B135-F3CB7146CB67}"/>
              </a:ext>
            </a:extLst>
          </p:cNvPr>
          <p:cNvGrpSpPr/>
          <p:nvPr/>
        </p:nvGrpSpPr>
        <p:grpSpPr>
          <a:xfrm>
            <a:off x="-11952" y="457200"/>
            <a:ext cx="6744192" cy="975600"/>
            <a:chOff x="-11952" y="457200"/>
            <a:chExt cx="6744192" cy="975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3B08FA-9E12-124F-9344-419E5A7F2591}"/>
                </a:ext>
              </a:extLst>
            </p:cNvPr>
            <p:cNvSpPr/>
            <p:nvPr userDrawn="1"/>
          </p:nvSpPr>
          <p:spPr>
            <a:xfrm>
              <a:off x="-11952" y="457200"/>
              <a:ext cx="6744192" cy="9756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142E366-278A-9349-BB25-BF3602803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598080"/>
              <a:ext cx="2714594" cy="736818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21CA6CC-D65D-3747-AF47-2958FCE77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640" y="5269174"/>
            <a:ext cx="1325304" cy="1325304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692655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orange-visue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2B0D1FFC29F46A6C84B04A9E45DCD" ma:contentTypeVersion="2" ma:contentTypeDescription="Crée un document." ma:contentTypeScope="" ma:versionID="f120790658a5aaec1dc9348529243b9e">
  <xsd:schema xmlns:xsd="http://www.w3.org/2001/XMLSchema" xmlns:xs="http://www.w3.org/2001/XMLSchema" xmlns:p="http://schemas.microsoft.com/office/2006/metadata/properties" xmlns:ns2="6cfc1733-88f5-48e0-9764-36858cbb8ae4" targetNamespace="http://schemas.microsoft.com/office/2006/metadata/properties" ma:root="true" ma:fieldsID="dc5d4b931ef96d6324c76ca95343ee56" ns2:_="">
    <xsd:import namespace="6cfc1733-88f5-48e0-9764-36858cbb8a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c1733-88f5-48e0-9764-36858cbb8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0AB61-7A01-4C00-9C95-3259A8F2C96F}">
  <ds:schemaRefs>
    <ds:schemaRef ds:uri="6cfc1733-88f5-48e0-9764-36858cbb8a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91FD30-B000-47C7-A054-DAA981351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71431-BE05-4627-A332-330D76FFDBE5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cfc1733-88f5-48e0-9764-36858cbb8a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fr_total_modele_orange-visuel</Template>
  <TotalTime>1134</TotalTime>
  <Words>21</Words>
  <Application>Microsoft Macintosh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Helvetica Neue LT Std 75</vt:lpstr>
      <vt:lpstr>Lucida Grande</vt:lpstr>
      <vt:lpstr>fr_total_modele_orange-visuel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 Vert Sécurité :</dc:title>
  <dc:creator>Carolene MAFRA</dc:creator>
  <cp:lastModifiedBy>Robin Haquet</cp:lastModifiedBy>
  <cp:revision>89</cp:revision>
  <dcterms:created xsi:type="dcterms:W3CDTF">2020-02-20T09:07:55Z</dcterms:created>
  <dcterms:modified xsi:type="dcterms:W3CDTF">2020-04-10T08:30:40Z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0x0101005492B0D1FFC29F46A6C84B04A9E45DCD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iteId">
    <vt:lpwstr>329e91b0-e21f-48fb-a071-456717ecc28e</vt:lpwstr>
  </property>
  <property fmtid="{D5CDD505-2E9C-101B-9397-08002B2CF9AE}" pid="5" name="MSIP_Label_2b30ed1b-e95f-40b5-af89-828263f287a7_Owner">
    <vt:lpwstr>abakar.halilou@total.com</vt:lpwstr>
  </property>
  <property fmtid="{D5CDD505-2E9C-101B-9397-08002B2CF9AE}" pid="6" name="MSIP_Label_2b30ed1b-e95f-40b5-af89-828263f287a7_SetDate">
    <vt:lpwstr>2020-03-13T08:13:50.7504246Z</vt:lpwstr>
  </property>
  <property fmtid="{D5CDD505-2E9C-101B-9397-08002B2CF9AE}" pid="7" name="MSIP_Label_2b30ed1b-e95f-40b5-af89-828263f287a7_Name">
    <vt:lpwstr>Restricted</vt:lpwstr>
  </property>
  <property fmtid="{D5CDD505-2E9C-101B-9397-08002B2CF9AE}" pid="8" name="MSIP_Label_2b30ed1b-e95f-40b5-af89-828263f287a7_Application">
    <vt:lpwstr>Microsoft Azure Information Protection</vt:lpwstr>
  </property>
  <property fmtid="{D5CDD505-2E9C-101B-9397-08002B2CF9AE}" pid="9" name="MSIP_Label_2b30ed1b-e95f-40b5-af89-828263f287a7_ActionId">
    <vt:lpwstr>5d33e99c-e5a0-4aca-abd8-e2834f3978f3</vt:lpwstr>
  </property>
  <property fmtid="{D5CDD505-2E9C-101B-9397-08002B2CF9AE}" pid="10" name="MSIP_Label_2b30ed1b-e95f-40b5-af89-828263f287a7_Extended_MSFT_Method">
    <vt:lpwstr>Automatic</vt:lpwstr>
  </property>
  <property fmtid="{D5CDD505-2E9C-101B-9397-08002B2CF9AE}" pid="11" name="Sensitivity">
    <vt:lpwstr>Restricted</vt:lpwstr>
  </property>
</Properties>
</file>