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499" r:id="rId2"/>
    <p:sldId id="500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772" autoAdjust="0"/>
    <p:restoredTop sz="95859" autoAdjust="0"/>
  </p:normalViewPr>
  <p:slideViewPr>
    <p:cSldViewPr snapToGrid="0">
      <p:cViewPr varScale="1">
        <p:scale>
          <a:sx n="82" d="100"/>
          <a:sy n="82" d="100"/>
        </p:scale>
        <p:origin x="192" y="3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 varScale="1">
        <p:scale>
          <a:sx n="170" d="100"/>
          <a:sy n="170" d="100"/>
        </p:scale>
        <p:origin x="25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614CAE6-BFFC-44D9-B589-0D037404D9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608E2BC-021C-40B7-90F3-4B68AD2B71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2EC88-F953-4BD6-A688-3279E9A6E67A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5F619B7-E80F-4357-A079-8385235264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027D7F4-CEC4-4BC4-A31D-0DEAAFB986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5B5C3-2E1E-4008-9B77-C67FFE77BE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042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49E9D-AF7B-45D0-B389-3AE92F6B3F8A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DE3DE-59D0-436E-9643-2C33BA4042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461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88000" indent="-144000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432000" indent="-1440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576000" indent="-144000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ption N°2 Couvertu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DAAE4607-2A2E-45AF-81C6-9691F876AD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40AEA671-FC71-4FFA-B81F-CABE73D6E4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61200" y="3283309"/>
            <a:ext cx="5400000" cy="83541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>
                <a:solidFill>
                  <a:schemeClr val="tx1"/>
                </a:solidFill>
              </a:rPr>
              <a:t>World Day for Safety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April 29, 2022</a:t>
            </a:r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BF23DB5D-4428-47C6-AAAD-CF435EDAD1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61200" y="4193972"/>
            <a:ext cx="5400000" cy="68391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r>
              <a:rPr lang="en-US" dirty="0"/>
              <a:t>Subtitle in 1-2 lines [Arial Regular font, 18]</a:t>
            </a:r>
          </a:p>
        </p:txBody>
      </p:sp>
      <p:sp>
        <p:nvSpPr>
          <p:cNvPr id="11" name="Espace réservé du texte 4">
            <a:extLst>
              <a:ext uri="{FF2B5EF4-FFF2-40B4-BE49-F238E27FC236}">
                <a16:creationId xmlns:a16="http://schemas.microsoft.com/office/drawing/2014/main" id="{B4F9143E-8BA3-444C-AB24-7D43B842B3D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61200" y="4953136"/>
            <a:ext cx="5400000" cy="53474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r>
              <a:rPr lang="en-US" sz="1400" dirty="0"/>
              <a:t>Location where the presentation is given or the first and last names of the presenter [Arial Regular Font, 14]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61814A1E-6646-FC46-95BA-601DC92849C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C62106A8-FA1B-F041-A8E5-9BC2304F88F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031" y="5635690"/>
            <a:ext cx="901169" cy="901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09753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1592424"/>
            <a:ext cx="11268000" cy="4626324"/>
          </a:xfrm>
          <a:prstGeom prst="rect">
            <a:avLst/>
          </a:prstGeom>
        </p:spPr>
        <p:txBody>
          <a:bodyPr/>
          <a:lstStyle>
            <a:lvl1pPr>
              <a:buClr>
                <a:srgbClr val="FFD400"/>
              </a:buClr>
              <a:defRPr>
                <a:solidFill>
                  <a:schemeClr val="tx1"/>
                </a:solidFill>
              </a:defRPr>
            </a:lvl1pPr>
            <a:lvl2pPr>
              <a:buClr>
                <a:srgbClr val="FFD400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FFD400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FFD400"/>
              </a:buCl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Level 1</a:t>
            </a:r>
          </a:p>
          <a:p>
            <a:pPr lvl="1"/>
            <a:r>
              <a:rPr lang="fr-FR" dirty="0"/>
              <a:t>Level 2</a:t>
            </a:r>
          </a:p>
          <a:p>
            <a:pPr lvl="2"/>
            <a:r>
              <a:rPr lang="fr-FR" dirty="0"/>
              <a:t>Level 3</a:t>
            </a:r>
          </a:p>
          <a:p>
            <a:pPr lvl="3"/>
            <a:r>
              <a:rPr lang="fr-FR" dirty="0">
                <a:latin typeface="Helvetica Neue" panose="02000503000000020004" pitchFamily="2" charset="0"/>
              </a:rPr>
              <a:t>Sed </a:t>
            </a:r>
            <a:r>
              <a:rPr lang="fr-FR" dirty="0" err="1">
                <a:latin typeface="Helvetica Neue" panose="02000503000000020004" pitchFamily="2" charset="0"/>
              </a:rPr>
              <a:t>laeditur</a:t>
            </a:r>
            <a:r>
              <a:rPr lang="fr-FR" dirty="0">
                <a:latin typeface="Helvetica Neue" panose="02000503000000020004" pitchFamily="2" charset="0"/>
              </a:rPr>
              <a:t> hic </a:t>
            </a:r>
            <a:r>
              <a:rPr lang="fr-FR" dirty="0" err="1">
                <a:latin typeface="Helvetica Neue" panose="02000503000000020004" pitchFamily="2" charset="0"/>
              </a:rPr>
              <a:t>coetuum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magnificus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splendor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levitate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paucorum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incondita</a:t>
            </a:r>
            <a:r>
              <a:rPr lang="fr-FR" dirty="0">
                <a:latin typeface="Helvetica Neue" panose="02000503000000020004" pitchFamily="2" charset="0"/>
              </a:rPr>
              <a:t>, </a:t>
            </a:r>
            <a:r>
              <a:rPr lang="fr-FR" dirty="0" err="1">
                <a:latin typeface="Helvetica Neue" panose="02000503000000020004" pitchFamily="2" charset="0"/>
              </a:rPr>
              <a:t>ubi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nati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sunt</a:t>
            </a:r>
            <a:r>
              <a:rPr lang="fr-FR" dirty="0">
                <a:latin typeface="Helvetica Neue" panose="02000503000000020004" pitchFamily="2" charset="0"/>
              </a:rPr>
              <a:t> non </a:t>
            </a:r>
            <a:r>
              <a:rPr lang="fr-FR" dirty="0" err="1">
                <a:latin typeface="Helvetica Neue" panose="02000503000000020004" pitchFamily="2" charset="0"/>
              </a:rPr>
              <a:t>reputantium</a:t>
            </a:r>
            <a:r>
              <a:rPr lang="fr-FR" dirty="0">
                <a:latin typeface="Helvetica Neue" panose="02000503000000020004" pitchFamily="2" charset="0"/>
              </a:rPr>
              <a:t>, </a:t>
            </a:r>
            <a:r>
              <a:rPr lang="fr-FR" dirty="0" err="1">
                <a:latin typeface="Helvetica Neue" panose="02000503000000020004" pitchFamily="2" charset="0"/>
              </a:rPr>
              <a:t>sed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tamquam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indulta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licentia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vitiis</a:t>
            </a:r>
            <a:r>
              <a:rPr lang="fr-FR" dirty="0">
                <a:latin typeface="Helvetica Neue" panose="02000503000000020004" pitchFamily="2" charset="0"/>
              </a:rPr>
              <a:t> ad </a:t>
            </a:r>
            <a:r>
              <a:rPr lang="fr-FR" dirty="0" err="1">
                <a:latin typeface="Helvetica Neue" panose="02000503000000020004" pitchFamily="2" charset="0"/>
              </a:rPr>
              <a:t>errores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lapsorum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ac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lasciviam</a:t>
            </a:r>
            <a:r>
              <a:rPr lang="fr-FR" dirty="0">
                <a:latin typeface="Helvetica Neue" panose="02000503000000020004" pitchFamily="2" charset="0"/>
              </a:rPr>
              <a:t>. ut </a:t>
            </a:r>
            <a:r>
              <a:rPr lang="fr-FR" dirty="0" err="1">
                <a:latin typeface="Helvetica Neue" panose="02000503000000020004" pitchFamily="2" charset="0"/>
              </a:rPr>
              <a:t>enim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Simonides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lyricus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docet</a:t>
            </a:r>
            <a:r>
              <a:rPr lang="fr-FR" dirty="0">
                <a:latin typeface="Helvetica Neue" panose="02000503000000020004" pitchFamily="2" charset="0"/>
              </a:rPr>
              <a:t>, </a:t>
            </a:r>
            <a:r>
              <a:rPr lang="fr-FR" dirty="0" err="1">
                <a:latin typeface="Helvetica Neue" panose="02000503000000020004" pitchFamily="2" charset="0"/>
              </a:rPr>
              <a:t>beate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perfecta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ratione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vieturo</a:t>
            </a:r>
            <a:r>
              <a:rPr lang="fr-FR" dirty="0">
                <a:latin typeface="Helvetica Neue" panose="02000503000000020004" pitchFamily="2" charset="0"/>
              </a:rPr>
              <a:t> ante alia </a:t>
            </a:r>
            <a:r>
              <a:rPr lang="fr-FR" dirty="0" err="1">
                <a:latin typeface="Helvetica Neue" panose="02000503000000020004" pitchFamily="2" charset="0"/>
              </a:rPr>
              <a:t>patriam</a:t>
            </a:r>
            <a:r>
              <a:rPr lang="fr-FR" dirty="0">
                <a:latin typeface="Helvetica Neue" panose="02000503000000020004" pitchFamily="2" charset="0"/>
              </a:rPr>
              <a:t> esse </a:t>
            </a:r>
            <a:r>
              <a:rPr lang="fr-FR" dirty="0" err="1">
                <a:latin typeface="Helvetica Neue" panose="02000503000000020004" pitchFamily="2" charset="0"/>
              </a:rPr>
              <a:t>convenit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gloriosam</a:t>
            </a:r>
            <a:r>
              <a:rPr lang="fr-FR" dirty="0">
                <a:latin typeface="Helvetica Neue" panose="02000503000000020004" pitchFamily="2" charset="0"/>
              </a:rPr>
              <a:t>.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9879" y="242844"/>
            <a:ext cx="9720000" cy="100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Journée Mondiale de la Sécurité</a:t>
            </a:r>
            <a:br>
              <a:rPr lang="fr-FR"/>
            </a:br>
            <a:r>
              <a:rPr lang="fr-FR"/>
              <a:t>29 avril 2022</a:t>
            </a:r>
            <a:endParaRPr lang="fr-FR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DE2FB5-2CE4-44D5-9167-5E9A54E4AAB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571695" y="6449983"/>
            <a:ext cx="1440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0B4DC7-93E0-497D-A19B-4147B71C77F4}" type="datetime1">
              <a:rPr lang="fr-FR" smtClean="0"/>
              <a:pPr/>
              <a:t>08/03/2022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856680" y="6449983"/>
            <a:ext cx="3600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Date – Footer of  the </a:t>
            </a:r>
            <a:r>
              <a:rPr lang="fr-FR" dirty="0" err="1"/>
              <a:t>presentation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219008" y="6449983"/>
            <a:ext cx="576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950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B1118175-1072-407B-A6EC-436CFF5BD94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5939" y="150003"/>
            <a:ext cx="1474442" cy="1165838"/>
          </a:xfrm>
          <a:prstGeom prst="rect">
            <a:avLst/>
          </a:prstGeom>
          <a:ln>
            <a:noFill/>
          </a:ln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82D8575-B917-4E3D-B2EB-ADC2EF0D7594}"/>
              </a:ext>
            </a:extLst>
          </p:cNvPr>
          <p:cNvCxnSpPr>
            <a:cxnSpLocks/>
          </p:cNvCxnSpPr>
          <p:nvPr userDrawn="1"/>
        </p:nvCxnSpPr>
        <p:spPr>
          <a:xfrm>
            <a:off x="825578" y="6524419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4A65FE1E-2200-449D-88E8-D8D4A09B80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1695" y="6449983"/>
            <a:ext cx="144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2C0B4DC7-93E0-497D-A19B-4147B71C77F4}" type="datetime1">
              <a:rPr lang="fr-FR" smtClean="0"/>
              <a:pPr/>
              <a:t>08/03/2022</a:t>
            </a:fld>
            <a:endParaRPr lang="fr-FR" dirty="0"/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3BAFF6D6-D321-4A5A-B742-C1924762B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6680" y="6449983"/>
            <a:ext cx="36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 cap="none" baseline="0">
                <a:solidFill>
                  <a:schemeClr val="tx1"/>
                </a:solidFill>
              </a:defRPr>
            </a:lvl1pPr>
          </a:lstStyle>
          <a:p>
            <a:r>
              <a:rPr lang="fr-FR"/>
              <a:t>Date - Pied de page de votre présentation</a:t>
            </a:r>
            <a:endParaRPr lang="fr-FR" dirty="0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21051C9B-F9F2-4B86-849F-4391216C8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9008" y="6449983"/>
            <a:ext cx="576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C735F97-08E0-484B-8FED-52AFB2A064A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2746" y="5796784"/>
            <a:ext cx="727635" cy="727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0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6" r:id="rId2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0" indent="0" algn="l" defTabSz="914400" rtl="0" eaLnBrk="1" latinLnBrk="0" hangingPunct="1">
        <a:lnSpc>
          <a:spcPct val="100000"/>
        </a:lnSpc>
        <a:spcBef>
          <a:spcPts val="1300"/>
        </a:spcBef>
        <a:buFont typeface="Arial" panose="020B0604020202020204" pitchFamily="34" charset="0"/>
        <a:buNone/>
        <a:defRPr sz="1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>
            <a:extLst>
              <a:ext uri="{FF2B5EF4-FFF2-40B4-BE49-F238E27FC236}">
                <a16:creationId xmlns:a16="http://schemas.microsoft.com/office/drawing/2014/main" id="{641B5363-9D1C-A447-98CA-2459D36AAD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/>
              <a:t>World Day for Safety</a:t>
            </a:r>
            <a:br>
              <a:rPr lang="fr-FR"/>
            </a:br>
            <a:r>
              <a:rPr lang="fr-FR"/>
              <a:t>April 29, 2022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BCC7361-24D7-3349-9374-3A998B9F0C9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Subtitle in 1-2 lines [Arial Regular font, 18]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63F4FF-7F6F-7045-8494-09DFA0E19E0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Location where the presentation is given or the first and last names of the presenter [Arial Regular Font, 14]</a:t>
            </a:r>
          </a:p>
        </p:txBody>
      </p:sp>
    </p:spTree>
    <p:extLst>
      <p:ext uri="{BB962C8B-B14F-4D97-AF65-F5344CB8AC3E}">
        <p14:creationId xmlns:p14="http://schemas.microsoft.com/office/powerpoint/2010/main" val="813924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07C9FE54-124E-314D-A385-862D4A7B40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err="1"/>
              <a:t>Level</a:t>
            </a:r>
            <a:r>
              <a:rPr lang="fr-FR" dirty="0"/>
              <a:t> 1</a:t>
            </a:r>
          </a:p>
          <a:p>
            <a:pPr lvl="1"/>
            <a:r>
              <a:rPr lang="fr-FR" dirty="0" err="1"/>
              <a:t>Level</a:t>
            </a:r>
            <a:r>
              <a:rPr lang="fr-FR" dirty="0"/>
              <a:t> 2</a:t>
            </a:r>
          </a:p>
          <a:p>
            <a:pPr lvl="2"/>
            <a:r>
              <a:rPr lang="fr-FR" dirty="0" err="1"/>
              <a:t>Level</a:t>
            </a:r>
            <a:r>
              <a:rPr lang="fr-FR" dirty="0"/>
              <a:t> 3</a:t>
            </a:r>
          </a:p>
          <a:p>
            <a:pPr lvl="3"/>
            <a:r>
              <a:rPr lang="fr-FR" dirty="0">
                <a:latin typeface="Helvetica Neue" panose="02000503000000020004" pitchFamily="2" charset="0"/>
              </a:rPr>
              <a:t>Sed </a:t>
            </a:r>
            <a:r>
              <a:rPr lang="fr-FR" dirty="0" err="1">
                <a:latin typeface="Helvetica Neue" panose="02000503000000020004" pitchFamily="2" charset="0"/>
              </a:rPr>
              <a:t>laeditur</a:t>
            </a:r>
            <a:r>
              <a:rPr lang="fr-FR" dirty="0">
                <a:latin typeface="Helvetica Neue" panose="02000503000000020004" pitchFamily="2" charset="0"/>
              </a:rPr>
              <a:t> hic </a:t>
            </a:r>
            <a:r>
              <a:rPr lang="fr-FR" dirty="0" err="1">
                <a:latin typeface="Helvetica Neue" panose="02000503000000020004" pitchFamily="2" charset="0"/>
              </a:rPr>
              <a:t>coetuum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magnificus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splendor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levitate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paucorum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incondita</a:t>
            </a:r>
            <a:r>
              <a:rPr lang="fr-FR" dirty="0">
                <a:latin typeface="Helvetica Neue" panose="02000503000000020004" pitchFamily="2" charset="0"/>
              </a:rPr>
              <a:t>, </a:t>
            </a:r>
            <a:r>
              <a:rPr lang="fr-FR" dirty="0" err="1">
                <a:latin typeface="Helvetica Neue" panose="02000503000000020004" pitchFamily="2" charset="0"/>
              </a:rPr>
              <a:t>ubi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nati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sunt</a:t>
            </a:r>
            <a:r>
              <a:rPr lang="fr-FR" dirty="0">
                <a:latin typeface="Helvetica Neue" panose="02000503000000020004" pitchFamily="2" charset="0"/>
              </a:rPr>
              <a:t> non </a:t>
            </a:r>
            <a:r>
              <a:rPr lang="fr-FR" dirty="0" err="1">
                <a:latin typeface="Helvetica Neue" panose="02000503000000020004" pitchFamily="2" charset="0"/>
              </a:rPr>
              <a:t>reputantium</a:t>
            </a:r>
            <a:r>
              <a:rPr lang="fr-FR" dirty="0">
                <a:latin typeface="Helvetica Neue" panose="02000503000000020004" pitchFamily="2" charset="0"/>
              </a:rPr>
              <a:t>, </a:t>
            </a:r>
            <a:r>
              <a:rPr lang="fr-FR" dirty="0" err="1">
                <a:latin typeface="Helvetica Neue" panose="02000503000000020004" pitchFamily="2" charset="0"/>
              </a:rPr>
              <a:t>sed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tamquam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indulta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licentia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vitiis</a:t>
            </a:r>
            <a:r>
              <a:rPr lang="fr-FR" dirty="0">
                <a:latin typeface="Helvetica Neue" panose="02000503000000020004" pitchFamily="2" charset="0"/>
              </a:rPr>
              <a:t> ad </a:t>
            </a:r>
            <a:r>
              <a:rPr lang="fr-FR" dirty="0" err="1">
                <a:latin typeface="Helvetica Neue" panose="02000503000000020004" pitchFamily="2" charset="0"/>
              </a:rPr>
              <a:t>errores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lapsorum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ac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lasciviam</a:t>
            </a:r>
            <a:r>
              <a:rPr lang="fr-FR" dirty="0">
                <a:latin typeface="Helvetica Neue" panose="02000503000000020004" pitchFamily="2" charset="0"/>
              </a:rPr>
              <a:t>. ut </a:t>
            </a:r>
            <a:r>
              <a:rPr lang="fr-FR" dirty="0" err="1">
                <a:latin typeface="Helvetica Neue" panose="02000503000000020004" pitchFamily="2" charset="0"/>
              </a:rPr>
              <a:t>enim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Simonides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lyricus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docet</a:t>
            </a:r>
            <a:r>
              <a:rPr lang="fr-FR" dirty="0">
                <a:latin typeface="Helvetica Neue" panose="02000503000000020004" pitchFamily="2" charset="0"/>
              </a:rPr>
              <a:t>, </a:t>
            </a:r>
            <a:r>
              <a:rPr lang="fr-FR" dirty="0" err="1">
                <a:latin typeface="Helvetica Neue" panose="02000503000000020004" pitchFamily="2" charset="0"/>
              </a:rPr>
              <a:t>beate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perfecta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ratione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vieturo</a:t>
            </a:r>
            <a:r>
              <a:rPr lang="fr-FR" dirty="0">
                <a:latin typeface="Helvetica Neue" panose="02000503000000020004" pitchFamily="2" charset="0"/>
              </a:rPr>
              <a:t> ante alia </a:t>
            </a:r>
            <a:r>
              <a:rPr lang="fr-FR" dirty="0" err="1">
                <a:latin typeface="Helvetica Neue" panose="02000503000000020004" pitchFamily="2" charset="0"/>
              </a:rPr>
              <a:t>patriam</a:t>
            </a:r>
            <a:r>
              <a:rPr lang="fr-FR" dirty="0">
                <a:latin typeface="Helvetica Neue" panose="02000503000000020004" pitchFamily="2" charset="0"/>
              </a:rPr>
              <a:t> esse </a:t>
            </a:r>
            <a:r>
              <a:rPr lang="fr-FR" dirty="0" err="1">
                <a:latin typeface="Helvetica Neue" panose="02000503000000020004" pitchFamily="2" charset="0"/>
              </a:rPr>
              <a:t>convenit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gloriosam</a:t>
            </a:r>
            <a:r>
              <a:rPr lang="fr-FR" dirty="0">
                <a:latin typeface="Helvetica Neue" panose="02000503000000020004" pitchFamily="2" charset="0"/>
              </a:rPr>
              <a:t>.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D7F65CB6-A412-AD47-915A-912CDFD8C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World Day for Safety</a:t>
            </a:r>
            <a:br>
              <a:rPr lang="fr-FR"/>
            </a:br>
            <a:r>
              <a:rPr lang="fr-FR"/>
              <a:t>April 29, 2022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B5DAD89-86CE-5F4D-AD6A-C24A9A37C4F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/>
              <a:t>Date – Footer of  the </a:t>
            </a:r>
            <a:r>
              <a:rPr lang="fr-FR" dirty="0" err="1"/>
              <a:t>presentation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D42BC4D-2657-F243-8295-7601A8D36A7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93336"/>
      </p:ext>
    </p:extLst>
  </p:cSld>
  <p:clrMapOvr>
    <a:masterClrMapping/>
  </p:clrMapOvr>
</p:sld>
</file>

<file path=ppt/theme/theme1.xml><?xml version="1.0" encoding="utf-8"?>
<a:theme xmlns:a="http://schemas.openxmlformats.org/drawingml/2006/main" name="TotalEnergies AA - Bleu">
  <a:themeElements>
    <a:clrScheme name="Personnalisé 4">
      <a:dk1>
        <a:srgbClr val="374649"/>
      </a:dk1>
      <a:lt1>
        <a:srgbClr val="FFFFFF"/>
      </a:lt1>
      <a:dk2>
        <a:srgbClr val="FFD300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009CE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ésentation11" id="{9BEC3FBE-2419-4042-98D8-48FD7A597541}" vid="{2A8E718C-D1D5-B54E-A9CF-4229D3F9F1C1}"/>
    </a:ext>
  </a:extLst>
</a:theme>
</file>

<file path=ppt/theme/theme2.xml><?xml version="1.0" encoding="utf-8"?>
<a:theme xmlns:a="http://schemas.openxmlformats.org/drawingml/2006/main" name="Thème Office">
  <a:themeElements>
    <a:clrScheme name="TotalEnergies AA - Bleu">
      <a:dk1>
        <a:srgbClr val="374649"/>
      </a:dk1>
      <a:lt1>
        <a:srgbClr val="FFFFFF"/>
      </a:lt1>
      <a:dk2>
        <a:srgbClr val="009CEA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009CE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TotalEnergies AA - Bleu">
      <a:dk1>
        <a:srgbClr val="374649"/>
      </a:dk1>
      <a:lt1>
        <a:srgbClr val="FFFFFF"/>
      </a:lt1>
      <a:dk2>
        <a:srgbClr val="009CEA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009CE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14F54EC3176342AA69E46BF095A846" ma:contentTypeVersion="11" ma:contentTypeDescription="Crée un document." ma:contentTypeScope="" ma:versionID="56f95c2b2656dfd9a3ce2088bcf5086c">
  <xsd:schema xmlns:xsd="http://www.w3.org/2001/XMLSchema" xmlns:xs="http://www.w3.org/2001/XMLSchema" xmlns:p="http://schemas.microsoft.com/office/2006/metadata/properties" xmlns:ns2="40753fda-f579-4bb9-aa37-7b314b45a769" xmlns:ns3="5e3fc8a5-ae92-42ac-9a5b-adc0faec43d6" targetNamespace="http://schemas.microsoft.com/office/2006/metadata/properties" ma:root="true" ma:fieldsID="e7724d25e4c79b07804f738d6c21a282" ns2:_="" ns3:_="">
    <xsd:import namespace="40753fda-f579-4bb9-aa37-7b314b45a769"/>
    <xsd:import namespace="5e3fc8a5-ae92-42ac-9a5b-adc0faec43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753fda-f579-4bb9-aa37-7b314b45a7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fc8a5-ae92-42ac-9a5b-adc0faec43d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C7CC5D7-C61F-4E58-B21A-99646ED92959}"/>
</file>

<file path=customXml/itemProps2.xml><?xml version="1.0" encoding="utf-8"?>
<ds:datastoreItem xmlns:ds="http://schemas.openxmlformats.org/officeDocument/2006/customXml" ds:itemID="{4883089F-5AB6-4594-BC8C-F7767A5C7407}"/>
</file>

<file path=customXml/itemProps3.xml><?xml version="1.0" encoding="utf-8"?>
<ds:datastoreItem xmlns:ds="http://schemas.openxmlformats.org/officeDocument/2006/customXml" ds:itemID="{BFC7D187-6F3D-4BFA-A381-96F8CF0DC505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225</TotalTime>
  <Words>109</Words>
  <Application>Microsoft Macintosh PowerPoint</Application>
  <PresentationFormat>Grand écran</PresentationFormat>
  <Paragraphs>10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Helvetica Neue</vt:lpstr>
      <vt:lpstr>TotalEnergies AA - Bleu</vt:lpstr>
      <vt:lpstr>Présentation PowerPoint</vt:lpstr>
      <vt:lpstr>World Day for Safety April 29, 2022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votre présentation sur plusieurs lignes [Arial 32 pt regular]</dc:title>
  <dc:creator>Charlotte ROUAULT</dc:creator>
  <cp:lastModifiedBy>Microsoft Office User</cp:lastModifiedBy>
  <cp:revision>14</cp:revision>
  <dcterms:created xsi:type="dcterms:W3CDTF">2022-03-07T08:40:35Z</dcterms:created>
  <dcterms:modified xsi:type="dcterms:W3CDTF">2022-03-08T10:04:01Z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0x0101001214F54EC3176342AA69E46BF095A846</vt:lpwstr>
  </property>
</Properties>
</file>