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9"/>
  </p:notesMasterIdLst>
  <p:handoutMasterIdLst>
    <p:handoutMasterId r:id="rId10"/>
  </p:handoutMasterIdLst>
  <p:sldIdLst>
    <p:sldId id="272" r:id="rId5"/>
    <p:sldId id="285" r:id="rId6"/>
    <p:sldId id="287" r:id="rId7"/>
    <p:sldId id="286" r:id="rId8"/>
  </p:sldIdLst>
  <p:sldSz cx="6858000" cy="9906000" type="A4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FOREST" initials="NF" lastIdx="1" clrIdx="0">
    <p:extLst>
      <p:ext uri="{19B8F6BF-5375-455C-9EA6-DF929625EA0E}">
        <p15:presenceInfo xmlns:p15="http://schemas.microsoft.com/office/powerpoint/2012/main" userId="S-1-5-21-1688137703-1013256711-2629252250-33091" providerId="AD"/>
      </p:ext>
    </p:extLst>
  </p:cmAuthor>
  <p:cmAuthor id="2" name="Claire MAIRET" initials="CM" lastIdx="9" clrIdx="1">
    <p:extLst>
      <p:ext uri="{19B8F6BF-5375-455C-9EA6-DF929625EA0E}">
        <p15:presenceInfo xmlns:p15="http://schemas.microsoft.com/office/powerpoint/2012/main" userId="S::claire.mairet@totalenergies.com::b91d9db2-e41b-4c98-9525-27312980cc2f" providerId="AD"/>
      </p:ext>
    </p:extLst>
  </p:cmAuthor>
  <p:cmAuthor id="3" name="Nicolas FOREST" initials="NF [2]" lastIdx="2" clrIdx="2">
    <p:extLst>
      <p:ext uri="{19B8F6BF-5375-455C-9EA6-DF929625EA0E}">
        <p15:presenceInfo xmlns:p15="http://schemas.microsoft.com/office/powerpoint/2012/main" userId="S::nicolas.forest@totalenergies.com::74d7feb1-6457-475c-bfcc-0f29457bb0a4" providerId="AD"/>
      </p:ext>
    </p:extLst>
  </p:cmAuthor>
  <p:cmAuthor id="4" name="5f997e54ba4967702bd420b8" initials="5" lastIdx="1" clrIdx="3">
    <p:extLst>
      <p:ext uri="{19B8F6BF-5375-455C-9EA6-DF929625EA0E}">
        <p15:presenceInfo xmlns:p15="http://schemas.microsoft.com/office/powerpoint/2012/main" userId="5f997e54ba4967702bd420b8" providerId="None"/>
      </p:ext>
    </p:extLst>
  </p:cmAuthor>
  <p:cmAuthor id="5" name="Michiel DE KOSTER" initials="MDK" lastIdx="20" clrIdx="4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6" name="Nicolas FOREST" initials="NF [3]" lastIdx="18" clrIdx="5">
    <p:extLst>
      <p:ext uri="{19B8F6BF-5375-455C-9EA6-DF929625EA0E}">
        <p15:presenceInfo xmlns:p15="http://schemas.microsoft.com/office/powerpoint/2012/main" userId="S::nicolas.forest@total.com::74d7feb1-6457-475c-bfcc-0f29457bb0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113"/>
    <a:srgbClr val="E1001A"/>
    <a:srgbClr val="F7941D"/>
    <a:srgbClr val="374649"/>
    <a:srgbClr val="285AFF"/>
    <a:srgbClr val="5079FF"/>
    <a:srgbClr val="009BFF"/>
    <a:srgbClr val="FFC800"/>
    <a:srgbClr val="F200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69477-77C0-463D-BAAC-1367AFE9595C}" v="4" dt="2022-07-13T12:59:58.615"/>
    <p1510:client id="{4C1E88F8-6E01-4E3E-8583-7B1FFF5474E9}" v="2" dt="2022-07-13T13:00:25.289"/>
    <p1510:client id="{C9D2D6EF-D0B6-4E80-817E-4CD7CE1AD294}" v="1" dt="2022-07-13T12:17:11.683"/>
    <p1510:client id="{F945AC27-7683-4A06-9526-AD23A2FCB8A3}" v="2" dt="2022-07-06T13:17:52.344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576"/>
        <p:guide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FOREST" userId="S::nicolas.forest@totalenergies.com::74d7feb1-6457-475c-bfcc-0f29457bb0a4" providerId="AD" clId="Web-{4C1E88F8-6E01-4E3E-8583-7B1FFF5474E9}"/>
    <pc:docChg chg="modSld">
      <pc:chgData name="Nicolas FOREST" userId="S::nicolas.forest@totalenergies.com::74d7feb1-6457-475c-bfcc-0f29457bb0a4" providerId="AD" clId="Web-{4C1E88F8-6E01-4E3E-8583-7B1FFF5474E9}" dt="2022-07-13T13:00:25.289" v="1" actId="1076"/>
      <pc:docMkLst>
        <pc:docMk/>
      </pc:docMkLst>
      <pc:sldChg chg="modSp">
        <pc:chgData name="Nicolas FOREST" userId="S::nicolas.forest@totalenergies.com::74d7feb1-6457-475c-bfcc-0f29457bb0a4" providerId="AD" clId="Web-{4C1E88F8-6E01-4E3E-8583-7B1FFF5474E9}" dt="2022-07-13T13:00:25.289" v="1" actId="1076"/>
        <pc:sldMkLst>
          <pc:docMk/>
          <pc:sldMk cId="3920847002" sldId="272"/>
        </pc:sldMkLst>
        <pc:picChg chg="mod">
          <ac:chgData name="Nicolas FOREST" userId="S::nicolas.forest@totalenergies.com::74d7feb1-6457-475c-bfcc-0f29457bb0a4" providerId="AD" clId="Web-{4C1E88F8-6E01-4E3E-8583-7B1FFF5474E9}" dt="2022-07-13T13:00:25.289" v="1" actId="1076"/>
          <ac:picMkLst>
            <pc:docMk/>
            <pc:sldMk cId="3920847002" sldId="272"/>
            <ac:picMk id="4" creationId="{6949128C-E7CC-4A45-B8C5-6629D0B23BD4}"/>
          </ac:picMkLst>
        </pc:picChg>
      </pc:sldChg>
    </pc:docChg>
  </pc:docChgLst>
  <pc:docChgLst>
    <pc:chgData name="Nicolas FOREST" userId="S::nicolas.forest@totalenergies.com::74d7feb1-6457-475c-bfcc-0f29457bb0a4" providerId="AD" clId="Web-{C9D2D6EF-D0B6-4E80-817E-4CD7CE1AD294}"/>
    <pc:docChg chg="modSld">
      <pc:chgData name="Nicolas FOREST" userId="S::nicolas.forest@totalenergies.com::74d7feb1-6457-475c-bfcc-0f29457bb0a4" providerId="AD" clId="Web-{C9D2D6EF-D0B6-4E80-817E-4CD7CE1AD294}" dt="2022-07-13T12:17:11.683" v="0"/>
      <pc:docMkLst>
        <pc:docMk/>
      </pc:docMkLst>
      <pc:sldChg chg="modSp">
        <pc:chgData name="Nicolas FOREST" userId="S::nicolas.forest@totalenergies.com::74d7feb1-6457-475c-bfcc-0f29457bb0a4" providerId="AD" clId="Web-{C9D2D6EF-D0B6-4E80-817E-4CD7CE1AD294}" dt="2022-07-13T12:17:11.683" v="0"/>
        <pc:sldMkLst>
          <pc:docMk/>
          <pc:sldMk cId="3920847002" sldId="272"/>
        </pc:sldMkLst>
        <pc:picChg chg="mod">
          <ac:chgData name="Nicolas FOREST" userId="S::nicolas.forest@totalenergies.com::74d7feb1-6457-475c-bfcc-0f29457bb0a4" providerId="AD" clId="Web-{C9D2D6EF-D0B6-4E80-817E-4CD7CE1AD294}" dt="2022-07-13T12:17:11.683" v="0"/>
          <ac:picMkLst>
            <pc:docMk/>
            <pc:sldMk cId="3920847002" sldId="272"/>
            <ac:picMk id="4" creationId="{6949128C-E7CC-4A45-B8C5-6629D0B23BD4}"/>
          </ac:picMkLst>
        </pc:picChg>
      </pc:sldChg>
    </pc:docChg>
  </pc:docChgLst>
  <pc:docChgLst>
    <pc:chgData name="Nicolas FOREST" userId="S::nicolas.forest@totalenergies.com::74d7feb1-6457-475c-bfcc-0f29457bb0a4" providerId="AD" clId="Web-{10383D92-3403-4158-A1A4-4FD4572EB91F}"/>
    <pc:docChg chg="modSld">
      <pc:chgData name="Nicolas FOREST" userId="S::nicolas.forest@totalenergies.com::74d7feb1-6457-475c-bfcc-0f29457bb0a4" providerId="AD" clId="Web-{10383D92-3403-4158-A1A4-4FD4572EB91F}" dt="2022-07-07T08:17:18.978" v="14" actId="20577"/>
      <pc:docMkLst>
        <pc:docMk/>
      </pc:docMkLst>
      <pc:sldChg chg="modSp">
        <pc:chgData name="Nicolas FOREST" userId="S::nicolas.forest@totalenergies.com::74d7feb1-6457-475c-bfcc-0f29457bb0a4" providerId="AD" clId="Web-{10383D92-3403-4158-A1A4-4FD4572EB91F}" dt="2022-07-07T08:17:18.978" v="14" actId="20577"/>
        <pc:sldMkLst>
          <pc:docMk/>
          <pc:sldMk cId="3920847002" sldId="272"/>
        </pc:sldMkLst>
        <pc:spChg chg="mod">
          <ac:chgData name="Nicolas FOREST" userId="S::nicolas.forest@totalenergies.com::74d7feb1-6457-475c-bfcc-0f29457bb0a4" providerId="AD" clId="Web-{10383D92-3403-4158-A1A4-4FD4572EB91F}" dt="2022-07-07T08:17:09.665" v="13" actId="20577"/>
          <ac:spMkLst>
            <pc:docMk/>
            <pc:sldMk cId="3920847002" sldId="272"/>
            <ac:spMk id="2" creationId="{00000000-0000-0000-0000-000000000000}"/>
          </ac:spMkLst>
        </pc:spChg>
        <pc:spChg chg="mod">
          <ac:chgData name="Nicolas FOREST" userId="S::nicolas.forest@totalenergies.com::74d7feb1-6457-475c-bfcc-0f29457bb0a4" providerId="AD" clId="Web-{10383D92-3403-4158-A1A4-4FD4572EB91F}" dt="2022-07-07T08:16:33.555" v="0" actId="20577"/>
          <ac:spMkLst>
            <pc:docMk/>
            <pc:sldMk cId="3920847002" sldId="272"/>
            <ac:spMk id="12" creationId="{81CE6414-97A0-4E9C-AB09-828EF951187B}"/>
          </ac:spMkLst>
        </pc:spChg>
        <pc:spChg chg="mod">
          <ac:chgData name="Nicolas FOREST" userId="S::nicolas.forest@totalenergies.com::74d7feb1-6457-475c-bfcc-0f29457bb0a4" providerId="AD" clId="Web-{10383D92-3403-4158-A1A4-4FD4572EB91F}" dt="2022-07-07T08:16:34.711" v="1" actId="20577"/>
          <ac:spMkLst>
            <pc:docMk/>
            <pc:sldMk cId="3920847002" sldId="272"/>
            <ac:spMk id="14" creationId="{B186940C-3617-4A62-BC5C-3F07F0187F03}"/>
          </ac:spMkLst>
        </pc:spChg>
        <pc:spChg chg="mod">
          <ac:chgData name="Nicolas FOREST" userId="S::nicolas.forest@totalenergies.com::74d7feb1-6457-475c-bfcc-0f29457bb0a4" providerId="AD" clId="Web-{10383D92-3403-4158-A1A4-4FD4572EB91F}" dt="2022-07-07T08:17:18.978" v="14" actId="20577"/>
          <ac:spMkLst>
            <pc:docMk/>
            <pc:sldMk cId="3920847002" sldId="272"/>
            <ac:spMk id="26" creationId="{86D83647-D2F5-45E7-9102-A36BE5B37D24}"/>
          </ac:spMkLst>
        </pc:spChg>
      </pc:sldChg>
      <pc:sldChg chg="modSp">
        <pc:chgData name="Nicolas FOREST" userId="S::nicolas.forest@totalenergies.com::74d7feb1-6457-475c-bfcc-0f29457bb0a4" providerId="AD" clId="Web-{10383D92-3403-4158-A1A4-4FD4572EB91F}" dt="2022-07-07T08:16:40.649" v="4" actId="20577"/>
        <pc:sldMkLst>
          <pc:docMk/>
          <pc:sldMk cId="1092025909" sldId="285"/>
        </pc:sldMkLst>
        <pc:spChg chg="mod">
          <ac:chgData name="Nicolas FOREST" userId="S::nicolas.forest@totalenergies.com::74d7feb1-6457-475c-bfcc-0f29457bb0a4" providerId="AD" clId="Web-{10383D92-3403-4158-A1A4-4FD4572EB91F}" dt="2022-07-07T08:16:37.367" v="2" actId="20577"/>
          <ac:spMkLst>
            <pc:docMk/>
            <pc:sldMk cId="1092025909" sldId="285"/>
            <ac:spMk id="2" creationId="{00000000-0000-0000-0000-000000000000}"/>
          </ac:spMkLst>
        </pc:spChg>
        <pc:spChg chg="mod">
          <ac:chgData name="Nicolas FOREST" userId="S::nicolas.forest@totalenergies.com::74d7feb1-6457-475c-bfcc-0f29457bb0a4" providerId="AD" clId="Web-{10383D92-3403-4158-A1A4-4FD4572EB91F}" dt="2022-07-07T08:16:40.649" v="4" actId="20577"/>
          <ac:spMkLst>
            <pc:docMk/>
            <pc:sldMk cId="1092025909" sldId="285"/>
            <ac:spMk id="18" creationId="{F44AEE55-6713-40B8-BEBB-5FF28295E249}"/>
          </ac:spMkLst>
        </pc:spChg>
        <pc:spChg chg="mod">
          <ac:chgData name="Nicolas FOREST" userId="S::nicolas.forest@totalenergies.com::74d7feb1-6457-475c-bfcc-0f29457bb0a4" providerId="AD" clId="Web-{10383D92-3403-4158-A1A4-4FD4572EB91F}" dt="2022-07-07T08:16:37.524" v="3" actId="20577"/>
          <ac:spMkLst>
            <pc:docMk/>
            <pc:sldMk cId="1092025909" sldId="285"/>
            <ac:spMk id="84" creationId="{B946E0C4-6593-48DC-88B4-40289605EA64}"/>
          </ac:spMkLst>
        </pc:spChg>
      </pc:sldChg>
      <pc:sldChg chg="modSp">
        <pc:chgData name="Nicolas FOREST" userId="S::nicolas.forest@totalenergies.com::74d7feb1-6457-475c-bfcc-0f29457bb0a4" providerId="AD" clId="Web-{10383D92-3403-4158-A1A4-4FD4572EB91F}" dt="2022-07-07T08:16:46.071" v="6" actId="20577"/>
        <pc:sldMkLst>
          <pc:docMk/>
          <pc:sldMk cId="2152224845" sldId="287"/>
        </pc:sldMkLst>
        <pc:spChg chg="mod">
          <ac:chgData name="Nicolas FOREST" userId="S::nicolas.forest@totalenergies.com::74d7feb1-6457-475c-bfcc-0f29457bb0a4" providerId="AD" clId="Web-{10383D92-3403-4158-A1A4-4FD4572EB91F}" dt="2022-07-07T08:16:46.071" v="6" actId="20577"/>
          <ac:spMkLst>
            <pc:docMk/>
            <pc:sldMk cId="2152224845" sldId="287"/>
            <ac:spMk id="15" creationId="{E8AA07E6-5E8A-49D7-8828-2BED23B84C4B}"/>
          </ac:spMkLst>
        </pc:spChg>
        <pc:spChg chg="mod">
          <ac:chgData name="Nicolas FOREST" userId="S::nicolas.forest@totalenergies.com::74d7feb1-6457-475c-bfcc-0f29457bb0a4" providerId="AD" clId="Web-{10383D92-3403-4158-A1A4-4FD4572EB91F}" dt="2022-07-07T08:16:43.977" v="5" actId="20577"/>
          <ac:spMkLst>
            <pc:docMk/>
            <pc:sldMk cId="2152224845" sldId="287"/>
            <ac:spMk id="17" creationId="{B3AF608D-3970-44D4-9288-F14901321A9F}"/>
          </ac:spMkLst>
        </pc:spChg>
      </pc:sldChg>
    </pc:docChg>
  </pc:docChgLst>
  <pc:docChgLst>
    <pc:chgData name="Nicolas FOREST" userId="74d7feb1-6457-475c-bfcc-0f29457bb0a4" providerId="ADAL" clId="{F945AC27-7683-4A06-9526-AD23A2FCB8A3}"/>
    <pc:docChg chg="undo custSel modSld">
      <pc:chgData name="Nicolas FOREST" userId="74d7feb1-6457-475c-bfcc-0f29457bb0a4" providerId="ADAL" clId="{F945AC27-7683-4A06-9526-AD23A2FCB8A3}" dt="2022-07-13T12:21:31.070" v="98" actId="12"/>
      <pc:docMkLst>
        <pc:docMk/>
      </pc:docMkLst>
      <pc:sldChg chg="addSp modSp mod">
        <pc:chgData name="Nicolas FOREST" userId="74d7feb1-6457-475c-bfcc-0f29457bb0a4" providerId="ADAL" clId="{F945AC27-7683-4A06-9526-AD23A2FCB8A3}" dt="2022-07-13T12:18:59.151" v="94" actId="14100"/>
        <pc:sldMkLst>
          <pc:docMk/>
          <pc:sldMk cId="3920847002" sldId="272"/>
        </pc:sldMkLst>
        <pc:spChg chg="mod">
          <ac:chgData name="Nicolas FOREST" userId="74d7feb1-6457-475c-bfcc-0f29457bb0a4" providerId="ADAL" clId="{F945AC27-7683-4A06-9526-AD23A2FCB8A3}" dt="2022-07-06T13:15:40.500" v="0" actId="207"/>
          <ac:spMkLst>
            <pc:docMk/>
            <pc:sldMk cId="3920847002" sldId="272"/>
            <ac:spMk id="2" creationId="{00000000-0000-0000-0000-000000000000}"/>
          </ac:spMkLst>
        </pc:spChg>
        <pc:spChg chg="add mod">
          <ac:chgData name="Nicolas FOREST" userId="74d7feb1-6457-475c-bfcc-0f29457bb0a4" providerId="ADAL" clId="{F945AC27-7683-4A06-9526-AD23A2FCB8A3}" dt="2022-07-06T13:16:07.479" v="18" actId="1076"/>
          <ac:spMkLst>
            <pc:docMk/>
            <pc:sldMk cId="3920847002" sldId="272"/>
            <ac:spMk id="3" creationId="{12A300CB-E6A9-4A1B-81BE-9E8ED4A10D58}"/>
          </ac:spMkLst>
        </pc:spChg>
        <pc:spChg chg="mod">
          <ac:chgData name="Nicolas FOREST" userId="74d7feb1-6457-475c-bfcc-0f29457bb0a4" providerId="ADAL" clId="{F945AC27-7683-4A06-9526-AD23A2FCB8A3}" dt="2022-07-06T13:21:40.917" v="86" actId="692"/>
          <ac:spMkLst>
            <pc:docMk/>
            <pc:sldMk cId="3920847002" sldId="272"/>
            <ac:spMk id="8" creationId="{AA64CC0C-5E58-4D61-8A27-4BE577F259EB}"/>
          </ac:spMkLst>
        </pc:spChg>
        <pc:spChg chg="mod">
          <ac:chgData name="Nicolas FOREST" userId="74d7feb1-6457-475c-bfcc-0f29457bb0a4" providerId="ADAL" clId="{F945AC27-7683-4A06-9526-AD23A2FCB8A3}" dt="2022-07-13T12:18:59.151" v="94" actId="14100"/>
          <ac:spMkLst>
            <pc:docMk/>
            <pc:sldMk cId="3920847002" sldId="272"/>
            <ac:spMk id="12" creationId="{81CE6414-97A0-4E9C-AB09-828EF951187B}"/>
          </ac:spMkLst>
        </pc:spChg>
        <pc:spChg chg="mod">
          <ac:chgData name="Nicolas FOREST" userId="74d7feb1-6457-475c-bfcc-0f29457bb0a4" providerId="ADAL" clId="{F945AC27-7683-4A06-9526-AD23A2FCB8A3}" dt="2022-07-06T13:21:26.050" v="81" actId="207"/>
          <ac:spMkLst>
            <pc:docMk/>
            <pc:sldMk cId="3920847002" sldId="272"/>
            <ac:spMk id="13" creationId="{D81B700D-AFEB-4659-9278-F75980FDC78D}"/>
          </ac:spMkLst>
        </pc:spChg>
        <pc:spChg chg="mod">
          <ac:chgData name="Nicolas FOREST" userId="74d7feb1-6457-475c-bfcc-0f29457bb0a4" providerId="ADAL" clId="{F945AC27-7683-4A06-9526-AD23A2FCB8A3}" dt="2022-07-13T12:18:39.387" v="92" actId="12"/>
          <ac:spMkLst>
            <pc:docMk/>
            <pc:sldMk cId="3920847002" sldId="272"/>
            <ac:spMk id="14" creationId="{B186940C-3617-4A62-BC5C-3F07F0187F03}"/>
          </ac:spMkLst>
        </pc:spChg>
        <pc:spChg chg="mod">
          <ac:chgData name="Nicolas FOREST" userId="74d7feb1-6457-475c-bfcc-0f29457bb0a4" providerId="ADAL" clId="{F945AC27-7683-4A06-9526-AD23A2FCB8A3}" dt="2022-07-06T13:21:31.610" v="83" actId="692"/>
          <ac:spMkLst>
            <pc:docMk/>
            <pc:sldMk cId="3920847002" sldId="272"/>
            <ac:spMk id="15" creationId="{6AAD629B-D0DF-435F-A137-D1466C359F81}"/>
          </ac:spMkLst>
        </pc:spChg>
        <pc:spChg chg="mod">
          <ac:chgData name="Nicolas FOREST" userId="74d7feb1-6457-475c-bfcc-0f29457bb0a4" providerId="ADAL" clId="{F945AC27-7683-4A06-9526-AD23A2FCB8A3}" dt="2022-07-13T12:18:43.418" v="93" actId="12"/>
          <ac:spMkLst>
            <pc:docMk/>
            <pc:sldMk cId="3920847002" sldId="272"/>
            <ac:spMk id="26" creationId="{86D83647-D2F5-45E7-9102-A36BE5B37D24}"/>
          </ac:spMkLst>
        </pc:spChg>
        <pc:spChg chg="mod">
          <ac:chgData name="Nicolas FOREST" userId="74d7feb1-6457-475c-bfcc-0f29457bb0a4" providerId="ADAL" clId="{F945AC27-7683-4A06-9526-AD23A2FCB8A3}" dt="2022-07-13T12:18:35.121" v="91" actId="12"/>
          <ac:spMkLst>
            <pc:docMk/>
            <pc:sldMk cId="3920847002" sldId="272"/>
            <ac:spMk id="56" creationId="{C5A31F5B-A8C4-4A5B-9C6B-647843CC4FA3}"/>
          </ac:spMkLst>
        </pc:spChg>
      </pc:sldChg>
      <pc:sldChg chg="modSp mod">
        <pc:chgData name="Nicolas FOREST" userId="74d7feb1-6457-475c-bfcc-0f29457bb0a4" providerId="ADAL" clId="{F945AC27-7683-4A06-9526-AD23A2FCB8A3}" dt="2022-07-06T13:20:56.554" v="72" actId="12"/>
        <pc:sldMkLst>
          <pc:docMk/>
          <pc:sldMk cId="1092025909" sldId="285"/>
        </pc:sldMkLst>
        <pc:spChg chg="mod">
          <ac:chgData name="Nicolas FOREST" userId="74d7feb1-6457-475c-bfcc-0f29457bb0a4" providerId="ADAL" clId="{F945AC27-7683-4A06-9526-AD23A2FCB8A3}" dt="2022-07-06T13:16:17.127" v="19" actId="207"/>
          <ac:spMkLst>
            <pc:docMk/>
            <pc:sldMk cId="1092025909" sldId="285"/>
            <ac:spMk id="2" creationId="{00000000-0000-0000-0000-000000000000}"/>
          </ac:spMkLst>
        </pc:spChg>
        <pc:spChg chg="mod">
          <ac:chgData name="Nicolas FOREST" userId="74d7feb1-6457-475c-bfcc-0f29457bb0a4" providerId="ADAL" clId="{F945AC27-7683-4A06-9526-AD23A2FCB8A3}" dt="2022-07-06T13:19:33.968" v="61" actId="692"/>
          <ac:spMkLst>
            <pc:docMk/>
            <pc:sldMk cId="1092025909" sldId="285"/>
            <ac:spMk id="7" creationId="{A304F54B-97C3-4E13-8E1C-90D615BD7F02}"/>
          </ac:spMkLst>
        </pc:spChg>
        <pc:spChg chg="mod">
          <ac:chgData name="Nicolas FOREST" userId="74d7feb1-6457-475c-bfcc-0f29457bb0a4" providerId="ADAL" clId="{F945AC27-7683-4A06-9526-AD23A2FCB8A3}" dt="2022-07-06T13:16:28.072" v="21" actId="207"/>
          <ac:spMkLst>
            <pc:docMk/>
            <pc:sldMk cId="1092025909" sldId="285"/>
            <ac:spMk id="17" creationId="{23F0CF50-2ADC-4EA6-88DF-8F37825CA125}"/>
          </ac:spMkLst>
        </pc:spChg>
        <pc:spChg chg="mod">
          <ac:chgData name="Nicolas FOREST" userId="74d7feb1-6457-475c-bfcc-0f29457bb0a4" providerId="ADAL" clId="{F945AC27-7683-4A06-9526-AD23A2FCB8A3}" dt="2022-07-06T13:20:50.976" v="71" actId="12"/>
          <ac:spMkLst>
            <pc:docMk/>
            <pc:sldMk cId="1092025909" sldId="285"/>
            <ac:spMk id="18" creationId="{F44AEE55-6713-40B8-BEBB-5FF28295E249}"/>
          </ac:spMkLst>
        </pc:spChg>
        <pc:spChg chg="mod">
          <ac:chgData name="Nicolas FOREST" userId="74d7feb1-6457-475c-bfcc-0f29457bb0a4" providerId="ADAL" clId="{F945AC27-7683-4A06-9526-AD23A2FCB8A3}" dt="2022-07-06T13:18:26.662" v="47" actId="207"/>
          <ac:spMkLst>
            <pc:docMk/>
            <pc:sldMk cId="1092025909" sldId="285"/>
            <ac:spMk id="19" creationId="{B363004E-D9F5-4451-969E-1A58456FA79F}"/>
          </ac:spMkLst>
        </pc:spChg>
        <pc:spChg chg="mod">
          <ac:chgData name="Nicolas FOREST" userId="74d7feb1-6457-475c-bfcc-0f29457bb0a4" providerId="ADAL" clId="{F945AC27-7683-4A06-9526-AD23A2FCB8A3}" dt="2022-07-06T13:18:54.243" v="52" actId="207"/>
          <ac:spMkLst>
            <pc:docMk/>
            <pc:sldMk cId="1092025909" sldId="285"/>
            <ac:spMk id="26" creationId="{7D294FCF-63BA-4BC8-A08E-45DEA043F1E8}"/>
          </ac:spMkLst>
        </pc:spChg>
        <pc:spChg chg="mod">
          <ac:chgData name="Nicolas FOREST" userId="74d7feb1-6457-475c-bfcc-0f29457bb0a4" providerId="ADAL" clId="{F945AC27-7683-4A06-9526-AD23A2FCB8A3}" dt="2022-07-06T13:18:54.243" v="52" actId="207"/>
          <ac:spMkLst>
            <pc:docMk/>
            <pc:sldMk cId="1092025909" sldId="285"/>
            <ac:spMk id="31" creationId="{046F1B10-6B15-4FF8-BAE3-D179A12B74EB}"/>
          </ac:spMkLst>
        </pc:spChg>
        <pc:spChg chg="mod">
          <ac:chgData name="Nicolas FOREST" userId="74d7feb1-6457-475c-bfcc-0f29457bb0a4" providerId="ADAL" clId="{F945AC27-7683-4A06-9526-AD23A2FCB8A3}" dt="2022-07-06T13:16:20.917" v="20" actId="207"/>
          <ac:spMkLst>
            <pc:docMk/>
            <pc:sldMk cId="1092025909" sldId="285"/>
            <ac:spMk id="32" creationId="{CA625D36-0596-8341-85F6-494301E0B39F}"/>
          </ac:spMkLst>
        </pc:spChg>
        <pc:spChg chg="mod">
          <ac:chgData name="Nicolas FOREST" userId="74d7feb1-6457-475c-bfcc-0f29457bb0a4" providerId="ADAL" clId="{F945AC27-7683-4A06-9526-AD23A2FCB8A3}" dt="2022-07-06T13:18:54.243" v="52" actId="207"/>
          <ac:spMkLst>
            <pc:docMk/>
            <pc:sldMk cId="1092025909" sldId="285"/>
            <ac:spMk id="34" creationId="{0A040165-86A0-4AEA-9D3A-4E09B4E30707}"/>
          </ac:spMkLst>
        </pc:spChg>
        <pc:spChg chg="mod">
          <ac:chgData name="Nicolas FOREST" userId="74d7feb1-6457-475c-bfcc-0f29457bb0a4" providerId="ADAL" clId="{F945AC27-7683-4A06-9526-AD23A2FCB8A3}" dt="2022-07-06T13:18:54.243" v="52" actId="207"/>
          <ac:spMkLst>
            <pc:docMk/>
            <pc:sldMk cId="1092025909" sldId="285"/>
            <ac:spMk id="35" creationId="{6CBD728C-42A9-4218-9915-C5F0D444973C}"/>
          </ac:spMkLst>
        </pc:spChg>
        <pc:spChg chg="mod">
          <ac:chgData name="Nicolas FOREST" userId="74d7feb1-6457-475c-bfcc-0f29457bb0a4" providerId="ADAL" clId="{F945AC27-7683-4A06-9526-AD23A2FCB8A3}" dt="2022-07-06T13:20:56.554" v="72" actId="12"/>
          <ac:spMkLst>
            <pc:docMk/>
            <pc:sldMk cId="1092025909" sldId="285"/>
            <ac:spMk id="36" creationId="{156FA4AE-A3E8-47D3-8189-E6501F99B5D2}"/>
          </ac:spMkLst>
        </pc:spChg>
        <pc:spChg chg="mod">
          <ac:chgData name="Nicolas FOREST" userId="74d7feb1-6457-475c-bfcc-0f29457bb0a4" providerId="ADAL" clId="{F945AC27-7683-4A06-9526-AD23A2FCB8A3}" dt="2022-07-06T13:18:25.787" v="46" actId="207"/>
          <ac:spMkLst>
            <pc:docMk/>
            <pc:sldMk cId="1092025909" sldId="285"/>
            <ac:spMk id="59" creationId="{16CCC2B1-F243-42E3-8953-977DF626816B}"/>
          </ac:spMkLst>
        </pc:spChg>
        <pc:spChg chg="mod">
          <ac:chgData name="Nicolas FOREST" userId="74d7feb1-6457-475c-bfcc-0f29457bb0a4" providerId="ADAL" clId="{F945AC27-7683-4A06-9526-AD23A2FCB8A3}" dt="2022-07-06T13:19:15.085" v="57" actId="207"/>
          <ac:spMkLst>
            <pc:docMk/>
            <pc:sldMk cId="1092025909" sldId="285"/>
            <ac:spMk id="60" creationId="{1E61AA3D-F34D-4980-A6D2-7ABC90C58239}"/>
          </ac:spMkLst>
        </pc:spChg>
        <pc:spChg chg="mod">
          <ac:chgData name="Nicolas FOREST" userId="74d7feb1-6457-475c-bfcc-0f29457bb0a4" providerId="ADAL" clId="{F945AC27-7683-4A06-9526-AD23A2FCB8A3}" dt="2022-07-06T13:19:22.694" v="58" actId="692"/>
          <ac:spMkLst>
            <pc:docMk/>
            <pc:sldMk cId="1092025909" sldId="285"/>
            <ac:spMk id="61" creationId="{A9616E41-8FA2-4105-A36D-CF7327A04A0D}"/>
          </ac:spMkLst>
        </pc:spChg>
        <pc:spChg chg="mod">
          <ac:chgData name="Nicolas FOREST" userId="74d7feb1-6457-475c-bfcc-0f29457bb0a4" providerId="ADAL" clId="{F945AC27-7683-4A06-9526-AD23A2FCB8A3}" dt="2022-07-06T13:18:54.243" v="52" actId="207"/>
          <ac:spMkLst>
            <pc:docMk/>
            <pc:sldMk cId="1092025909" sldId="285"/>
            <ac:spMk id="70" creationId="{85668F7F-7477-4D12-BA8E-EEC1828FAB5C}"/>
          </ac:spMkLst>
        </pc:spChg>
        <pc:spChg chg="mod">
          <ac:chgData name="Nicolas FOREST" userId="74d7feb1-6457-475c-bfcc-0f29457bb0a4" providerId="ADAL" clId="{F945AC27-7683-4A06-9526-AD23A2FCB8A3}" dt="2022-07-06T13:18:24.018" v="45" actId="207"/>
          <ac:spMkLst>
            <pc:docMk/>
            <pc:sldMk cId="1092025909" sldId="285"/>
            <ac:spMk id="83" creationId="{89657512-2182-4DF7-ADF4-3A73E52B061F}"/>
          </ac:spMkLst>
        </pc:spChg>
        <pc:spChg chg="mod">
          <ac:chgData name="Nicolas FOREST" userId="74d7feb1-6457-475c-bfcc-0f29457bb0a4" providerId="ADAL" clId="{F945AC27-7683-4A06-9526-AD23A2FCB8A3}" dt="2022-07-06T13:20:34.748" v="67" actId="12"/>
          <ac:spMkLst>
            <pc:docMk/>
            <pc:sldMk cId="1092025909" sldId="285"/>
            <ac:spMk id="84" creationId="{B946E0C4-6593-48DC-88B4-40289605EA64}"/>
          </ac:spMkLst>
        </pc:spChg>
        <pc:cxnChg chg="mod">
          <ac:chgData name="Nicolas FOREST" userId="74d7feb1-6457-475c-bfcc-0f29457bb0a4" providerId="ADAL" clId="{F945AC27-7683-4A06-9526-AD23A2FCB8A3}" dt="2022-07-06T13:19:27.379" v="59" actId="692"/>
          <ac:cxnSpMkLst>
            <pc:docMk/>
            <pc:sldMk cId="1092025909" sldId="285"/>
            <ac:cxnSpMk id="25" creationId="{F0740F23-7E9B-4E78-9283-8693C38C5597}"/>
          </ac:cxnSpMkLst>
        </pc:cxnChg>
        <pc:cxnChg chg="mod">
          <ac:chgData name="Nicolas FOREST" userId="74d7feb1-6457-475c-bfcc-0f29457bb0a4" providerId="ADAL" clId="{F945AC27-7683-4A06-9526-AD23A2FCB8A3}" dt="2022-07-06T13:19:08.354" v="54" actId="692"/>
          <ac:cxnSpMkLst>
            <pc:docMk/>
            <pc:sldMk cId="1092025909" sldId="285"/>
            <ac:cxnSpMk id="27" creationId="{74344904-6423-4553-9A76-8DE7FD1073EA}"/>
          </ac:cxnSpMkLst>
        </pc:cxnChg>
        <pc:cxnChg chg="mod">
          <ac:chgData name="Nicolas FOREST" userId="74d7feb1-6457-475c-bfcc-0f29457bb0a4" providerId="ADAL" clId="{F945AC27-7683-4A06-9526-AD23A2FCB8A3}" dt="2022-07-06T13:19:09.406" v="55" actId="692"/>
          <ac:cxnSpMkLst>
            <pc:docMk/>
            <pc:sldMk cId="1092025909" sldId="285"/>
            <ac:cxnSpMk id="29" creationId="{71A298E8-D11E-4017-BFB7-0F0101402FC0}"/>
          </ac:cxnSpMkLst>
        </pc:cxnChg>
        <pc:cxnChg chg="mod">
          <ac:chgData name="Nicolas FOREST" userId="74d7feb1-6457-475c-bfcc-0f29457bb0a4" providerId="ADAL" clId="{F945AC27-7683-4A06-9526-AD23A2FCB8A3}" dt="2022-07-06T13:19:06.974" v="53" actId="692"/>
          <ac:cxnSpMkLst>
            <pc:docMk/>
            <pc:sldMk cId="1092025909" sldId="285"/>
            <ac:cxnSpMk id="62" creationId="{EFC030D0-63CE-40F4-8DDF-685D7E71660F}"/>
          </ac:cxnSpMkLst>
        </pc:cxnChg>
      </pc:sldChg>
      <pc:sldChg chg="modSp mod">
        <pc:chgData name="Nicolas FOREST" userId="74d7feb1-6457-475c-bfcc-0f29457bb0a4" providerId="ADAL" clId="{F945AC27-7683-4A06-9526-AD23A2FCB8A3}" dt="2022-07-13T12:21:31.070" v="98" actId="12"/>
        <pc:sldMkLst>
          <pc:docMk/>
          <pc:sldMk cId="3254035797" sldId="286"/>
        </pc:sldMkLst>
        <pc:spChg chg="mod">
          <ac:chgData name="Nicolas FOREST" userId="74d7feb1-6457-475c-bfcc-0f29457bb0a4" providerId="ADAL" clId="{F945AC27-7683-4A06-9526-AD23A2FCB8A3}" dt="2022-07-06T13:16:58.821" v="30" actId="207"/>
          <ac:spMkLst>
            <pc:docMk/>
            <pc:sldMk cId="3254035797" sldId="286"/>
            <ac:spMk id="2" creationId="{00000000-0000-0000-0000-000000000000}"/>
          </ac:spMkLst>
        </pc:spChg>
        <pc:spChg chg="mod">
          <ac:chgData name="Nicolas FOREST" userId="74d7feb1-6457-475c-bfcc-0f29457bb0a4" providerId="ADAL" clId="{F945AC27-7683-4A06-9526-AD23A2FCB8A3}" dt="2022-07-06T13:17:26.141" v="38" actId="692"/>
          <ac:spMkLst>
            <pc:docMk/>
            <pc:sldMk cId="3254035797" sldId="286"/>
            <ac:spMk id="5" creationId="{ED1DDB19-EEEC-49FF-904B-7E0F1F126E68}"/>
          </ac:spMkLst>
        </pc:spChg>
        <pc:spChg chg="mod">
          <ac:chgData name="Nicolas FOREST" userId="74d7feb1-6457-475c-bfcc-0f29457bb0a4" providerId="ADAL" clId="{F945AC27-7683-4A06-9526-AD23A2FCB8A3}" dt="2022-07-13T12:21:25.915" v="97" actId="12"/>
          <ac:spMkLst>
            <pc:docMk/>
            <pc:sldMk cId="3254035797" sldId="286"/>
            <ac:spMk id="7" creationId="{4A1A07A7-4039-4CDF-8B90-76E046401985}"/>
          </ac:spMkLst>
        </pc:spChg>
        <pc:spChg chg="mod">
          <ac:chgData name="Nicolas FOREST" userId="74d7feb1-6457-475c-bfcc-0f29457bb0a4" providerId="ADAL" clId="{F945AC27-7683-4A06-9526-AD23A2FCB8A3}" dt="2022-07-13T12:21:31.070" v="98" actId="12"/>
          <ac:spMkLst>
            <pc:docMk/>
            <pc:sldMk cId="3254035797" sldId="286"/>
            <ac:spMk id="18" creationId="{A1B8A6BF-3C1D-4719-A0C1-63F89F1FCA37}"/>
          </ac:spMkLst>
        </pc:spChg>
        <pc:spChg chg="mod">
          <ac:chgData name="Nicolas FOREST" userId="74d7feb1-6457-475c-bfcc-0f29457bb0a4" providerId="ADAL" clId="{F945AC27-7683-4A06-9526-AD23A2FCB8A3}" dt="2022-07-06T13:17:06.038" v="33" actId="207"/>
          <ac:spMkLst>
            <pc:docMk/>
            <pc:sldMk cId="3254035797" sldId="286"/>
            <ac:spMk id="26" creationId="{1B6A7301-6F8A-4A9A-BB15-9CFFF3E4DD05}"/>
          </ac:spMkLst>
        </pc:spChg>
        <pc:spChg chg="mod">
          <ac:chgData name="Nicolas FOREST" userId="74d7feb1-6457-475c-bfcc-0f29457bb0a4" providerId="ADAL" clId="{F945AC27-7683-4A06-9526-AD23A2FCB8A3}" dt="2022-07-06T13:17:08.384" v="34" actId="207"/>
          <ac:spMkLst>
            <pc:docMk/>
            <pc:sldMk cId="3254035797" sldId="286"/>
            <ac:spMk id="33" creationId="{04E2CD8D-A7BA-4E6C-BEEF-3B9A621AD4EE}"/>
          </ac:spMkLst>
        </pc:spChg>
        <pc:spChg chg="mod">
          <ac:chgData name="Nicolas FOREST" userId="74d7feb1-6457-475c-bfcc-0f29457bb0a4" providerId="ADAL" clId="{F945AC27-7683-4A06-9526-AD23A2FCB8A3}" dt="2022-07-06T13:17:38.704" v="41" actId="692"/>
          <ac:spMkLst>
            <pc:docMk/>
            <pc:sldMk cId="3254035797" sldId="286"/>
            <ac:spMk id="34" creationId="{A3B38FB1-B1D2-454F-B0AE-D4488C03A279}"/>
          </ac:spMkLst>
        </pc:spChg>
        <pc:spChg chg="mod">
          <ac:chgData name="Nicolas FOREST" userId="74d7feb1-6457-475c-bfcc-0f29457bb0a4" providerId="ADAL" clId="{F945AC27-7683-4A06-9526-AD23A2FCB8A3}" dt="2022-07-06T13:17:32.227" v="40" actId="692"/>
          <ac:spMkLst>
            <pc:docMk/>
            <pc:sldMk cId="3254035797" sldId="286"/>
            <ac:spMk id="40" creationId="{253F895C-B6EB-4515-8619-7FFBBB86557A}"/>
          </ac:spMkLst>
        </pc:spChg>
        <pc:spChg chg="mod">
          <ac:chgData name="Nicolas FOREST" userId="74d7feb1-6457-475c-bfcc-0f29457bb0a4" providerId="ADAL" clId="{F945AC27-7683-4A06-9526-AD23A2FCB8A3}" dt="2022-07-06T13:17:40.725" v="42" actId="692"/>
          <ac:spMkLst>
            <pc:docMk/>
            <pc:sldMk cId="3254035797" sldId="286"/>
            <ac:spMk id="47" creationId="{73ED01A3-F7DC-491D-94D0-1D4138422593}"/>
          </ac:spMkLst>
        </pc:spChg>
      </pc:sldChg>
      <pc:sldChg chg="modSp mod">
        <pc:chgData name="Nicolas FOREST" userId="74d7feb1-6457-475c-bfcc-0f29457bb0a4" providerId="ADAL" clId="{F945AC27-7683-4A06-9526-AD23A2FCB8A3}" dt="2022-07-13T12:21:03.259" v="96" actId="1076"/>
        <pc:sldMkLst>
          <pc:docMk/>
          <pc:sldMk cId="2152224845" sldId="287"/>
        </pc:sldMkLst>
        <pc:spChg chg="mod">
          <ac:chgData name="Nicolas FOREST" userId="74d7feb1-6457-475c-bfcc-0f29457bb0a4" providerId="ADAL" clId="{F945AC27-7683-4A06-9526-AD23A2FCB8A3}" dt="2022-07-06T13:16:52.573" v="28" actId="207"/>
          <ac:spMkLst>
            <pc:docMk/>
            <pc:sldMk cId="2152224845" sldId="287"/>
            <ac:spMk id="2" creationId="{74900BB5-3D46-4932-87F4-17D2E6DE0C10}"/>
          </ac:spMkLst>
        </pc:spChg>
        <pc:spChg chg="mod">
          <ac:chgData name="Nicolas FOREST" userId="74d7feb1-6457-475c-bfcc-0f29457bb0a4" providerId="ADAL" clId="{F945AC27-7683-4A06-9526-AD23A2FCB8A3}" dt="2022-07-13T12:18:06.240" v="87" actId="692"/>
          <ac:spMkLst>
            <pc:docMk/>
            <pc:sldMk cId="2152224845" sldId="287"/>
            <ac:spMk id="15" creationId="{E8AA07E6-5E8A-49D7-8828-2BED23B84C4B}"/>
          </ac:spMkLst>
        </pc:spChg>
        <pc:spChg chg="mod">
          <ac:chgData name="Nicolas FOREST" userId="74d7feb1-6457-475c-bfcc-0f29457bb0a4" providerId="ADAL" clId="{F945AC27-7683-4A06-9526-AD23A2FCB8A3}" dt="2022-07-06T13:16:54.677" v="29" actId="207"/>
          <ac:spMkLst>
            <pc:docMk/>
            <pc:sldMk cId="2152224845" sldId="287"/>
            <ac:spMk id="17" creationId="{B3AF608D-3970-44D4-9288-F14901321A9F}"/>
          </ac:spMkLst>
        </pc:spChg>
        <pc:spChg chg="mod">
          <ac:chgData name="Nicolas FOREST" userId="74d7feb1-6457-475c-bfcc-0f29457bb0a4" providerId="ADAL" clId="{F945AC27-7683-4A06-9526-AD23A2FCB8A3}" dt="2022-07-06T13:18:18.778" v="43" actId="207"/>
          <ac:spMkLst>
            <pc:docMk/>
            <pc:sldMk cId="2152224845" sldId="287"/>
            <ac:spMk id="40" creationId="{49E8F843-9F18-4246-9474-5C20DE4F5F1E}"/>
          </ac:spMkLst>
        </pc:spChg>
        <pc:spChg chg="mod">
          <ac:chgData name="Nicolas FOREST" userId="74d7feb1-6457-475c-bfcc-0f29457bb0a4" providerId="ADAL" clId="{F945AC27-7683-4A06-9526-AD23A2FCB8A3}" dt="2022-07-06T13:18:20.475" v="44" actId="207"/>
          <ac:spMkLst>
            <pc:docMk/>
            <pc:sldMk cId="2152224845" sldId="287"/>
            <ac:spMk id="41" creationId="{0ECB284E-4263-4EE8-8F24-0C804B6F78E2}"/>
          </ac:spMkLst>
        </pc:spChg>
        <pc:picChg chg="mod">
          <ac:chgData name="Nicolas FOREST" userId="74d7feb1-6457-475c-bfcc-0f29457bb0a4" providerId="ADAL" clId="{F945AC27-7683-4A06-9526-AD23A2FCB8A3}" dt="2022-07-13T12:21:03.259" v="96" actId="1076"/>
          <ac:picMkLst>
            <pc:docMk/>
            <pc:sldMk cId="2152224845" sldId="287"/>
            <ac:picMk id="4" creationId="{D4EF2C36-EADD-42A9-9775-FAAD2BA6B46C}"/>
          </ac:picMkLst>
        </pc:picChg>
      </pc:sldChg>
    </pc:docChg>
  </pc:docChgLst>
  <pc:docChgLst>
    <pc:chgData name="Nicolas FOREST" userId="S::nicolas.forest@totalenergies.com::74d7feb1-6457-475c-bfcc-0f29457bb0a4" providerId="AD" clId="Web-{19869477-77C0-463D-BAAC-1367AFE9595C}"/>
    <pc:docChg chg="modSld">
      <pc:chgData name="Nicolas FOREST" userId="S::nicolas.forest@totalenergies.com::74d7feb1-6457-475c-bfcc-0f29457bb0a4" providerId="AD" clId="Web-{19869477-77C0-463D-BAAC-1367AFE9595C}" dt="2022-07-13T12:59:58.615" v="3"/>
      <pc:docMkLst>
        <pc:docMk/>
      </pc:docMkLst>
      <pc:sldChg chg="delSp modSp">
        <pc:chgData name="Nicolas FOREST" userId="S::nicolas.forest@totalenergies.com::74d7feb1-6457-475c-bfcc-0f29457bb0a4" providerId="AD" clId="Web-{19869477-77C0-463D-BAAC-1367AFE9595C}" dt="2022-07-13T12:59:58.615" v="3"/>
        <pc:sldMkLst>
          <pc:docMk/>
          <pc:sldMk cId="3920847002" sldId="272"/>
        </pc:sldMkLst>
        <pc:spChg chg="del">
          <ac:chgData name="Nicolas FOREST" userId="S::nicolas.forest@totalenergies.com::74d7feb1-6457-475c-bfcc-0f29457bb0a4" providerId="AD" clId="Web-{19869477-77C0-463D-BAAC-1367AFE9595C}" dt="2022-07-13T12:59:58.615" v="3"/>
          <ac:spMkLst>
            <pc:docMk/>
            <pc:sldMk cId="3920847002" sldId="272"/>
            <ac:spMk id="3" creationId="{12A300CB-E6A9-4A1B-81BE-9E8ED4A10D58}"/>
          </ac:spMkLst>
        </pc:spChg>
        <pc:picChg chg="mod">
          <ac:chgData name="Nicolas FOREST" userId="S::nicolas.forest@totalenergies.com::74d7feb1-6457-475c-bfcc-0f29457bb0a4" providerId="AD" clId="Web-{19869477-77C0-463D-BAAC-1367AFE9595C}" dt="2022-07-13T12:59:53.146" v="2"/>
          <ac:picMkLst>
            <pc:docMk/>
            <pc:sldMk cId="3920847002" sldId="272"/>
            <ac:picMk id="4" creationId="{6949128C-E7CC-4A45-B8C5-6629D0B23BD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/>
          <a:lstStyle>
            <a:lvl1pPr algn="l">
              <a:defRPr sz="2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746251" y="0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/>
          <a:lstStyle>
            <a:lvl1pPr algn="r">
              <a:defRPr sz="2300"/>
            </a:lvl1pPr>
          </a:lstStyle>
          <a:p>
            <a:fld id="{38026C1A-E9C0-3649-8DE0-0F721770D521}" type="datetimeFigureOut">
              <a:rPr lang="fr-FR" smtClean="0"/>
              <a:pPr/>
              <a:t>13/07/2022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30290679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 anchor="b"/>
          <a:lstStyle>
            <a:lvl1pPr algn="l">
              <a:defRPr sz="2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746251" y="30290679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 anchor="b"/>
          <a:lstStyle>
            <a:lvl1pPr algn="r">
              <a:defRPr sz="2300"/>
            </a:lvl1pPr>
          </a:lstStyle>
          <a:p>
            <a:fld id="{256351CB-C7E3-8F4F-AA6E-DB407BF173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/>
          <a:lstStyle>
            <a:lvl1pPr algn="l">
              <a:defRPr sz="2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746251" y="0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/>
          <a:lstStyle>
            <a:lvl1pPr algn="r">
              <a:defRPr sz="2300"/>
            </a:lvl1pPr>
          </a:lstStyle>
          <a:p>
            <a:fld id="{B7B6820A-C1B1-9944-A68D-DA5B884778EE}" type="datetimeFigureOut">
              <a:rPr lang="fr-FR" smtClean="0"/>
              <a:pPr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2392363"/>
            <a:ext cx="8278813" cy="1196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4779" tIns="87390" rIns="174779" bIns="8739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14459" y="15148108"/>
            <a:ext cx="8115669" cy="14350839"/>
          </a:xfrm>
          <a:prstGeom prst="rect">
            <a:avLst/>
          </a:prstGeom>
        </p:spPr>
        <p:txBody>
          <a:bodyPr vert="horz" lIns="174779" tIns="87390" rIns="174779" bIns="8739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30290679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 anchor="b"/>
          <a:lstStyle>
            <a:lvl1pPr algn="l">
              <a:defRPr sz="2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746251" y="30290679"/>
            <a:ext cx="4395987" cy="1594538"/>
          </a:xfrm>
          <a:prstGeom prst="rect">
            <a:avLst/>
          </a:prstGeom>
        </p:spPr>
        <p:txBody>
          <a:bodyPr vert="horz" lIns="174779" tIns="87390" rIns="174779" bIns="87390" rtlCol="0" anchor="b"/>
          <a:lstStyle>
            <a:lvl1pPr algn="r">
              <a:defRPr sz="2300"/>
            </a:lvl1pPr>
          </a:lstStyle>
          <a:p>
            <a:fld id="{83EBCA58-F001-2A42-AB6A-B366B18E47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3450" y="2392363"/>
            <a:ext cx="8278813" cy="11960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Instructions</a:t>
            </a: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9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3450" y="2392363"/>
            <a:ext cx="8278813" cy="11960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 professional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1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Deployment kit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92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33450" y="2392363"/>
            <a:ext cx="8278813" cy="119602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Idea of organizational management for safety: </a:t>
            </a:r>
          </a:p>
          <a:p>
            <a:r>
              <a:rPr lang="en-US"/>
              <a:t>Use factual and accurate situations. Focus the discussion (start from the specific and move to a broader spectrum).</a:t>
            </a:r>
          </a:p>
          <a:p>
            <a:r>
              <a:rPr lang="en-US"/>
              <a:t>Encourage the creation of collective viewpoints.</a:t>
            </a:r>
          </a:p>
          <a:p>
            <a:r>
              <a:rPr lang="en-US"/>
              <a:t>Empower people to act when confronted with danger, have the individual and collective means to act, regain control.</a:t>
            </a:r>
          </a:p>
          <a:p>
            <a:r>
              <a:rPr lang="en-US"/>
              <a:t>Limit collective defense strategies (focus on the objective to reach and not on the dangers).</a:t>
            </a:r>
          </a:p>
          <a:p>
            <a:r>
              <a:rPr lang="en-US"/>
              <a:t>Give feedback on the discussions at local level so it can be taken on board by management.</a:t>
            </a:r>
          </a:p>
          <a:p>
            <a:r>
              <a:rPr lang="en-US"/>
              <a:t>Recommend holding this kind of workshop on a regular basis to discuss safety at work.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5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A31F1B-2C20-4512-9CAA-F744ED919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" y="3089189"/>
            <a:ext cx="2979738" cy="6184986"/>
          </a:xfrm>
        </p:spPr>
        <p:txBody>
          <a:bodyPr lIns="0" rIns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1A8BE10B-0ED0-47FE-89B3-8E2FD01D0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6950" y="3089189"/>
            <a:ext cx="2987675" cy="6184986"/>
          </a:xfrm>
        </p:spPr>
        <p:txBody>
          <a:bodyPr lIns="0" rIns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948541F3-EA57-48EF-9DE7-F01A6920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9" y="9451091"/>
            <a:ext cx="27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z="800">
                <a:solidFill>
                  <a:srgbClr val="374649"/>
                </a:solidFill>
              </a:rPr>
              <a:t>TotalEnergies’ new Golden Rules  - Deployment workshop guide GR 11</a:t>
            </a:r>
            <a:endParaRPr lang="fr-FR" sz="800">
              <a:solidFill>
                <a:srgbClr val="374649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DD3DF5C-DDC8-4930-B93B-63D2F43B1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15" y="9451091"/>
            <a:ext cx="43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941" userDrawn="1">
          <p15:clr>
            <a:srgbClr val="FBAE40"/>
          </p15:clr>
        </p15:guide>
        <p15:guide id="2" orient="horz" pos="5842" userDrawn="1">
          <p15:clr>
            <a:srgbClr val="FBAE40"/>
          </p15:clr>
        </p15:guide>
        <p15:guide id="3" pos="210" userDrawn="1">
          <p15:clr>
            <a:srgbClr val="FBAE40"/>
          </p15:clr>
        </p15:guide>
        <p15:guide id="4" pos="2092" userDrawn="1">
          <p15:clr>
            <a:srgbClr val="FBAE40"/>
          </p15:clr>
        </p15:guide>
        <p15:guide id="5" pos="2228" userDrawn="1">
          <p15:clr>
            <a:srgbClr val="FBAE40"/>
          </p15:clr>
        </p15:guide>
        <p15:guide id="6" pos="41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328799-B30C-4C1F-B4C3-7964A5B12703}"/>
              </a:ext>
            </a:extLst>
          </p:cNvPr>
          <p:cNvSpPr/>
          <p:nvPr userDrawn="1"/>
        </p:nvSpPr>
        <p:spPr>
          <a:xfrm>
            <a:off x="-158" y="0"/>
            <a:ext cx="6858158" cy="445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94A02776-E773-478F-8007-D8D6F8DF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72" y="286537"/>
            <a:ext cx="5371853" cy="345288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8A55F5B-1C6A-4D92-B107-84606AC84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9" y="9451091"/>
            <a:ext cx="27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z="800">
                <a:solidFill>
                  <a:srgbClr val="374649"/>
                </a:solidFill>
              </a:rPr>
              <a:t>TotalEnergies’ new Golden Rules  - Deployment workshop guide GR 11</a:t>
            </a:r>
            <a:endParaRPr lang="fr-FR" sz="800">
              <a:solidFill>
                <a:srgbClr val="374649"/>
              </a:solidFill>
            </a:endParaRP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6AEC7EB-CE6D-4A05-AB55-B7D08A4A6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15" y="9451091"/>
            <a:ext cx="43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623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4" userDrawn="1">
          <p15:clr>
            <a:srgbClr val="FBAE40"/>
          </p15:clr>
        </p15:guide>
        <p15:guide id="2" orient="horz" pos="5842">
          <p15:clr>
            <a:srgbClr val="FBAE40"/>
          </p15:clr>
        </p15:guide>
        <p15:guide id="3" pos="210">
          <p15:clr>
            <a:srgbClr val="FBAE40"/>
          </p15:clr>
        </p15:guide>
        <p15:guide id="4" pos="2092">
          <p15:clr>
            <a:srgbClr val="FBAE40"/>
          </p15:clr>
        </p15:guide>
        <p15:guide id="5" pos="2228">
          <p15:clr>
            <a:srgbClr val="FBAE40"/>
          </p15:clr>
        </p15:guide>
        <p15:guide id="6" pos="41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42900" y="2829697"/>
            <a:ext cx="6164100" cy="6019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82010E0-CFFD-41E4-9EC7-15C3C6F5F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692" y="161663"/>
            <a:ext cx="1239923" cy="980971"/>
          </a:xfrm>
          <a:prstGeom prst="rect">
            <a:avLst/>
          </a:prstGeom>
          <a:ln>
            <a:noFill/>
          </a:ln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5819836-614B-444C-96F3-C43743589BB7}"/>
              </a:ext>
            </a:extLst>
          </p:cNvPr>
          <p:cNvCxnSpPr>
            <a:cxnSpLocks/>
          </p:cNvCxnSpPr>
          <p:nvPr userDrawn="1"/>
        </p:nvCxnSpPr>
        <p:spPr>
          <a:xfrm>
            <a:off x="920272" y="9525527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0BCDBCC6-B72D-4A9F-AF80-670B1521A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9" y="9451091"/>
            <a:ext cx="27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z="800">
                <a:solidFill>
                  <a:srgbClr val="374649"/>
                </a:solidFill>
              </a:rPr>
              <a:t>TotalEnergies’ new Golden Rules  - Deployment workshop guide GR 11</a:t>
            </a:r>
            <a:endParaRPr lang="fr-FR" sz="800">
              <a:solidFill>
                <a:srgbClr val="374649"/>
              </a:solidFill>
            </a:endParaRP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AC96FBE1-824A-408E-9038-ECE2B0C2D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15" y="9451091"/>
            <a:ext cx="43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fr-FR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7" r:id="rId2"/>
  </p:sldLayoutIdLst>
  <p:hf hdr="0" dt="0"/>
  <p:txStyles>
    <p:titleStyle>
      <a:lvl1pPr marL="0" algn="ctr" defTabSz="257178" rtl="0" eaLnBrk="1" latinLnBrk="0" hangingPunct="1">
        <a:spcBef>
          <a:spcPct val="0"/>
        </a:spcBef>
        <a:buNone/>
        <a:defRPr lang="fr-FR" sz="2800" b="1" i="0" kern="1200" cap="all" noProof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0" indent="0" algn="l" defTabSz="257178" rtl="0" eaLnBrk="1" latinLnBrk="0" hangingPunct="1">
        <a:spcBef>
          <a:spcPts val="169"/>
        </a:spcBef>
        <a:spcAft>
          <a:spcPts val="169"/>
        </a:spcAft>
        <a:buClr>
          <a:schemeClr val="accent4"/>
        </a:buClr>
        <a:buSzPct val="120000"/>
        <a:buFont typeface="Lucida Grande"/>
        <a:buNone/>
        <a:defRPr sz="1200" b="1" kern="1200">
          <a:solidFill>
            <a:schemeClr val="accent4"/>
          </a:solidFill>
          <a:latin typeface="+mn-lt"/>
          <a:ea typeface="+mn-ea"/>
          <a:cs typeface="Arial"/>
        </a:defRPr>
      </a:lvl1pPr>
      <a:lvl2pPr marL="0" indent="0" algn="l" defTabSz="300042" rtl="0" eaLnBrk="1" latinLnBrk="0" hangingPunct="1">
        <a:spcBef>
          <a:spcPts val="169"/>
        </a:spcBef>
        <a:spcAft>
          <a:spcPts val="169"/>
        </a:spcAft>
        <a:buClr>
          <a:schemeClr val="accent4"/>
        </a:buClr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Arial"/>
        </a:defRPr>
      </a:lvl2pPr>
      <a:lvl3pPr marL="0" indent="0" algn="l" defTabSz="257178" rtl="0" eaLnBrk="1" latinLnBrk="0" hangingPunct="1">
        <a:spcBef>
          <a:spcPts val="169"/>
        </a:spcBef>
        <a:spcAft>
          <a:spcPts val="169"/>
        </a:spcAft>
        <a:buClr>
          <a:schemeClr val="accent4"/>
        </a:buClr>
        <a:buSzPct val="100000"/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Arial"/>
        </a:defRPr>
      </a:lvl3pPr>
      <a:lvl4pPr marL="607508" indent="-101251" algn="l" defTabSz="257178" rtl="0" eaLnBrk="1" latinLnBrk="0" hangingPunct="1">
        <a:spcBef>
          <a:spcPts val="169"/>
        </a:spcBef>
        <a:spcAft>
          <a:spcPts val="169"/>
        </a:spcAft>
        <a:buClr>
          <a:schemeClr val="accent4"/>
        </a:buClr>
        <a:buSzPct val="80000"/>
        <a:buFont typeface="Lucida Grande"/>
        <a:buChar char="-"/>
        <a:tabLst/>
        <a:defRPr sz="1000" kern="1200">
          <a:solidFill>
            <a:schemeClr val="tx1"/>
          </a:solidFill>
          <a:latin typeface="+mn-lt"/>
          <a:ea typeface="+mn-ea"/>
          <a:cs typeface="Helvetica"/>
        </a:defRPr>
      </a:lvl4pPr>
      <a:lvl5pPr marL="708759" indent="-101799" algn="l" defTabSz="198241" rtl="0" eaLnBrk="1" latinLnBrk="0" hangingPunct="1">
        <a:spcBef>
          <a:spcPts val="169"/>
        </a:spcBef>
        <a:spcAft>
          <a:spcPts val="169"/>
        </a:spcAft>
        <a:buClr>
          <a:srgbClr val="133C75"/>
        </a:buClr>
        <a:buSzPct val="100000"/>
        <a:buFont typeface="Lucida Grande"/>
        <a:buNone/>
        <a:defRPr sz="900" kern="1200">
          <a:solidFill>
            <a:schemeClr val="tx1"/>
          </a:solidFill>
          <a:latin typeface="+mn-lt"/>
          <a:ea typeface="+mn-ea"/>
          <a:cs typeface="Helvetica"/>
        </a:defRPr>
      </a:lvl5pPr>
      <a:lvl6pPr marL="759385" indent="0" algn="l" defTabSz="257178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858154" indent="0" algn="l" defTabSz="257178" rtl="0" eaLnBrk="1" latinLnBrk="0" hangingPunct="1">
        <a:spcBef>
          <a:spcPct val="20000"/>
        </a:spcBef>
        <a:buFont typeface="Arial"/>
        <a:buNone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928837" indent="-128590" algn="l" defTabSz="25717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015" indent="-128590" algn="l" defTabSz="25717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25717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image" Target="../media/image6.png"/><Relationship Id="rId21" Type="http://schemas.openxmlformats.org/officeDocument/2006/relationships/tags" Target="../tags/tag28.xml"/><Relationship Id="rId34" Type="http://schemas.openxmlformats.org/officeDocument/2006/relationships/notesSlide" Target="../notesSlides/notesSlide2.xml"/><Relationship Id="rId42" Type="http://schemas.openxmlformats.org/officeDocument/2006/relationships/image" Target="../media/image8.png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tags" Target="../tags/tag36.xml"/><Relationship Id="rId41" Type="http://schemas.microsoft.com/office/2007/relationships/hdphoto" Target="../media/hdphoto1.wdp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image" Target="../media/image3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hyperlink" Target="https://toolbox-hse.totalenergies.com/en/golden-rules-general-and-roll-out-materials" TargetMode="External"/><Relationship Id="rId43" Type="http://schemas.microsoft.com/office/2007/relationships/hdphoto" Target="../media/hdphoto2.wdp"/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hyperlink" Target="https://web.yammer.com/main/org/totalenergies.com/groups/eyJfdHlwZSI6Ikdyb3VwIiwiaWQiOiIxMDgwOTcyODIwNDgifQ/all" TargetMode="Externa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12" Type="http://schemas.microsoft.com/office/2007/relationships/hdphoto" Target="../media/hdphoto3.wdp"/><Relationship Id="rId2" Type="http://schemas.openxmlformats.org/officeDocument/2006/relationships/tags" Target="../tags/tag43.xml"/><Relationship Id="rId16" Type="http://schemas.openxmlformats.org/officeDocument/2006/relationships/hyperlink" Target="https://safetyplus.totalenergies.com/fr/contribuer" TargetMode="Externa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1.png"/><Relationship Id="rId5" Type="http://schemas.openxmlformats.org/officeDocument/2006/relationships/tags" Target="../tags/tag46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tags" Target="../tags/tag45.xml"/><Relationship Id="rId9" Type="http://schemas.openxmlformats.org/officeDocument/2006/relationships/hyperlink" Target="https://safetyplus.totalenergies.com/fr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C5A31F5B-A8C4-4A5B-9C6B-647843CC4FA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588544" y="5593556"/>
            <a:ext cx="3002756" cy="3740393"/>
          </a:xfrm>
          <a:ln w="25400">
            <a:solidFill>
              <a:srgbClr val="E65113"/>
            </a:solidFill>
          </a:ln>
        </p:spPr>
        <p:txBody>
          <a:bodyPr vert="horz" lIns="0" tIns="45720" rIns="0" bIns="45720" rtlCol="0" anchor="t">
            <a:noAutofit/>
          </a:bodyPr>
          <a:lstStyle/>
          <a:p>
            <a:pPr marL="88900" marR="0" lvl="0" indent="0" algn="l" defTabSz="2571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69"/>
              </a:spcAft>
              <a:buClr>
                <a:srgbClr val="004494"/>
              </a:buClr>
              <a:buSzPct val="120000"/>
              <a:buFont typeface="Lucida Grande"/>
              <a:buNone/>
              <a:tabLst/>
              <a:defRPr/>
            </a:pPr>
            <a:br>
              <a:rPr kumimoji="0" lang="en-US" sz="1050" b="1" i="0" u="none" strike="noStrike" cap="none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kumimoji="0" lang="en-US" sz="1050" b="1" i="0" u="none" strike="noStrike" cap="none" normalizeH="0" baseline="0" noProof="0">
                <a:ln>
                  <a:noFill/>
                </a:ln>
                <a:solidFill>
                  <a:srgbClr val="37464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What to do before the workshop? </a:t>
            </a:r>
          </a:p>
          <a:p>
            <a:pPr marL="266700" lvl="1" indent="-82550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Book a time slot.</a:t>
            </a:r>
          </a:p>
          <a:p>
            <a:pPr marL="266700" lvl="1" indent="-82550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Invite employees in groups of 5 - 15 (max.) participants.</a:t>
            </a:r>
            <a:br>
              <a:rPr lang="en-US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8900"/>
            <a:r>
              <a:rPr lang="en-US" sz="10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Who should attend? </a:t>
            </a:r>
          </a:p>
          <a:p>
            <a:pPr marL="260350" lvl="1" indent="-825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TotalEnergies and Contractor employees.</a:t>
            </a:r>
          </a:p>
          <a:p>
            <a:pPr marL="88900" lvl="1">
              <a:buClr>
                <a:srgbClr val="FFC800"/>
              </a:buClr>
              <a:buFont typeface="Arial" panose="020B0604020202020204" pitchFamily="34" charset="0"/>
              <a:buChar char="•"/>
            </a:pPr>
            <a:endParaRPr lang="fr-FR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8900"/>
            <a:r>
              <a:rPr lang="en-US" sz="10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Who leads the workshop? </a:t>
            </a:r>
          </a:p>
          <a:p>
            <a:pPr marL="260350" lvl="2" indent="-825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department or team manager.</a:t>
            </a:r>
          </a:p>
          <a:p>
            <a:pPr marL="88900" lvl="1">
              <a:buClr>
                <a:srgbClr val="FFC800"/>
              </a:buClr>
              <a:buFont typeface="Arial" panose="020B0604020202020204" pitchFamily="34" charset="0"/>
              <a:buChar char="•"/>
            </a:pPr>
            <a:endParaRPr lang="fr-FR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8900" lvl="1" defTabSz="257178">
              <a:buSzPct val="120000"/>
            </a:pPr>
            <a:r>
              <a:rPr lang="en-US" sz="105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Where should the workshop be held?</a:t>
            </a:r>
          </a:p>
          <a:p>
            <a:pPr marL="266700" lvl="1" indent="-82550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a meeting room equipped with a video projector, and on site whenever possible.</a:t>
            </a:r>
          </a:p>
          <a:p>
            <a:pPr lvl="1" defTabSz="257178">
              <a:buSzPct val="120000"/>
            </a:pPr>
            <a:endParaRPr lang="fr-FR" sz="1200" b="1">
              <a:solidFill>
                <a:schemeClr val="accent4"/>
              </a:solidFill>
            </a:endParaRPr>
          </a:p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96532" y="304529"/>
            <a:ext cx="5167947" cy="68315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l"/>
            <a:r>
              <a:rPr lang="en-US" sz="2300">
                <a:solidFill>
                  <a:srgbClr val="E65113"/>
                </a:solidFill>
                <a:latin typeface="Roboto"/>
                <a:ea typeface="Roboto"/>
              </a:rPr>
              <a:t>DEPLOYMENT WORKSHOP GUIDE</a:t>
            </a:r>
            <a:br>
              <a:rPr lang="en-US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600">
                <a:solidFill>
                  <a:srgbClr val="374649"/>
                </a:solidFill>
                <a:latin typeface="Roboto"/>
                <a:ea typeface="Roboto"/>
              </a:rPr>
              <a:t>Golden Rule 11 - “HOT WORK”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D83647-D2F5-45E7-9102-A36BE5B37D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49998" y="1411723"/>
            <a:ext cx="3079750" cy="377031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/>
          <a:p>
            <a:pPr marL="0" lvl="1"/>
            <a:r>
              <a:rPr lang="en-US" sz="11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TotalEnergies’ </a:t>
            </a:r>
            <a:r>
              <a:rPr lang="en-US" sz="11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new Golden Rules</a:t>
            </a:r>
            <a:r>
              <a:rPr lang="en-US" sz="11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are changing, with the use of the first person in the wording of the requirements, and the replacement of the themes of rules 11 &amp; 12 with “Hot Work” and “Line of Fire”.</a:t>
            </a:r>
          </a:p>
          <a:p>
            <a:pPr marL="0" lvl="1"/>
            <a:endParaRPr lang="fr-FR" sz="110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/>
            <a:r>
              <a:rPr lang="en-US" sz="11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order to ensure maximum effectiveness of the Golden Rules, all TotalEnergies and Contractor employees need to make them their own.</a:t>
            </a:r>
          </a:p>
          <a:p>
            <a:pPr marL="0" lvl="1"/>
            <a:endParaRPr lang="fr-FR" sz="110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1"/>
            <a:r>
              <a:rPr lang="en-US" sz="11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</a:t>
            </a:r>
            <a:r>
              <a:rPr lang="en-US" sz="11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appropriation process</a:t>
            </a:r>
            <a:r>
              <a:rPr lang="en-US" sz="11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organized in two stages: </a:t>
            </a:r>
          </a:p>
          <a:p>
            <a:pPr marL="0" lvl="1"/>
            <a:endParaRPr lang="en-US" sz="110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lvl="1" indent="-1714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Stage 1 during the WDfS 2022: communicate on the new Golden Rules.</a:t>
            </a:r>
          </a:p>
          <a:p>
            <a:pPr marL="171450" lvl="1" indent="-171450">
              <a:spcBef>
                <a:spcPts val="600"/>
              </a:spcBef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50">
                <a:solidFill>
                  <a:srgbClr val="374649"/>
                </a:solidFill>
                <a:latin typeface="Roboto"/>
                <a:ea typeface="Roboto"/>
              </a:rPr>
              <a:t>Current Stage 2: once the deployment kit for Golden Rule 11 has been presented, discuss ways of implementing the requirements.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E6414-97A0-4E9C-AB09-828EF951187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87141" y="1492658"/>
            <a:ext cx="3015270" cy="1123724"/>
          </a:xfrm>
          <a:prstGeom prst="rect">
            <a:avLst/>
          </a:prstGeom>
          <a:solidFill>
            <a:srgbClr val="E65113"/>
          </a:solidFill>
          <a:ln w="19050">
            <a:solidFill>
              <a:srgbClr val="E65113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Roboto"/>
                <a:ea typeface="Roboto"/>
                <a:cs typeface="Arial"/>
              </a:rPr>
              <a:t>Together with the deployment kit, this guide is designed to help you organize and facilitate a deployment workshop for the Golden Rule 11.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86940C-3617-4A62-BC5C-3F07F0187F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587142" y="3000641"/>
            <a:ext cx="3015270" cy="2116131"/>
          </a:xfrm>
          <a:prstGeom prst="rect">
            <a:avLst/>
          </a:prstGeom>
          <a:noFill/>
          <a:ln w="19050">
            <a:solidFill>
              <a:srgbClr val="E65113"/>
            </a:solidFill>
          </a:ln>
        </p:spPr>
        <p:txBody>
          <a:bodyPr wrap="square" lIns="91440" tIns="180000" rIns="91440" bIns="45720" anchor="ctr" anchorCtr="0">
            <a:noAutofit/>
          </a:bodyPr>
          <a:lstStyle/>
          <a:p>
            <a:pPr marL="99695" lvl="1" defTabSz="300042">
              <a:spcBef>
                <a:spcPts val="600"/>
              </a:spcBef>
              <a:spcAft>
                <a:spcPts val="600"/>
              </a:spcAft>
              <a:buClr>
                <a:srgbClr val="FFC800"/>
              </a:buClr>
            </a:pPr>
            <a:r>
              <a:rPr lang="en-US" sz="10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By listening attentively and encouraging everyone to participate:</a:t>
            </a:r>
          </a:p>
          <a:p>
            <a:pPr marL="182245" lvl="1" indent="-82550" defTabSz="300042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374649"/>
                </a:solidFill>
                <a:latin typeface="Roboto"/>
                <a:ea typeface="Roboto"/>
                <a:cs typeface="Arial"/>
              </a:rPr>
              <a:t>Review the requirements of Golden Rule 11 and the associated deployment kit.</a:t>
            </a:r>
          </a:p>
          <a:p>
            <a:pPr marL="182245" lvl="1" indent="-82550" defTabSz="300042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Discuss how the requirements can be put to practice.</a:t>
            </a:r>
          </a:p>
          <a:p>
            <a:pPr marL="182245" lvl="1" indent="-82550" defTabSz="300042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Identify and comment on </a:t>
            </a:r>
            <a:r>
              <a:rPr lang="en-US" sz="10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good practices</a:t>
            </a:r>
            <a:r>
              <a:rPr lang="en-US" sz="10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and any associated </a:t>
            </a:r>
            <a:r>
              <a:rPr lang="en-US" sz="10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difficulties</a:t>
            </a:r>
            <a:r>
              <a:rPr lang="en-US" sz="10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.</a:t>
            </a:r>
          </a:p>
          <a:p>
            <a:pPr marL="99695" lvl="1" defTabSz="300042">
              <a:spcBef>
                <a:spcPts val="169"/>
              </a:spcBef>
              <a:spcAft>
                <a:spcPts val="169"/>
              </a:spcAft>
              <a:buClr>
                <a:srgbClr val="FFC800"/>
              </a:buClr>
            </a:pPr>
            <a:endParaRPr lang="fr-FR" sz="100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AD629B-D0DF-435F-A137-D1466C359F8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87142" y="2776586"/>
            <a:ext cx="3015269" cy="243048"/>
          </a:xfrm>
          <a:prstGeom prst="rect">
            <a:avLst/>
          </a:prstGeom>
          <a:solidFill>
            <a:srgbClr val="E65113"/>
          </a:solidFill>
          <a:ln w="19050">
            <a:solidFill>
              <a:srgbClr val="E65113"/>
            </a:solidFill>
          </a:ln>
        </p:spPr>
        <p:txBody>
          <a:bodyPr wrap="square" anchor="ctr" anchorCtr="0">
            <a:noAutofit/>
          </a:bodyPr>
          <a:lstStyle/>
          <a:p>
            <a:pPr marL="0" lvl="1" algn="ctr">
              <a:spcAft>
                <a:spcPts val="169"/>
              </a:spcAft>
            </a:pPr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Workshop objectives </a:t>
            </a: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A64CC0C-5E58-4D61-8A27-4BE577F259E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341312" y="1553149"/>
            <a:ext cx="939800" cy="952500"/>
          </a:xfrm>
          <a:custGeom>
            <a:avLst/>
            <a:gdLst>
              <a:gd name="connsiteX0" fmla="*/ 0 w 939800"/>
              <a:gd name="connsiteY0" fmla="*/ 0 h 952500"/>
              <a:gd name="connsiteX1" fmla="*/ 0 w 939800"/>
              <a:gd name="connsiteY1" fmla="*/ 952500 h 952500"/>
              <a:gd name="connsiteX2" fmla="*/ 939800 w 939800"/>
              <a:gd name="connsiteY2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952500">
                <a:moveTo>
                  <a:pt x="0" y="0"/>
                </a:moveTo>
                <a:lnTo>
                  <a:pt x="0" y="952500"/>
                </a:lnTo>
                <a:lnTo>
                  <a:pt x="939800" y="952500"/>
                </a:lnTo>
              </a:path>
            </a:pathLst>
          </a:custGeom>
          <a:noFill/>
          <a:ln w="19050">
            <a:solidFill>
              <a:srgbClr val="E651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08B445BA-AC91-48D8-BDDF-DFDE674A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9" y="9451091"/>
            <a:ext cx="27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z="800">
                <a:solidFill>
                  <a:srgbClr val="374649"/>
                </a:solidFill>
              </a:rPr>
              <a:t>TotalEnergies’ new Golden Rules  - Deployment workshop guide GR 11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C35D1F20-C344-448B-8D3D-3892813A5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15" y="9451091"/>
            <a:ext cx="43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81B700D-AFEB-4659-9278-F75980FDC78D}"/>
              </a:ext>
            </a:extLst>
          </p:cNvPr>
          <p:cNvSpPr txBox="1"/>
          <p:nvPr/>
        </p:nvSpPr>
        <p:spPr>
          <a:xfrm>
            <a:off x="3587142" y="5317078"/>
            <a:ext cx="3008682" cy="276999"/>
          </a:xfrm>
          <a:prstGeom prst="rect">
            <a:avLst/>
          </a:prstGeom>
          <a:solidFill>
            <a:srgbClr val="E65113"/>
          </a:solidFill>
          <a:ln w="19050">
            <a:solidFill>
              <a:srgbClr val="E65113"/>
            </a:solidFill>
          </a:ln>
        </p:spPr>
        <p:txBody>
          <a:bodyPr wrap="square" anchor="ctr" anchorCtr="0">
            <a:noAutofit/>
          </a:bodyPr>
          <a:lstStyle>
            <a:defPPr>
              <a:defRPr lang="fr-FR"/>
            </a:defPPr>
            <a:lvl1pPr>
              <a:defRPr sz="1200" b="1">
                <a:solidFill>
                  <a:schemeClr val="accent4"/>
                </a:solidFill>
                <a:cs typeface="Arial"/>
              </a:defRPr>
            </a:lvl1pPr>
            <a:lvl2pPr marL="0" lvl="1" algn="ctr">
              <a:spcAft>
                <a:spcPts val="169"/>
              </a:spcAft>
              <a:defRPr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defRPr>
            </a:lvl2pPr>
          </a:lstStyle>
          <a:p>
            <a:pPr algn="ctr"/>
            <a:r>
              <a:rPr lang="en-US">
                <a:solidFill>
                  <a:schemeClr val="bg1"/>
                </a:solidFill>
              </a:rPr>
              <a:t>Organizing a workshop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49128C-E7CC-4A45-B8C5-6629D0B23B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27454" y="5323578"/>
            <a:ext cx="2816064" cy="39809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084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EFC030D0-63CE-40F4-8DDF-685D7E71660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3650572" y="4753348"/>
            <a:ext cx="0" cy="648020"/>
          </a:xfrm>
          <a:prstGeom prst="straightConnector1">
            <a:avLst/>
          </a:prstGeom>
          <a:ln w="12700">
            <a:solidFill>
              <a:srgbClr val="E65113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CA625D36-0596-8341-85F6-494301E0B39F}"/>
              </a:ext>
            </a:extLst>
          </p:cNvPr>
          <p:cNvSpPr txBox="1"/>
          <p:nvPr/>
        </p:nvSpPr>
        <p:spPr>
          <a:xfrm>
            <a:off x="256864" y="668045"/>
            <a:ext cx="30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4"/>
                </a:solidFill>
                <a:cs typeface="Arial"/>
              </a:defRPr>
            </a:lvl1pPr>
          </a:lstStyle>
          <a:p>
            <a:r>
              <a:rPr lang="en-US" sz="1800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PREPARE</a:t>
            </a:r>
            <a:r>
              <a:rPr lang="en-US" sz="1800">
                <a:solidFill>
                  <a:srgbClr val="F7941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3899" y="200957"/>
            <a:ext cx="6327237" cy="353761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rgbClr val="E65113"/>
                </a:solidFill>
                <a:latin typeface="Roboto"/>
                <a:ea typeface="Roboto"/>
              </a:rPr>
              <a:t>deployment </a:t>
            </a:r>
            <a:r>
              <a:rPr lang="en-US" sz="1800">
                <a:solidFill>
                  <a:srgbClr val="E65113"/>
                </a:solidFill>
                <a:latin typeface="Roboto"/>
                <a:ea typeface="Roboto"/>
              </a:rPr>
              <a:t>workshop guide </a:t>
            </a:r>
            <a:r>
              <a:rPr lang="en-US">
                <a:solidFill>
                  <a:srgbClr val="E65113"/>
                </a:solidFill>
                <a:latin typeface="Roboto"/>
                <a:ea typeface="Roboto"/>
              </a:rPr>
              <a:t>– GR 11 </a:t>
            </a:r>
            <a:endParaRPr lang="en-US" sz="1800">
              <a:solidFill>
                <a:srgbClr val="E6511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ABDF27-9764-423E-B001-4F12934392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2584" y="996687"/>
            <a:ext cx="2801305" cy="9184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b="1">
              <a:solidFill>
                <a:schemeClr val="accent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9657512-2182-4DF7-ADF4-3A73E52B061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0181" y="1112419"/>
            <a:ext cx="2911429" cy="268287"/>
          </a:xfrm>
          <a:prstGeom prst="rect">
            <a:avLst/>
          </a:prstGeom>
          <a:solidFill>
            <a:srgbClr val="E65113"/>
          </a:solidFill>
        </p:spPr>
        <p:txBody>
          <a:bodyPr wrap="square" anchor="ctr" anchorCtr="0">
            <a:noAutofit/>
          </a:bodyPr>
          <a:lstStyle/>
          <a:p>
            <a:pPr lvl="0" algn="ctr" defTabSz="257178">
              <a:spcBef>
                <a:spcPts val="169"/>
              </a:spcBef>
              <a:spcAft>
                <a:spcPts val="169"/>
              </a:spcAft>
              <a:buClr>
                <a:srgbClr val="004494"/>
              </a:buClr>
              <a:buSzPct val="120000"/>
            </a:pPr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Available support media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46E0C4-6593-48DC-88B4-40289605EA6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4716" y="1396692"/>
            <a:ext cx="3248358" cy="13901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2">
              <a:spcBef>
                <a:spcPts val="675"/>
              </a:spcBef>
            </a:pPr>
            <a:r>
              <a:rPr 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 can access the support media for the new Golden Rules in the HSE Toolbox</a:t>
            </a: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5"/>
              </a:rPr>
              <a:t>https://toolbox-hse.totalenergies.com/en/golden-rules-general-and-roll-out-materials</a:t>
            </a:r>
            <a:endParaRPr lang="en-US" sz="105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2">
              <a:spcBef>
                <a:spcPts val="675"/>
              </a:spcBef>
            </a:pPr>
            <a:endParaRPr lang="en-US" sz="50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lvl="2" indent="-1714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Booklet on TotalEnergies' new Golden Rules.</a:t>
            </a:r>
          </a:p>
          <a:p>
            <a:pPr marL="171450" lvl="2" indent="-1714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</a:rPr>
              <a:t>Golden Rule 11 deployment kit.</a:t>
            </a:r>
          </a:p>
          <a:p>
            <a:pPr marL="171450" lvl="2" indent="-1714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050" b="1" err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Etc</a:t>
            </a:r>
            <a:r>
              <a:rPr lang="en-US" sz="1050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3F0CF50-2ADC-4EA6-88DF-8F37825CA125}"/>
              </a:ext>
            </a:extLst>
          </p:cNvPr>
          <p:cNvSpPr txBox="1"/>
          <p:nvPr/>
        </p:nvSpPr>
        <p:spPr>
          <a:xfrm>
            <a:off x="249056" y="2735120"/>
            <a:ext cx="3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accent4"/>
                </a:solidFill>
                <a:cs typeface="Arial"/>
              </a:defRPr>
            </a:lvl1pPr>
          </a:lstStyle>
          <a:p>
            <a:r>
              <a:rPr lang="en-US" sz="1800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LEAD</a:t>
            </a:r>
          </a:p>
        </p:txBody>
      </p:sp>
      <p:sp>
        <p:nvSpPr>
          <p:cNvPr id="18" name="Espace réservé du texte 55">
            <a:extLst>
              <a:ext uri="{FF2B5EF4-FFF2-40B4-BE49-F238E27FC236}">
                <a16:creationId xmlns:a16="http://schemas.microsoft.com/office/drawing/2014/main" id="{F44AEE55-6713-40B8-BEBB-5FF28295E24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556302" y="3415082"/>
            <a:ext cx="3248358" cy="5490074"/>
          </a:xfrm>
          <a:prstGeom prst="rect">
            <a:avLst/>
          </a:prstGeom>
          <a:ln w="3175">
            <a:noFill/>
          </a:ln>
        </p:spPr>
        <p:txBody>
          <a:bodyPr lIns="91440" tIns="45720" rIns="91440" bIns="45720" anchor="t"/>
          <a:lstStyle>
            <a:lvl1pPr marL="0" indent="0" algn="l" defTabSz="257178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SzPct val="120000"/>
              <a:buFont typeface="Lucida Grande"/>
              <a:buNone/>
              <a:defRPr sz="1200" b="1" kern="120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  <a:lvl2pPr marL="0" indent="0" algn="l" defTabSz="300042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0" indent="0" algn="l" defTabSz="257178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7508" indent="-101251" algn="l" defTabSz="257178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708759" indent="-101799" algn="l" defTabSz="198241" rtl="0" eaLnBrk="1" latinLnBrk="0" hangingPunct="1">
              <a:spcBef>
                <a:spcPts val="169"/>
              </a:spcBef>
              <a:spcAft>
                <a:spcPts val="169"/>
              </a:spcAft>
              <a:buClr>
                <a:srgbClr val="133C75"/>
              </a:buClr>
              <a:buSzPct val="100000"/>
              <a:buFont typeface="Lucida Grande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759385" indent="0" algn="l" defTabSz="257178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8154" indent="0" algn="l" defTabSz="257178" rtl="0" eaLnBrk="1" latinLnBrk="0" hangingPunct="1">
              <a:spcBef>
                <a:spcPct val="20000"/>
              </a:spcBef>
              <a:buFont typeface="Arial"/>
              <a:buNone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37" indent="-128590" algn="l" defTabSz="25717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015" indent="-128590" algn="l" defTabSz="25717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/>
            <a:r>
              <a:rPr lang="en-US" sz="1050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Start the workshop...</a:t>
            </a:r>
          </a:p>
          <a:p>
            <a:pPr marL="277812" lvl="1">
              <a:buClr>
                <a:srgbClr val="FFC800"/>
              </a:buClr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a meeting room or on site.</a:t>
            </a:r>
          </a:p>
          <a:p>
            <a:pPr marL="358775" lvl="1" indent="-80963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Introduce yourself and thank participants for being there.</a:t>
            </a:r>
          </a:p>
          <a:p>
            <a:pPr marL="358775" lvl="1" indent="-80963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Remind them of the basic workshop rules and expectations.</a:t>
            </a:r>
          </a:p>
          <a:p>
            <a:pPr marL="266700" lvl="1" defTabSz="257178">
              <a:spcBef>
                <a:spcPts val="600"/>
              </a:spcBef>
              <a:buSzPct val="120000"/>
            </a:pPr>
            <a:r>
              <a:rPr lang="en-US" sz="1050" b="1">
                <a:solidFill>
                  <a:srgbClr val="E65113"/>
                </a:solidFill>
                <a:latin typeface="Roboto"/>
                <a:ea typeface="Roboto"/>
              </a:rPr>
              <a:t>Present the GR11 deployment kit...</a:t>
            </a:r>
          </a:p>
          <a:p>
            <a:pPr marL="358775" lvl="1" indent="-825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 over the definitions, present the accidentology rate and the objectives of the Rule.</a:t>
            </a:r>
          </a:p>
          <a:p>
            <a:pPr marL="358775" lvl="1" indent="-825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 the REX that illustrate each of the requirements.</a:t>
            </a:r>
          </a:p>
          <a:p>
            <a:pPr marL="276225" lvl="1">
              <a:buClr>
                <a:srgbClr val="FFC800"/>
              </a:buClr>
            </a:pPr>
            <a:r>
              <a:rPr lang="en-US" sz="105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how do you apply the Golden Rules...? </a:t>
            </a:r>
          </a:p>
          <a:p>
            <a:pPr marL="276225" lvl="1">
              <a:buClr>
                <a:srgbClr val="FFC800"/>
              </a:buClr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 the REX as a basis for discussion and ask participants to describe how they apply them on site.</a:t>
            </a:r>
            <a:endParaRPr lang="fr-FR" sz="40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66700" lvl="1" defTabSz="257178">
              <a:spcBef>
                <a:spcPts val="600"/>
              </a:spcBef>
              <a:buSzPct val="120000"/>
            </a:pPr>
            <a:br>
              <a:rPr lang="en-US" sz="1050" b="1">
                <a:solidFill>
                  <a:srgbClr val="F7941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br>
              <a:rPr lang="en-US" sz="1050" b="1">
                <a:solidFill>
                  <a:srgbClr val="F7941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05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Summarize the discussions...</a:t>
            </a:r>
          </a:p>
          <a:p>
            <a:pPr marL="358775" lvl="2" indent="-80963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Prepare a written summary of the discussions with participants and highlight: </a:t>
            </a:r>
          </a:p>
          <a:p>
            <a:pPr marL="542925" lvl="3" indent="-171450">
              <a:buClr>
                <a:srgbClr val="E65113"/>
              </a:buClr>
              <a:buFont typeface="Wingdings" panose="05000000000000000000" pitchFamily="2" charset="2"/>
              <a:buChar char="Ø"/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 practices</a:t>
            </a:r>
          </a:p>
          <a:p>
            <a:pPr marL="542925" lvl="3" indent="-171450">
              <a:buClr>
                <a:srgbClr val="E65113"/>
              </a:buClr>
              <a:buFont typeface="Wingdings" panose="05000000000000000000" pitchFamily="2" charset="2"/>
              <a:buChar char="Ø"/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difficulties</a:t>
            </a:r>
          </a:p>
          <a:p>
            <a:pPr marL="277812" lvl="1">
              <a:buClr>
                <a:srgbClr val="FFC800"/>
              </a:buClr>
            </a:pPr>
            <a:r>
              <a:rPr lang="en-US" sz="9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complying with each requirement (see the example on the next page).</a:t>
            </a:r>
          </a:p>
          <a:p>
            <a:pPr marL="266700" lvl="1" defTabSz="257178">
              <a:spcBef>
                <a:spcPts val="600"/>
              </a:spcBef>
              <a:buSzPct val="120000"/>
            </a:pPr>
            <a:r>
              <a:rPr lang="en-US" sz="105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Pick out the key points and report on the discussions</a:t>
            </a:r>
          </a:p>
          <a:p>
            <a:pPr marL="358775" lvl="1" indent="-80963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Good practices are shared in the Safety+ tool (see instructions on the following pages).</a:t>
            </a:r>
          </a:p>
          <a:p>
            <a:pPr marL="358775" lvl="1" indent="-80963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Any difficulties are reported on the Yammer community “New Golden Rules”</a:t>
            </a:r>
          </a:p>
          <a:p>
            <a:pPr marL="358775" lvl="1" indent="-80963">
              <a:buClr>
                <a:srgbClr val="F7941D"/>
              </a:buClr>
              <a:buFont typeface="Arial" panose="020B0604020202020204" pitchFamily="34" charset="0"/>
              <a:buChar char="•"/>
            </a:pPr>
            <a:endParaRPr lang="fr-FR" sz="95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58775" lvl="1" indent="-80963">
              <a:buClr>
                <a:srgbClr val="FFC800"/>
              </a:buClr>
              <a:buFont typeface="Arial" panose="020B0604020202020204" pitchFamily="34" charset="0"/>
              <a:buChar char="•"/>
            </a:pPr>
            <a:endParaRPr lang="fr-FR" sz="95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58775" lvl="1" indent="-80963">
              <a:buFont typeface="Arial" panose="020B0604020202020204" pitchFamily="34" charset="0"/>
              <a:buChar char="•"/>
            </a:pPr>
            <a:endParaRPr lang="fr-FR" sz="9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66700" lvl="1"/>
            <a:endParaRPr lang="fr-FR" sz="1050" b="1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fr-FR" b="1">
              <a:solidFill>
                <a:schemeClr val="accent4"/>
              </a:solidFill>
            </a:endParaRPr>
          </a:p>
          <a:p>
            <a:pPr lvl="1"/>
            <a:endParaRPr lang="fr-FR" b="1">
              <a:solidFill>
                <a:schemeClr val="accent4"/>
              </a:solidFill>
            </a:endParaRPr>
          </a:p>
          <a:p>
            <a:pPr lvl="1"/>
            <a:endParaRPr lang="fr-FR"/>
          </a:p>
          <a:p>
            <a:pPr lvl="1"/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3004E-D9F5-4451-969E-1A58456FA79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25856" y="3106700"/>
            <a:ext cx="2881331" cy="268288"/>
          </a:xfrm>
          <a:prstGeom prst="rect">
            <a:avLst/>
          </a:prstGeom>
          <a:solidFill>
            <a:srgbClr val="E65113"/>
          </a:solidFill>
        </p:spPr>
        <p:txBody>
          <a:bodyPr wrap="square" anchor="ctr" anchorCtr="0">
            <a:noAutofit/>
          </a:bodyPr>
          <a:lstStyle/>
          <a:p>
            <a:pPr lvl="0" algn="ctr" defTabSz="257178">
              <a:spcBef>
                <a:spcPts val="169"/>
              </a:spcBef>
              <a:spcAft>
                <a:spcPts val="169"/>
              </a:spcAft>
              <a:buClr>
                <a:srgbClr val="004494"/>
              </a:buClr>
              <a:buSzPct val="120000"/>
            </a:pPr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Workshop schedule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0740F23-7E9B-4E78-9283-8693C38C559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648613" y="3618731"/>
            <a:ext cx="1959" cy="917730"/>
          </a:xfrm>
          <a:prstGeom prst="straightConnector1">
            <a:avLst/>
          </a:prstGeom>
          <a:ln w="12700">
            <a:solidFill>
              <a:srgbClr val="E65113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7D294FCF-63BA-4BC8-A08E-45DEA043F1E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540169" y="3427602"/>
            <a:ext cx="216887" cy="216887"/>
          </a:xfrm>
          <a:prstGeom prst="ellipse">
            <a:avLst/>
          </a:prstGeom>
          <a:solidFill>
            <a:srgbClr val="E65113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/>
              <a:t>1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74344904-6423-4553-9A76-8DE7FD1073EA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 flipH="1">
            <a:off x="3648344" y="5658447"/>
            <a:ext cx="2228" cy="837500"/>
          </a:xfrm>
          <a:prstGeom prst="straightConnector1">
            <a:avLst/>
          </a:prstGeom>
          <a:ln w="12700">
            <a:solidFill>
              <a:srgbClr val="E65113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1A298E8-D11E-4017-BFB7-0F0101402FC0}"/>
              </a:ext>
            </a:extLst>
          </p:cNvPr>
          <p:cNvCxnSpPr>
            <a:cxnSpLocks/>
          </p:cNvCxnSpPr>
          <p:nvPr>
            <p:custDataLst>
              <p:tags r:id="rId11"/>
            </p:custDataLst>
          </p:nvPr>
        </p:nvCxnSpPr>
        <p:spPr>
          <a:xfrm flipH="1">
            <a:off x="3646116" y="6742978"/>
            <a:ext cx="2228" cy="1054388"/>
          </a:xfrm>
          <a:prstGeom prst="straightConnector1">
            <a:avLst/>
          </a:prstGeom>
          <a:ln w="12700">
            <a:solidFill>
              <a:srgbClr val="E65113"/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046F1B10-6B15-4FF8-BAE3-D179A12B74E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542129" y="6541801"/>
            <a:ext cx="212430" cy="216887"/>
          </a:xfrm>
          <a:prstGeom prst="ellipse">
            <a:avLst/>
          </a:prstGeom>
          <a:solidFill>
            <a:srgbClr val="E65113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/>
              <a:t>4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0A040165-86A0-4AEA-9D3A-4E09B4E3070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537672" y="7813076"/>
            <a:ext cx="216887" cy="216887"/>
          </a:xfrm>
          <a:prstGeom prst="ellipse">
            <a:avLst/>
          </a:prstGeom>
          <a:solidFill>
            <a:srgbClr val="E65113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/>
              <a:t>5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CBD728C-42A9-4218-9915-C5F0D444973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3542128" y="4562219"/>
            <a:ext cx="216887" cy="216887"/>
          </a:xfrm>
          <a:prstGeom prst="ellipse">
            <a:avLst/>
          </a:prstGeom>
          <a:solidFill>
            <a:srgbClr val="E65113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/>
              <a:t>2</a:t>
            </a:r>
          </a:p>
        </p:txBody>
      </p:sp>
      <p:sp>
        <p:nvSpPr>
          <p:cNvPr id="36" name="Espace réservé du texte 54">
            <a:extLst>
              <a:ext uri="{FF2B5EF4-FFF2-40B4-BE49-F238E27FC236}">
                <a16:creationId xmlns:a16="http://schemas.microsoft.com/office/drawing/2014/main" id="{156FA4AE-A3E8-47D3-8189-E6501F99B5D2}"/>
              </a:ext>
            </a:extLst>
          </p:cNvPr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342875" y="3389129"/>
            <a:ext cx="2979738" cy="4927345"/>
          </a:xfrm>
          <a:prstGeom prst="rect">
            <a:avLst/>
          </a:prstGeom>
        </p:spPr>
        <p:txBody>
          <a:bodyPr/>
          <a:lstStyle>
            <a:lvl1pPr marL="0" indent="0" algn="l" defTabSz="257178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SzPct val="120000"/>
              <a:buFont typeface="Lucida Grande"/>
              <a:buNone/>
              <a:defRPr sz="1200" b="1" kern="1200">
                <a:solidFill>
                  <a:schemeClr val="accent4"/>
                </a:solidFill>
                <a:latin typeface="+mn-lt"/>
                <a:ea typeface="+mn-ea"/>
                <a:cs typeface="Arial"/>
              </a:defRPr>
            </a:lvl1pPr>
            <a:lvl2pPr marL="0" indent="0" algn="l" defTabSz="300042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0" indent="0" algn="l" defTabSz="257178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607508" indent="-101251" algn="l" defTabSz="257178" rtl="0" eaLnBrk="1" latinLnBrk="0" hangingPunct="1">
              <a:spcBef>
                <a:spcPts val="169"/>
              </a:spcBef>
              <a:spcAft>
                <a:spcPts val="169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708759" indent="-101799" algn="l" defTabSz="198241" rtl="0" eaLnBrk="1" latinLnBrk="0" hangingPunct="1">
              <a:spcBef>
                <a:spcPts val="169"/>
              </a:spcBef>
              <a:spcAft>
                <a:spcPts val="169"/>
              </a:spcAft>
              <a:buClr>
                <a:srgbClr val="133C75"/>
              </a:buClr>
              <a:buSzPct val="100000"/>
              <a:buFont typeface="Lucida Grande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759385" indent="0" algn="l" defTabSz="257178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58154" indent="0" algn="l" defTabSz="257178" rtl="0" eaLnBrk="1" latinLnBrk="0" hangingPunct="1">
              <a:spcBef>
                <a:spcPct val="20000"/>
              </a:spcBef>
              <a:buFont typeface="Arial"/>
              <a:buNone/>
              <a:defRPr sz="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37" indent="-128590" algn="l" defTabSz="25717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6015" indent="-128590" algn="l" defTabSz="257178" rtl="0" eaLnBrk="1" latinLnBrk="0" hangingPunct="1">
              <a:spcBef>
                <a:spcPct val="20000"/>
              </a:spcBef>
              <a:buFont typeface="Arial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the whole group, discuss how each requirement of the Golden Rule can be applied in practice.</a:t>
            </a:r>
          </a:p>
          <a:p>
            <a:pPr marL="171450" lvl="1" indent="-1714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Identify good practices and any difficulties in applying the rules.</a:t>
            </a:r>
          </a:p>
          <a:p>
            <a:pPr marL="171450" lvl="1" indent="-171450"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1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Pick out the key points and summarize the discussions.</a:t>
            </a:r>
            <a:endParaRPr lang="fr-FR" sz="1100" b="1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1100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Follow this leadership advice</a:t>
            </a:r>
          </a:p>
          <a:p>
            <a:pPr marL="171450" lvl="1" indent="-85725" algn="just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Encourage attentive listening</a:t>
            </a: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create a climate where everyone can participate and give their opinions, without fearing what other people might think.</a:t>
            </a:r>
          </a:p>
          <a:p>
            <a:pPr marL="171450" lvl="1" indent="-85725" algn="just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Give everyone the opportunity</a:t>
            </a:r>
            <a:r>
              <a:rPr lang="en-US" sz="95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to express their points of view, share their experience and gather information. </a:t>
            </a:r>
          </a:p>
          <a:p>
            <a:pPr marL="171450" lvl="1" indent="-85725">
              <a:spcBef>
                <a:spcPts val="600"/>
              </a:spcBef>
              <a:spcAft>
                <a:spcPts val="6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95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Facilitate discussions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6CCC2B1-F243-42E3-8953-977DF626816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50812" y="3108518"/>
            <a:ext cx="2979738" cy="268288"/>
          </a:xfrm>
          <a:prstGeom prst="rect">
            <a:avLst/>
          </a:prstGeom>
          <a:solidFill>
            <a:srgbClr val="E65113"/>
          </a:solidFill>
        </p:spPr>
        <p:txBody>
          <a:bodyPr wrap="square" anchor="ctr" anchorCtr="0">
            <a:noAutofit/>
          </a:bodyPr>
          <a:lstStyle/>
          <a:p>
            <a:pPr lvl="0" algn="ctr" defTabSz="257178">
              <a:spcBef>
                <a:spcPts val="169"/>
              </a:spcBef>
              <a:spcAft>
                <a:spcPts val="169"/>
              </a:spcAft>
              <a:buClr>
                <a:srgbClr val="004494"/>
              </a:buClr>
              <a:buSzPct val="120000"/>
            </a:pPr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Your role as workshop leader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FAB188E-E42B-446D-BFAE-26E2B579F634}"/>
              </a:ext>
            </a:extLst>
          </p:cNvPr>
          <p:cNvGrpSpPr/>
          <p:nvPr/>
        </p:nvGrpSpPr>
        <p:grpSpPr>
          <a:xfrm>
            <a:off x="309994" y="6952634"/>
            <a:ext cx="2971801" cy="2073510"/>
            <a:chOff x="287156" y="6573092"/>
            <a:chExt cx="3125104" cy="207351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FC60A98D-D4CD-4449-A9F8-A850A16BC0F0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75061" y="7834035"/>
              <a:ext cx="525278" cy="332319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A2E004FB-50B5-45BE-96A8-652D8550D499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51913" y="6899396"/>
              <a:ext cx="407359" cy="391278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255DC159-023C-42FA-B61D-1930D92A77E6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3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-2" b="2987"/>
            <a:stretch/>
          </p:blipFill>
          <p:spPr>
            <a:xfrm>
              <a:off x="1407378" y="6876207"/>
              <a:ext cx="578878" cy="369196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3B79E44C-9BA6-444E-B78B-E51143908BA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44349" y="7792948"/>
              <a:ext cx="362131" cy="40739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A31F757-AE6E-4006-B442-396C28DA997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87156" y="7279073"/>
              <a:ext cx="93518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221" lvl="2" algn="ctr">
                <a:lnSpc>
                  <a:spcPct val="80000"/>
                </a:lnSpc>
                <a:spcAft>
                  <a:spcPts val="338"/>
                </a:spcAft>
              </a:pPr>
              <a:r>
                <a:rPr 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Setting the wrong tone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FDFF3DA-F4F9-4967-B09E-99C95B0B37B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110687" y="8221870"/>
              <a:ext cx="1272911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221" lvl="2" algn="ctr">
                <a:lnSpc>
                  <a:spcPct val="80000"/>
                </a:lnSpc>
                <a:spcAft>
                  <a:spcPts val="338"/>
                </a:spcAft>
              </a:pPr>
              <a:r>
                <a:rPr 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Preventing the group from reaching its own conclusions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CFDE9D-72CE-4BD7-A9A4-E3E9329C09C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08642" y="7306503"/>
              <a:ext cx="1303618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221" lvl="2" algn="ctr">
                <a:lnSpc>
                  <a:spcPct val="80000"/>
                </a:lnSpc>
                <a:spcAft>
                  <a:spcPts val="338"/>
                </a:spcAft>
              </a:pPr>
              <a:r>
                <a:rPr lang="en-US"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Focusing more on the problems than on the solutions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AA8D38-4B50-48EF-85E1-3D9E10176CF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40369" y="7275953"/>
              <a:ext cx="1219048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221" lvl="2" algn="ctr">
                <a:lnSpc>
                  <a:spcPct val="80000"/>
                </a:lnSpc>
                <a:spcAft>
                  <a:spcPts val="338"/>
                </a:spcAft>
              </a:pPr>
              <a:r>
                <a:rPr 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Leading the discussion too fast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C24EE3-C37C-4716-A2F9-557CF7FC026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55661" y="8211682"/>
              <a:ext cx="926701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221" lvl="2" algn="ctr">
                <a:lnSpc>
                  <a:spcPct val="80000"/>
                </a:lnSpc>
                <a:spcAft>
                  <a:spcPts val="338"/>
                </a:spcAft>
              </a:pPr>
              <a:r>
                <a:rPr 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Making too many suggestions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19F8D1-B473-4D55-90B9-52FDBFBC2A1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9483" y="8220887"/>
              <a:ext cx="852853" cy="3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221" lvl="2" algn="ctr">
                <a:lnSpc>
                  <a:spcPct val="80000"/>
                </a:lnSpc>
                <a:spcAft>
                  <a:spcPts val="338"/>
                </a:spcAft>
              </a:pPr>
              <a:r>
                <a:rPr lang="en-US" sz="900">
                  <a:solidFill>
                    <a:prstClr val="black">
                      <a:lumMod val="75000"/>
                      <a:lumOff val="25000"/>
                    </a:prst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Losing the thread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02DCCAFB-F970-47B7-9A97-DAB26F7CD3F3}"/>
                </a:ext>
              </a:extLst>
            </p:cNvPr>
            <p:cNvGrpSpPr/>
            <p:nvPr/>
          </p:nvGrpSpPr>
          <p:grpSpPr>
            <a:xfrm>
              <a:off x="588597" y="6943890"/>
              <a:ext cx="373469" cy="301513"/>
              <a:chOff x="584223" y="8636469"/>
              <a:chExt cx="373469" cy="301513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43102368-B0EB-4AE5-9161-9CA44C26F0F7}"/>
                  </a:ext>
                </a:extLst>
              </p:cNvPr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584223" y="8636469"/>
                <a:ext cx="262484" cy="186103"/>
                <a:chOff x="8664083" y="3104992"/>
                <a:chExt cx="466639" cy="330849"/>
              </a:xfrm>
            </p:grpSpPr>
            <p:sp>
              <p:nvSpPr>
                <p:cNvPr id="54" name="Forme libre : forme 53">
                  <a:extLst>
                    <a:ext uri="{FF2B5EF4-FFF2-40B4-BE49-F238E27FC236}">
                      <a16:creationId xmlns:a16="http://schemas.microsoft.com/office/drawing/2014/main" id="{232B9F99-8854-4F17-A818-F03E9245991E}"/>
                    </a:ext>
                  </a:extLst>
                </p:cNvPr>
                <p:cNvSpPr/>
                <p:nvPr/>
              </p:nvSpPr>
              <p:spPr>
                <a:xfrm rot="3501904">
                  <a:off x="8653503" y="3115572"/>
                  <a:ext cx="330849" cy="309689"/>
                </a:xfrm>
                <a:custGeom>
                  <a:avLst/>
                  <a:gdLst>
                    <a:gd name="connsiteX0" fmla="*/ 10782 w 330849"/>
                    <a:gd name="connsiteY0" fmla="*/ 139600 h 309689"/>
                    <a:gd name="connsiteX1" fmla="*/ 95588 w 330849"/>
                    <a:gd name="connsiteY1" fmla="*/ 67695 h 309689"/>
                    <a:gd name="connsiteX2" fmla="*/ 130874 w 330849"/>
                    <a:gd name="connsiteY2" fmla="*/ 60504 h 309689"/>
                    <a:gd name="connsiteX3" fmla="*/ 158634 w 330849"/>
                    <a:gd name="connsiteY3" fmla="*/ 0 h 309689"/>
                    <a:gd name="connsiteX4" fmla="*/ 184985 w 330849"/>
                    <a:gd name="connsiteY4" fmla="*/ 57432 h 309689"/>
                    <a:gd name="connsiteX5" fmla="*/ 224285 w 330849"/>
                    <a:gd name="connsiteY5" fmla="*/ 61678 h 309689"/>
                    <a:gd name="connsiteX6" fmla="*/ 330740 w 330849"/>
                    <a:gd name="connsiteY6" fmla="*/ 174335 h 309689"/>
                    <a:gd name="connsiteX7" fmla="*/ 171380 w 330849"/>
                    <a:gd name="connsiteY7" fmla="*/ 309451 h 309689"/>
                    <a:gd name="connsiteX8" fmla="*/ 109 w 330849"/>
                    <a:gd name="connsiteY8" fmla="*/ 189792 h 309689"/>
                    <a:gd name="connsiteX9" fmla="*/ 10782 w 330849"/>
                    <a:gd name="connsiteY9" fmla="*/ 139600 h 30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0849" h="309689">
                      <a:moveTo>
                        <a:pt x="10782" y="139600"/>
                      </a:moveTo>
                      <a:cubicBezTo>
                        <a:pt x="26088" y="108337"/>
                        <a:pt x="56635" y="82436"/>
                        <a:pt x="95588" y="67695"/>
                      </a:cubicBezTo>
                      <a:lnTo>
                        <a:pt x="130874" y="60504"/>
                      </a:lnTo>
                      <a:lnTo>
                        <a:pt x="158634" y="0"/>
                      </a:lnTo>
                      <a:lnTo>
                        <a:pt x="184985" y="57432"/>
                      </a:lnTo>
                      <a:lnTo>
                        <a:pt x="224285" y="61678"/>
                      </a:lnTo>
                      <a:cubicBezTo>
                        <a:pt x="284523" y="78243"/>
                        <a:pt x="328273" y="121569"/>
                        <a:pt x="330740" y="174335"/>
                      </a:cubicBezTo>
                      <a:cubicBezTo>
                        <a:pt x="334029" y="244689"/>
                        <a:pt x="262681" y="305183"/>
                        <a:pt x="171380" y="309451"/>
                      </a:cubicBezTo>
                      <a:cubicBezTo>
                        <a:pt x="80078" y="313720"/>
                        <a:pt x="3398" y="260146"/>
                        <a:pt x="109" y="189792"/>
                      </a:cubicBezTo>
                      <a:cubicBezTo>
                        <a:pt x="-713" y="172203"/>
                        <a:pt x="3129" y="155231"/>
                        <a:pt x="10782" y="1396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1013"/>
                </a:p>
              </p:txBody>
            </p:sp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F319C3FF-81DD-46C3-8B3E-60F4911653F7}"/>
                    </a:ext>
                  </a:extLst>
                </p:cNvPr>
                <p:cNvCxnSpPr/>
                <p:nvPr/>
              </p:nvCxnSpPr>
              <p:spPr>
                <a:xfrm flipV="1">
                  <a:off x="8977737" y="3188608"/>
                  <a:ext cx="152985" cy="70641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>
                  <a:extLst>
                    <a:ext uri="{FF2B5EF4-FFF2-40B4-BE49-F238E27FC236}">
                      <a16:creationId xmlns:a16="http://schemas.microsoft.com/office/drawing/2014/main" id="{08F32F25-4391-4D7E-AABB-F8FCE86E02E5}"/>
                    </a:ext>
                  </a:extLst>
                </p:cNvPr>
                <p:cNvCxnSpPr/>
                <p:nvPr/>
              </p:nvCxnSpPr>
              <p:spPr>
                <a:xfrm flipV="1">
                  <a:off x="8969639" y="3248025"/>
                  <a:ext cx="161083" cy="49644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39FB0C96-0A69-4986-9EAB-5DB0FBD21932}"/>
                    </a:ext>
                  </a:extLst>
                </p:cNvPr>
                <p:cNvCxnSpPr/>
                <p:nvPr/>
              </p:nvCxnSpPr>
              <p:spPr>
                <a:xfrm>
                  <a:off x="8977737" y="3325605"/>
                  <a:ext cx="152985" cy="11066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699F16D8-E141-475F-93FB-D46FD40B80D5}"/>
                  </a:ext>
                </a:extLst>
              </p:cNvPr>
              <p:cNvGrpSpPr/>
              <p:nvPr>
                <p:custDataLst>
                  <p:tags r:id="rId32"/>
                </p:custDataLst>
              </p:nvPr>
            </p:nvGrpSpPr>
            <p:grpSpPr>
              <a:xfrm flipH="1">
                <a:off x="776182" y="8809290"/>
                <a:ext cx="181510" cy="128692"/>
                <a:chOff x="8664083" y="3104992"/>
                <a:chExt cx="466639" cy="330849"/>
              </a:xfrm>
              <a:solidFill>
                <a:schemeClr val="accent1"/>
              </a:solidFill>
            </p:grpSpPr>
            <p:sp>
              <p:nvSpPr>
                <p:cNvPr id="50" name="Forme libre : forme 49">
                  <a:extLst>
                    <a:ext uri="{FF2B5EF4-FFF2-40B4-BE49-F238E27FC236}">
                      <a16:creationId xmlns:a16="http://schemas.microsoft.com/office/drawing/2014/main" id="{0C84129E-AC1E-41F0-8AD0-01B3192A0A44}"/>
                    </a:ext>
                  </a:extLst>
                </p:cNvPr>
                <p:cNvSpPr/>
                <p:nvPr/>
              </p:nvSpPr>
              <p:spPr>
                <a:xfrm rot="3501904">
                  <a:off x="8653503" y="3115572"/>
                  <a:ext cx="330849" cy="309689"/>
                </a:xfrm>
                <a:custGeom>
                  <a:avLst/>
                  <a:gdLst>
                    <a:gd name="connsiteX0" fmla="*/ 10782 w 330849"/>
                    <a:gd name="connsiteY0" fmla="*/ 139600 h 309689"/>
                    <a:gd name="connsiteX1" fmla="*/ 95588 w 330849"/>
                    <a:gd name="connsiteY1" fmla="*/ 67695 h 309689"/>
                    <a:gd name="connsiteX2" fmla="*/ 130874 w 330849"/>
                    <a:gd name="connsiteY2" fmla="*/ 60504 h 309689"/>
                    <a:gd name="connsiteX3" fmla="*/ 158634 w 330849"/>
                    <a:gd name="connsiteY3" fmla="*/ 0 h 309689"/>
                    <a:gd name="connsiteX4" fmla="*/ 184985 w 330849"/>
                    <a:gd name="connsiteY4" fmla="*/ 57432 h 309689"/>
                    <a:gd name="connsiteX5" fmla="*/ 224285 w 330849"/>
                    <a:gd name="connsiteY5" fmla="*/ 61678 h 309689"/>
                    <a:gd name="connsiteX6" fmla="*/ 330740 w 330849"/>
                    <a:gd name="connsiteY6" fmla="*/ 174335 h 309689"/>
                    <a:gd name="connsiteX7" fmla="*/ 171380 w 330849"/>
                    <a:gd name="connsiteY7" fmla="*/ 309451 h 309689"/>
                    <a:gd name="connsiteX8" fmla="*/ 109 w 330849"/>
                    <a:gd name="connsiteY8" fmla="*/ 189792 h 309689"/>
                    <a:gd name="connsiteX9" fmla="*/ 10782 w 330849"/>
                    <a:gd name="connsiteY9" fmla="*/ 139600 h 30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0849" h="309689">
                      <a:moveTo>
                        <a:pt x="10782" y="139600"/>
                      </a:moveTo>
                      <a:cubicBezTo>
                        <a:pt x="26088" y="108337"/>
                        <a:pt x="56635" y="82436"/>
                        <a:pt x="95588" y="67695"/>
                      </a:cubicBezTo>
                      <a:lnTo>
                        <a:pt x="130874" y="60504"/>
                      </a:lnTo>
                      <a:lnTo>
                        <a:pt x="158634" y="0"/>
                      </a:lnTo>
                      <a:lnTo>
                        <a:pt x="184985" y="57432"/>
                      </a:lnTo>
                      <a:lnTo>
                        <a:pt x="224285" y="61678"/>
                      </a:lnTo>
                      <a:cubicBezTo>
                        <a:pt x="284523" y="78243"/>
                        <a:pt x="328273" y="121569"/>
                        <a:pt x="330740" y="174335"/>
                      </a:cubicBezTo>
                      <a:cubicBezTo>
                        <a:pt x="334029" y="244689"/>
                        <a:pt x="262681" y="305183"/>
                        <a:pt x="171380" y="309451"/>
                      </a:cubicBezTo>
                      <a:cubicBezTo>
                        <a:pt x="80078" y="313720"/>
                        <a:pt x="3398" y="260146"/>
                        <a:pt x="109" y="189792"/>
                      </a:cubicBezTo>
                      <a:cubicBezTo>
                        <a:pt x="-713" y="172203"/>
                        <a:pt x="3129" y="155231"/>
                        <a:pt x="10782" y="1396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fr-FR" sz="1013"/>
                </a:p>
              </p:txBody>
            </p:sp>
            <p:cxnSp>
              <p:nvCxnSpPr>
                <p:cNvPr id="51" name="Connecteur droit 50">
                  <a:extLst>
                    <a:ext uri="{FF2B5EF4-FFF2-40B4-BE49-F238E27FC236}">
                      <a16:creationId xmlns:a16="http://schemas.microsoft.com/office/drawing/2014/main" id="{6B0824DD-FFB3-494E-93CC-820C219FDD98}"/>
                    </a:ext>
                  </a:extLst>
                </p:cNvPr>
                <p:cNvCxnSpPr/>
                <p:nvPr/>
              </p:nvCxnSpPr>
              <p:spPr>
                <a:xfrm flipV="1">
                  <a:off x="8977737" y="3188608"/>
                  <a:ext cx="152985" cy="70641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2EDC677D-410C-4472-8AC7-FC0554382B4B}"/>
                    </a:ext>
                  </a:extLst>
                </p:cNvPr>
                <p:cNvCxnSpPr/>
                <p:nvPr/>
              </p:nvCxnSpPr>
              <p:spPr>
                <a:xfrm flipV="1">
                  <a:off x="8969639" y="3248025"/>
                  <a:ext cx="161083" cy="49644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AB84A50B-D2BA-4750-901F-9A9BC266EBA0}"/>
                    </a:ext>
                  </a:extLst>
                </p:cNvPr>
                <p:cNvCxnSpPr/>
                <p:nvPr/>
              </p:nvCxnSpPr>
              <p:spPr>
                <a:xfrm>
                  <a:off x="8977737" y="3325605"/>
                  <a:ext cx="152985" cy="11066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235FA13E-24C5-4C41-A11B-2B4977C9070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32432" y="7899152"/>
              <a:ext cx="301377" cy="253669"/>
            </a:xfrm>
            <a:custGeom>
              <a:avLst/>
              <a:gdLst>
                <a:gd name="connsiteX0" fmla="*/ 535781 w 535781"/>
                <a:gd name="connsiteY0" fmla="*/ 443180 h 454777"/>
                <a:gd name="connsiteX1" fmla="*/ 230981 w 535781"/>
                <a:gd name="connsiteY1" fmla="*/ 447943 h 454777"/>
                <a:gd name="connsiteX2" fmla="*/ 228600 w 535781"/>
                <a:gd name="connsiteY2" fmla="*/ 362218 h 454777"/>
                <a:gd name="connsiteX3" fmla="*/ 428625 w 535781"/>
                <a:gd name="connsiteY3" fmla="*/ 178862 h 454777"/>
                <a:gd name="connsiteX4" fmla="*/ 409575 w 535781"/>
                <a:gd name="connsiteY4" fmla="*/ 105043 h 454777"/>
                <a:gd name="connsiteX5" fmla="*/ 354806 w 535781"/>
                <a:gd name="connsiteY5" fmla="*/ 31224 h 454777"/>
                <a:gd name="connsiteX6" fmla="*/ 304800 w 535781"/>
                <a:gd name="connsiteY6" fmla="*/ 19318 h 454777"/>
                <a:gd name="connsiteX7" fmla="*/ 40481 w 535781"/>
                <a:gd name="connsiteY7" fmla="*/ 290780 h 454777"/>
                <a:gd name="connsiteX8" fmla="*/ 71437 w 535781"/>
                <a:gd name="connsiteY8" fmla="*/ 388412 h 454777"/>
                <a:gd name="connsiteX9" fmla="*/ 333375 w 535781"/>
                <a:gd name="connsiteY9" fmla="*/ 378887 h 454777"/>
                <a:gd name="connsiteX10" fmla="*/ 366712 w 535781"/>
                <a:gd name="connsiteY10" fmla="*/ 316974 h 454777"/>
                <a:gd name="connsiteX11" fmla="*/ 357187 w 535781"/>
                <a:gd name="connsiteY11" fmla="*/ 138380 h 454777"/>
                <a:gd name="connsiteX12" fmla="*/ 269081 w 535781"/>
                <a:gd name="connsiteY12" fmla="*/ 112187 h 454777"/>
                <a:gd name="connsiteX13" fmla="*/ 0 w 535781"/>
                <a:gd name="connsiteY13" fmla="*/ 116949 h 454777"/>
                <a:gd name="connsiteX0" fmla="*/ 535781 w 535781"/>
                <a:gd name="connsiteY0" fmla="*/ 442422 h 454019"/>
                <a:gd name="connsiteX1" fmla="*/ 230981 w 535781"/>
                <a:gd name="connsiteY1" fmla="*/ 447185 h 454019"/>
                <a:gd name="connsiteX2" fmla="*/ 228600 w 535781"/>
                <a:gd name="connsiteY2" fmla="*/ 361460 h 454019"/>
                <a:gd name="connsiteX3" fmla="*/ 428625 w 535781"/>
                <a:gd name="connsiteY3" fmla="*/ 178104 h 454019"/>
                <a:gd name="connsiteX4" fmla="*/ 409575 w 535781"/>
                <a:gd name="connsiteY4" fmla="*/ 104285 h 454019"/>
                <a:gd name="connsiteX5" fmla="*/ 357187 w 535781"/>
                <a:gd name="connsiteY5" fmla="*/ 32847 h 454019"/>
                <a:gd name="connsiteX6" fmla="*/ 304800 w 535781"/>
                <a:gd name="connsiteY6" fmla="*/ 18560 h 454019"/>
                <a:gd name="connsiteX7" fmla="*/ 40481 w 535781"/>
                <a:gd name="connsiteY7" fmla="*/ 290022 h 454019"/>
                <a:gd name="connsiteX8" fmla="*/ 71437 w 535781"/>
                <a:gd name="connsiteY8" fmla="*/ 387654 h 454019"/>
                <a:gd name="connsiteX9" fmla="*/ 333375 w 535781"/>
                <a:gd name="connsiteY9" fmla="*/ 378129 h 454019"/>
                <a:gd name="connsiteX10" fmla="*/ 366712 w 535781"/>
                <a:gd name="connsiteY10" fmla="*/ 316216 h 454019"/>
                <a:gd name="connsiteX11" fmla="*/ 357187 w 535781"/>
                <a:gd name="connsiteY11" fmla="*/ 137622 h 454019"/>
                <a:gd name="connsiteX12" fmla="*/ 269081 w 535781"/>
                <a:gd name="connsiteY12" fmla="*/ 111429 h 454019"/>
                <a:gd name="connsiteX13" fmla="*/ 0 w 535781"/>
                <a:gd name="connsiteY13" fmla="*/ 116191 h 454019"/>
                <a:gd name="connsiteX0" fmla="*/ 535781 w 535781"/>
                <a:gd name="connsiteY0" fmla="*/ 431877 h 443474"/>
                <a:gd name="connsiteX1" fmla="*/ 230981 w 535781"/>
                <a:gd name="connsiteY1" fmla="*/ 436640 h 443474"/>
                <a:gd name="connsiteX2" fmla="*/ 228600 w 535781"/>
                <a:gd name="connsiteY2" fmla="*/ 350915 h 443474"/>
                <a:gd name="connsiteX3" fmla="*/ 428625 w 535781"/>
                <a:gd name="connsiteY3" fmla="*/ 167559 h 443474"/>
                <a:gd name="connsiteX4" fmla="*/ 409575 w 535781"/>
                <a:gd name="connsiteY4" fmla="*/ 93740 h 443474"/>
                <a:gd name="connsiteX5" fmla="*/ 357187 w 535781"/>
                <a:gd name="connsiteY5" fmla="*/ 22302 h 443474"/>
                <a:gd name="connsiteX6" fmla="*/ 304800 w 535781"/>
                <a:gd name="connsiteY6" fmla="*/ 8015 h 443474"/>
                <a:gd name="connsiteX7" fmla="*/ 40481 w 535781"/>
                <a:gd name="connsiteY7" fmla="*/ 279477 h 443474"/>
                <a:gd name="connsiteX8" fmla="*/ 71437 w 535781"/>
                <a:gd name="connsiteY8" fmla="*/ 377109 h 443474"/>
                <a:gd name="connsiteX9" fmla="*/ 333375 w 535781"/>
                <a:gd name="connsiteY9" fmla="*/ 367584 h 443474"/>
                <a:gd name="connsiteX10" fmla="*/ 366712 w 535781"/>
                <a:gd name="connsiteY10" fmla="*/ 305671 h 443474"/>
                <a:gd name="connsiteX11" fmla="*/ 357187 w 535781"/>
                <a:gd name="connsiteY11" fmla="*/ 127077 h 443474"/>
                <a:gd name="connsiteX12" fmla="*/ 269081 w 535781"/>
                <a:gd name="connsiteY12" fmla="*/ 100884 h 443474"/>
                <a:gd name="connsiteX13" fmla="*/ 0 w 535781"/>
                <a:gd name="connsiteY13" fmla="*/ 105646 h 443474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69081 w 535781"/>
                <a:gd name="connsiteY12" fmla="*/ 100663 h 443253"/>
                <a:gd name="connsiteX13" fmla="*/ 0 w 535781"/>
                <a:gd name="connsiteY13" fmla="*/ 105425 h 443253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69081 w 535781"/>
                <a:gd name="connsiteY12" fmla="*/ 100663 h 443253"/>
                <a:gd name="connsiteX13" fmla="*/ 0 w 535781"/>
                <a:gd name="connsiteY13" fmla="*/ 105425 h 443253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69081 w 535781"/>
                <a:gd name="connsiteY12" fmla="*/ 100663 h 443253"/>
                <a:gd name="connsiteX13" fmla="*/ 0 w 535781"/>
                <a:gd name="connsiteY13" fmla="*/ 105425 h 443253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69081 w 535781"/>
                <a:gd name="connsiteY12" fmla="*/ 100663 h 443253"/>
                <a:gd name="connsiteX13" fmla="*/ 0 w 535781"/>
                <a:gd name="connsiteY13" fmla="*/ 105425 h 443253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69081 w 535781"/>
                <a:gd name="connsiteY12" fmla="*/ 100663 h 443253"/>
                <a:gd name="connsiteX13" fmla="*/ 0 w 535781"/>
                <a:gd name="connsiteY13" fmla="*/ 105425 h 443253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66700 w 535781"/>
                <a:gd name="connsiteY12" fmla="*/ 91138 h 443253"/>
                <a:gd name="connsiteX13" fmla="*/ 0 w 535781"/>
                <a:gd name="connsiteY13" fmla="*/ 105425 h 443253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90513 w 535781"/>
                <a:gd name="connsiteY12" fmla="*/ 91138 h 443253"/>
                <a:gd name="connsiteX13" fmla="*/ 0 w 535781"/>
                <a:gd name="connsiteY13" fmla="*/ 105425 h 443253"/>
                <a:gd name="connsiteX0" fmla="*/ 535781 w 535781"/>
                <a:gd name="connsiteY0" fmla="*/ 431656 h 443253"/>
                <a:gd name="connsiteX1" fmla="*/ 230981 w 535781"/>
                <a:gd name="connsiteY1" fmla="*/ 436419 h 443253"/>
                <a:gd name="connsiteX2" fmla="*/ 228600 w 535781"/>
                <a:gd name="connsiteY2" fmla="*/ 350694 h 443253"/>
                <a:gd name="connsiteX3" fmla="*/ 428625 w 535781"/>
                <a:gd name="connsiteY3" fmla="*/ 167338 h 443253"/>
                <a:gd name="connsiteX4" fmla="*/ 419100 w 535781"/>
                <a:gd name="connsiteY4" fmla="*/ 86375 h 443253"/>
                <a:gd name="connsiteX5" fmla="*/ 357187 w 535781"/>
                <a:gd name="connsiteY5" fmla="*/ 22081 h 443253"/>
                <a:gd name="connsiteX6" fmla="*/ 304800 w 535781"/>
                <a:gd name="connsiteY6" fmla="*/ 7794 h 443253"/>
                <a:gd name="connsiteX7" fmla="*/ 40481 w 535781"/>
                <a:gd name="connsiteY7" fmla="*/ 279256 h 443253"/>
                <a:gd name="connsiteX8" fmla="*/ 71437 w 535781"/>
                <a:gd name="connsiteY8" fmla="*/ 376888 h 443253"/>
                <a:gd name="connsiteX9" fmla="*/ 333375 w 535781"/>
                <a:gd name="connsiteY9" fmla="*/ 367363 h 443253"/>
                <a:gd name="connsiteX10" fmla="*/ 366712 w 535781"/>
                <a:gd name="connsiteY10" fmla="*/ 305450 h 443253"/>
                <a:gd name="connsiteX11" fmla="*/ 357187 w 535781"/>
                <a:gd name="connsiteY11" fmla="*/ 126856 h 443253"/>
                <a:gd name="connsiteX12" fmla="*/ 290513 w 535781"/>
                <a:gd name="connsiteY12" fmla="*/ 91138 h 443253"/>
                <a:gd name="connsiteX13" fmla="*/ 0 w 535781"/>
                <a:gd name="connsiteY13" fmla="*/ 105425 h 443253"/>
                <a:gd name="connsiteX0" fmla="*/ 535781 w 535781"/>
                <a:gd name="connsiteY0" fmla="*/ 440128 h 451725"/>
                <a:gd name="connsiteX1" fmla="*/ 230981 w 535781"/>
                <a:gd name="connsiteY1" fmla="*/ 444891 h 451725"/>
                <a:gd name="connsiteX2" fmla="*/ 228600 w 535781"/>
                <a:gd name="connsiteY2" fmla="*/ 359166 h 451725"/>
                <a:gd name="connsiteX3" fmla="*/ 428625 w 535781"/>
                <a:gd name="connsiteY3" fmla="*/ 175810 h 451725"/>
                <a:gd name="connsiteX4" fmla="*/ 419100 w 535781"/>
                <a:gd name="connsiteY4" fmla="*/ 94847 h 451725"/>
                <a:gd name="connsiteX5" fmla="*/ 357187 w 535781"/>
                <a:gd name="connsiteY5" fmla="*/ 37697 h 451725"/>
                <a:gd name="connsiteX6" fmla="*/ 304800 w 535781"/>
                <a:gd name="connsiteY6" fmla="*/ 16266 h 451725"/>
                <a:gd name="connsiteX7" fmla="*/ 40481 w 535781"/>
                <a:gd name="connsiteY7" fmla="*/ 287728 h 451725"/>
                <a:gd name="connsiteX8" fmla="*/ 71437 w 535781"/>
                <a:gd name="connsiteY8" fmla="*/ 385360 h 451725"/>
                <a:gd name="connsiteX9" fmla="*/ 333375 w 535781"/>
                <a:gd name="connsiteY9" fmla="*/ 375835 h 451725"/>
                <a:gd name="connsiteX10" fmla="*/ 366712 w 535781"/>
                <a:gd name="connsiteY10" fmla="*/ 313922 h 451725"/>
                <a:gd name="connsiteX11" fmla="*/ 357187 w 535781"/>
                <a:gd name="connsiteY11" fmla="*/ 135328 h 451725"/>
                <a:gd name="connsiteX12" fmla="*/ 290513 w 535781"/>
                <a:gd name="connsiteY12" fmla="*/ 99610 h 451725"/>
                <a:gd name="connsiteX13" fmla="*/ 0 w 535781"/>
                <a:gd name="connsiteY13" fmla="*/ 113897 h 451725"/>
                <a:gd name="connsiteX0" fmla="*/ 535781 w 535781"/>
                <a:gd name="connsiteY0" fmla="*/ 442404 h 454001"/>
                <a:gd name="connsiteX1" fmla="*/ 230981 w 535781"/>
                <a:gd name="connsiteY1" fmla="*/ 447167 h 454001"/>
                <a:gd name="connsiteX2" fmla="*/ 228600 w 535781"/>
                <a:gd name="connsiteY2" fmla="*/ 361442 h 454001"/>
                <a:gd name="connsiteX3" fmla="*/ 428625 w 535781"/>
                <a:gd name="connsiteY3" fmla="*/ 178086 h 454001"/>
                <a:gd name="connsiteX4" fmla="*/ 419100 w 535781"/>
                <a:gd name="connsiteY4" fmla="*/ 97123 h 454001"/>
                <a:gd name="connsiteX5" fmla="*/ 357187 w 535781"/>
                <a:gd name="connsiteY5" fmla="*/ 39973 h 454001"/>
                <a:gd name="connsiteX6" fmla="*/ 304800 w 535781"/>
                <a:gd name="connsiteY6" fmla="*/ 18542 h 454001"/>
                <a:gd name="connsiteX7" fmla="*/ 40481 w 535781"/>
                <a:gd name="connsiteY7" fmla="*/ 290004 h 454001"/>
                <a:gd name="connsiteX8" fmla="*/ 71437 w 535781"/>
                <a:gd name="connsiteY8" fmla="*/ 387636 h 454001"/>
                <a:gd name="connsiteX9" fmla="*/ 333375 w 535781"/>
                <a:gd name="connsiteY9" fmla="*/ 378111 h 454001"/>
                <a:gd name="connsiteX10" fmla="*/ 366712 w 535781"/>
                <a:gd name="connsiteY10" fmla="*/ 316198 h 454001"/>
                <a:gd name="connsiteX11" fmla="*/ 357187 w 535781"/>
                <a:gd name="connsiteY11" fmla="*/ 137604 h 454001"/>
                <a:gd name="connsiteX12" fmla="*/ 290513 w 535781"/>
                <a:gd name="connsiteY12" fmla="*/ 101886 h 454001"/>
                <a:gd name="connsiteX13" fmla="*/ 0 w 535781"/>
                <a:gd name="connsiteY13" fmla="*/ 116173 h 454001"/>
                <a:gd name="connsiteX0" fmla="*/ 535781 w 535781"/>
                <a:gd name="connsiteY0" fmla="*/ 445707 h 457304"/>
                <a:gd name="connsiteX1" fmla="*/ 230981 w 535781"/>
                <a:gd name="connsiteY1" fmla="*/ 450470 h 457304"/>
                <a:gd name="connsiteX2" fmla="*/ 228600 w 535781"/>
                <a:gd name="connsiteY2" fmla="*/ 364745 h 457304"/>
                <a:gd name="connsiteX3" fmla="*/ 428625 w 535781"/>
                <a:gd name="connsiteY3" fmla="*/ 181389 h 457304"/>
                <a:gd name="connsiteX4" fmla="*/ 419100 w 535781"/>
                <a:gd name="connsiteY4" fmla="*/ 100426 h 457304"/>
                <a:gd name="connsiteX5" fmla="*/ 361950 w 535781"/>
                <a:gd name="connsiteY5" fmla="*/ 33751 h 457304"/>
                <a:gd name="connsiteX6" fmla="*/ 304800 w 535781"/>
                <a:gd name="connsiteY6" fmla="*/ 21845 h 457304"/>
                <a:gd name="connsiteX7" fmla="*/ 40481 w 535781"/>
                <a:gd name="connsiteY7" fmla="*/ 293307 h 457304"/>
                <a:gd name="connsiteX8" fmla="*/ 71437 w 535781"/>
                <a:gd name="connsiteY8" fmla="*/ 390939 h 457304"/>
                <a:gd name="connsiteX9" fmla="*/ 333375 w 535781"/>
                <a:gd name="connsiteY9" fmla="*/ 381414 h 457304"/>
                <a:gd name="connsiteX10" fmla="*/ 366712 w 535781"/>
                <a:gd name="connsiteY10" fmla="*/ 319501 h 457304"/>
                <a:gd name="connsiteX11" fmla="*/ 357187 w 535781"/>
                <a:gd name="connsiteY11" fmla="*/ 140907 h 457304"/>
                <a:gd name="connsiteX12" fmla="*/ 290513 w 535781"/>
                <a:gd name="connsiteY12" fmla="*/ 105189 h 457304"/>
                <a:gd name="connsiteX13" fmla="*/ 0 w 535781"/>
                <a:gd name="connsiteY13" fmla="*/ 119476 h 457304"/>
                <a:gd name="connsiteX0" fmla="*/ 535781 w 535781"/>
                <a:gd name="connsiteY0" fmla="*/ 446627 h 458224"/>
                <a:gd name="connsiteX1" fmla="*/ 230981 w 535781"/>
                <a:gd name="connsiteY1" fmla="*/ 451390 h 458224"/>
                <a:gd name="connsiteX2" fmla="*/ 228600 w 535781"/>
                <a:gd name="connsiteY2" fmla="*/ 365665 h 458224"/>
                <a:gd name="connsiteX3" fmla="*/ 428625 w 535781"/>
                <a:gd name="connsiteY3" fmla="*/ 182309 h 458224"/>
                <a:gd name="connsiteX4" fmla="*/ 419100 w 535781"/>
                <a:gd name="connsiteY4" fmla="*/ 101346 h 458224"/>
                <a:gd name="connsiteX5" fmla="*/ 366713 w 535781"/>
                <a:gd name="connsiteY5" fmla="*/ 32289 h 458224"/>
                <a:gd name="connsiteX6" fmla="*/ 304800 w 535781"/>
                <a:gd name="connsiteY6" fmla="*/ 22765 h 458224"/>
                <a:gd name="connsiteX7" fmla="*/ 40481 w 535781"/>
                <a:gd name="connsiteY7" fmla="*/ 294227 h 458224"/>
                <a:gd name="connsiteX8" fmla="*/ 71437 w 535781"/>
                <a:gd name="connsiteY8" fmla="*/ 391859 h 458224"/>
                <a:gd name="connsiteX9" fmla="*/ 333375 w 535781"/>
                <a:gd name="connsiteY9" fmla="*/ 382334 h 458224"/>
                <a:gd name="connsiteX10" fmla="*/ 366712 w 535781"/>
                <a:gd name="connsiteY10" fmla="*/ 320421 h 458224"/>
                <a:gd name="connsiteX11" fmla="*/ 357187 w 535781"/>
                <a:gd name="connsiteY11" fmla="*/ 141827 h 458224"/>
                <a:gd name="connsiteX12" fmla="*/ 290513 w 535781"/>
                <a:gd name="connsiteY12" fmla="*/ 106109 h 458224"/>
                <a:gd name="connsiteX13" fmla="*/ 0 w 535781"/>
                <a:gd name="connsiteY13" fmla="*/ 120396 h 458224"/>
                <a:gd name="connsiteX0" fmla="*/ 535781 w 535781"/>
                <a:gd name="connsiteY0" fmla="*/ 439370 h 450967"/>
                <a:gd name="connsiteX1" fmla="*/ 230981 w 535781"/>
                <a:gd name="connsiteY1" fmla="*/ 444133 h 450967"/>
                <a:gd name="connsiteX2" fmla="*/ 228600 w 535781"/>
                <a:gd name="connsiteY2" fmla="*/ 358408 h 450967"/>
                <a:gd name="connsiteX3" fmla="*/ 428625 w 535781"/>
                <a:gd name="connsiteY3" fmla="*/ 175052 h 450967"/>
                <a:gd name="connsiteX4" fmla="*/ 419100 w 535781"/>
                <a:gd name="connsiteY4" fmla="*/ 94089 h 450967"/>
                <a:gd name="connsiteX5" fmla="*/ 366713 w 535781"/>
                <a:gd name="connsiteY5" fmla="*/ 25032 h 450967"/>
                <a:gd name="connsiteX6" fmla="*/ 304800 w 535781"/>
                <a:gd name="connsiteY6" fmla="*/ 15508 h 450967"/>
                <a:gd name="connsiteX7" fmla="*/ 40481 w 535781"/>
                <a:gd name="connsiteY7" fmla="*/ 286970 h 450967"/>
                <a:gd name="connsiteX8" fmla="*/ 71437 w 535781"/>
                <a:gd name="connsiteY8" fmla="*/ 384602 h 450967"/>
                <a:gd name="connsiteX9" fmla="*/ 333375 w 535781"/>
                <a:gd name="connsiteY9" fmla="*/ 375077 h 450967"/>
                <a:gd name="connsiteX10" fmla="*/ 366712 w 535781"/>
                <a:gd name="connsiteY10" fmla="*/ 313164 h 450967"/>
                <a:gd name="connsiteX11" fmla="*/ 357187 w 535781"/>
                <a:gd name="connsiteY11" fmla="*/ 134570 h 450967"/>
                <a:gd name="connsiteX12" fmla="*/ 290513 w 535781"/>
                <a:gd name="connsiteY12" fmla="*/ 98852 h 450967"/>
                <a:gd name="connsiteX13" fmla="*/ 0 w 535781"/>
                <a:gd name="connsiteY13" fmla="*/ 113139 h 45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781" h="450967">
                  <a:moveTo>
                    <a:pt x="535781" y="439370"/>
                  </a:moveTo>
                  <a:cubicBezTo>
                    <a:pt x="408979" y="448498"/>
                    <a:pt x="282178" y="457627"/>
                    <a:pt x="230981" y="444133"/>
                  </a:cubicBezTo>
                  <a:cubicBezTo>
                    <a:pt x="179784" y="430639"/>
                    <a:pt x="195659" y="403255"/>
                    <a:pt x="228600" y="358408"/>
                  </a:cubicBezTo>
                  <a:cubicBezTo>
                    <a:pt x="261541" y="313561"/>
                    <a:pt x="396875" y="219105"/>
                    <a:pt x="428625" y="175052"/>
                  </a:cubicBezTo>
                  <a:cubicBezTo>
                    <a:pt x="460375" y="130999"/>
                    <a:pt x="429419" y="119092"/>
                    <a:pt x="419100" y="94089"/>
                  </a:cubicBezTo>
                  <a:cubicBezTo>
                    <a:pt x="408781" y="69086"/>
                    <a:pt x="390525" y="50035"/>
                    <a:pt x="366713" y="25032"/>
                  </a:cubicBezTo>
                  <a:cubicBezTo>
                    <a:pt x="342901" y="29"/>
                    <a:pt x="340122" y="-11479"/>
                    <a:pt x="304800" y="15508"/>
                  </a:cubicBezTo>
                  <a:cubicBezTo>
                    <a:pt x="269478" y="42495"/>
                    <a:pt x="79375" y="225454"/>
                    <a:pt x="40481" y="286970"/>
                  </a:cubicBezTo>
                  <a:cubicBezTo>
                    <a:pt x="1587" y="348486"/>
                    <a:pt x="22621" y="369917"/>
                    <a:pt x="71437" y="384602"/>
                  </a:cubicBezTo>
                  <a:cubicBezTo>
                    <a:pt x="120253" y="399287"/>
                    <a:pt x="291305" y="382221"/>
                    <a:pt x="333375" y="375077"/>
                  </a:cubicBezTo>
                  <a:cubicBezTo>
                    <a:pt x="375445" y="367933"/>
                    <a:pt x="367505" y="360392"/>
                    <a:pt x="366712" y="313164"/>
                  </a:cubicBezTo>
                  <a:cubicBezTo>
                    <a:pt x="365919" y="265936"/>
                    <a:pt x="369887" y="170289"/>
                    <a:pt x="357187" y="134570"/>
                  </a:cubicBezTo>
                  <a:cubicBezTo>
                    <a:pt x="344487" y="98851"/>
                    <a:pt x="347663" y="100043"/>
                    <a:pt x="290513" y="98852"/>
                  </a:cubicBezTo>
                  <a:cubicBezTo>
                    <a:pt x="233363" y="97661"/>
                    <a:pt x="104775" y="108972"/>
                    <a:pt x="0" y="113139"/>
                  </a:cubicBezTo>
                </a:path>
              </a:pathLst>
            </a:custGeom>
            <a:noFill/>
            <a:ln w="19050">
              <a:solidFill>
                <a:schemeClr val="accent5"/>
              </a:solidFill>
              <a:headEnd type="triangle" w="med" len="med"/>
              <a:tailEnd type="triangle" w="med" len="med"/>
            </a:ln>
            <a:effectLst>
              <a:outerShdw blurRad="25400" sx="101000" sy="101000" algn="ctr" rotWithShape="0">
                <a:prstClr val="black">
                  <a:alpha val="54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13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E61AA3D-F34D-4980-A6D2-7ABC90C5823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3418" y="6573092"/>
              <a:ext cx="2889585" cy="198168"/>
            </a:xfrm>
            <a:prstGeom prst="rect">
              <a:avLst/>
            </a:prstGeom>
            <a:solidFill>
              <a:srgbClr val="E65113"/>
            </a:solidFill>
            <a:ln>
              <a:solidFill>
                <a:srgbClr val="E6511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 pitfalls to avoid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9616E41-8FA2-4105-A36D-CF7327A04A0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354805" y="3341001"/>
            <a:ext cx="2972569" cy="1384536"/>
          </a:xfrm>
          <a:prstGeom prst="rect">
            <a:avLst/>
          </a:prstGeom>
          <a:noFill/>
          <a:ln>
            <a:solidFill>
              <a:srgbClr val="E651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8" name="Espace réservé du pied de page 4">
            <a:extLst>
              <a:ext uri="{FF2B5EF4-FFF2-40B4-BE49-F238E27FC236}">
                <a16:creationId xmlns:a16="http://schemas.microsoft.com/office/drawing/2014/main" id="{14E3B7A5-3478-4FFE-8A55-D41E9EBDE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9859" y="9451091"/>
            <a:ext cx="27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z="800">
                <a:solidFill>
                  <a:srgbClr val="374649"/>
                </a:solidFill>
              </a:rPr>
              <a:t>TotalEnergies’ new Golden Rules  - Deployment workshop guide GR 11</a:t>
            </a:r>
          </a:p>
        </p:txBody>
      </p:sp>
      <p:sp>
        <p:nvSpPr>
          <p:cNvPr id="69" name="Espace réservé du numéro de diapositive 5">
            <a:extLst>
              <a:ext uri="{FF2B5EF4-FFF2-40B4-BE49-F238E27FC236}">
                <a16:creationId xmlns:a16="http://schemas.microsoft.com/office/drawing/2014/main" id="{A92D34DB-8683-4F38-85C0-D41227DCB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15" y="9451091"/>
            <a:ext cx="43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2</a:t>
            </a: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34955ED2-4176-44FE-B58F-2408734D40FF}"/>
              </a:ext>
            </a:extLst>
          </p:cNvPr>
          <p:cNvGrpSpPr/>
          <p:nvPr/>
        </p:nvGrpSpPr>
        <p:grpSpPr>
          <a:xfrm>
            <a:off x="3984706" y="940969"/>
            <a:ext cx="2176548" cy="1671538"/>
            <a:chOff x="7630498" y="3962490"/>
            <a:chExt cx="2176548" cy="1671538"/>
          </a:xfrm>
        </p:grpSpPr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08E5DB1E-88F9-40E7-8C0D-D07C679B01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10000" b="90000" l="10000" r="90000">
                          <a14:foregroundMark x1="33660" y1="19608" x2="33660" y2="19608"/>
                          <a14:foregroundMark x1="47059" y1="33769" x2="47059" y2="33769"/>
                        </a14:backgroundRemoval>
                      </a14:imgEffect>
                    </a14:imgLayer>
                  </a14:imgProps>
                </a:ext>
              </a:extLst>
            </a:blip>
            <a:srcRect l="16574" t="15176" r="33801" b="12738"/>
            <a:stretch/>
          </p:blipFill>
          <p:spPr>
            <a:xfrm>
              <a:off x="7630498" y="3962490"/>
              <a:ext cx="1534303" cy="1671538"/>
            </a:xfrm>
            <a:prstGeom prst="rect">
              <a:avLst/>
            </a:prstGeom>
          </p:spPr>
        </p:pic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60D2A237-6155-4BFE-84DF-4578B4AF00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backgroundRemoval t="9486" b="89921" l="9967" r="89869">
                          <a14:foregroundMark x1="53758" y1="9486" x2="53758" y2="9486"/>
                          <a14:foregroundMark x1="48039" y1="56917" x2="48039" y2="56917"/>
                          <a14:foregroundMark x1="48529" y1="60277" x2="48529" y2="60277"/>
                          <a14:foregroundMark x1="34150" y1="83004" x2="34150" y2="83004"/>
                          <a14:foregroundMark x1="33824" y1="83202" x2="33824" y2="83202"/>
                          <a14:foregroundMark x1="33824" y1="82609" x2="33824" y2="82609"/>
                          <a14:foregroundMark x1="36275" y1="83399" x2="36275" y2="83399"/>
                          <a14:foregroundMark x1="38725" y1="83004" x2="38725" y2="83004"/>
                          <a14:foregroundMark x1="44608" y1="83399" x2="44608" y2="83399"/>
                          <a14:foregroundMark x1="44608" y1="82213" x2="44608" y2="82213"/>
                          <a14:foregroundMark x1="44771" y1="83202" x2="44771" y2="83202"/>
                          <a14:foregroundMark x1="44935" y1="83794" x2="44935" y2="83794"/>
                          <a14:backgroundMark x1="47712" y1="83794" x2="47712" y2="83794"/>
                        </a14:backgroundRemoval>
                      </a14:imgEffect>
                    </a14:imgLayer>
                  </a14:imgProps>
                </a:ext>
              </a:extLst>
            </a:blip>
            <a:srcRect l="30173" t="6673" r="35177" b="9660"/>
            <a:stretch/>
          </p:blipFill>
          <p:spPr>
            <a:xfrm>
              <a:off x="8994644" y="3986688"/>
              <a:ext cx="812402" cy="1621862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A304F54B-97C3-4E13-8E1C-90D615BD7F02}"/>
              </a:ext>
            </a:extLst>
          </p:cNvPr>
          <p:cNvSpPr txBox="1"/>
          <p:nvPr/>
        </p:nvSpPr>
        <p:spPr>
          <a:xfrm>
            <a:off x="3754559" y="9006990"/>
            <a:ext cx="3006722" cy="707886"/>
          </a:xfrm>
          <a:prstGeom prst="rect">
            <a:avLst/>
          </a:prstGeom>
          <a:ln>
            <a:solidFill>
              <a:srgbClr val="E651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Steps 4 and 5 are crucial for the appropriation of the Golden Rules. </a:t>
            </a:r>
            <a:br>
              <a:rPr lang="en-US" sz="80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80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Knowing about and sharing what actually happens in the field, contributes to the systematic and effective application of the Golden Rules.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85668F7F-7477-4D12-BA8E-EEC1828FAB5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542128" y="5427126"/>
            <a:ext cx="216887" cy="216887"/>
          </a:xfrm>
          <a:prstGeom prst="ellipse">
            <a:avLst/>
          </a:prstGeom>
          <a:solidFill>
            <a:srgbClr val="E65113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13" b="1"/>
              <a:t>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0B003BC-6C8F-4842-9142-45503C501E84}"/>
              </a:ext>
            </a:extLst>
          </p:cNvPr>
          <p:cNvSpPr txBox="1"/>
          <p:nvPr/>
        </p:nvSpPr>
        <p:spPr>
          <a:xfrm>
            <a:off x="3759370" y="6187436"/>
            <a:ext cx="28816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225" lvl="1" algn="ctr">
              <a:buClr>
                <a:srgbClr val="FFC800"/>
              </a:buClr>
            </a:pPr>
            <a:r>
              <a:rPr lang="en-US" sz="10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EVERYONE MUST HAVE THEIR SAY!</a:t>
            </a:r>
          </a:p>
        </p:txBody>
      </p:sp>
    </p:spTree>
    <p:extLst>
      <p:ext uri="{BB962C8B-B14F-4D97-AF65-F5344CB8AC3E}">
        <p14:creationId xmlns:p14="http://schemas.microsoft.com/office/powerpoint/2010/main" val="10920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00BB5-3D46-4932-87F4-17D2E6DE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12" y="275538"/>
            <a:ext cx="5371853" cy="673027"/>
          </a:xfrm>
        </p:spPr>
        <p:txBody>
          <a:bodyPr/>
          <a:lstStyle/>
          <a:p>
            <a:r>
              <a:rPr lang="en-US">
                <a:solidFill>
                  <a:srgbClr val="E65113"/>
                </a:solidFill>
              </a:rPr>
              <a:t>Example of how a REX can be used to facilitate the workshop</a:t>
            </a:r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55AC0581-57AB-4F7D-9336-79D82604A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5687" y="9497391"/>
            <a:ext cx="4074576" cy="179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z="800">
                <a:solidFill>
                  <a:srgbClr val="374649"/>
                </a:solidFill>
              </a:rPr>
              <a:t>TotalEnergies’ new Golden Rules  - Deployment workshop guide GR 11</a:t>
            </a:r>
          </a:p>
        </p:txBody>
      </p:sp>
      <p:sp>
        <p:nvSpPr>
          <p:cNvPr id="28" name="Espace réservé du numéro de diapositive 5">
            <a:extLst>
              <a:ext uri="{FF2B5EF4-FFF2-40B4-BE49-F238E27FC236}">
                <a16:creationId xmlns:a16="http://schemas.microsoft.com/office/drawing/2014/main" id="{A0D07603-7708-4881-A212-E8CBA91E1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15" y="9451091"/>
            <a:ext cx="43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E8F843-9F18-4246-9474-5C20DE4F5F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6127" y="4887834"/>
            <a:ext cx="6299828" cy="219428"/>
          </a:xfrm>
          <a:prstGeom prst="rect">
            <a:avLst/>
          </a:prstGeom>
          <a:solidFill>
            <a:srgbClr val="E65113"/>
          </a:solidFill>
          <a:ln>
            <a:solidFill>
              <a:srgbClr val="E1001A"/>
            </a:solidFill>
          </a:ln>
        </p:spPr>
        <p:txBody>
          <a:bodyPr wrap="square" anchor="ctr" anchorCtr="0">
            <a:noAutofit/>
          </a:bodyPr>
          <a:lstStyle/>
          <a:p>
            <a:pPr lvl="0" algn="ctr" defTabSz="257178">
              <a:spcBef>
                <a:spcPts val="169"/>
              </a:spcBef>
              <a:spcAft>
                <a:spcPts val="169"/>
              </a:spcAft>
              <a:buClr>
                <a:srgbClr val="004494"/>
              </a:buClr>
              <a:buSzPct val="120000"/>
            </a:pPr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How do professionals ensure that the requirements are followed?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CB284E-4263-4EE8-8F24-0C804B6F78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6127" y="7360831"/>
            <a:ext cx="6299828" cy="256242"/>
          </a:xfrm>
          <a:prstGeom prst="rect">
            <a:avLst/>
          </a:prstGeom>
          <a:solidFill>
            <a:srgbClr val="E65113"/>
          </a:solidFill>
          <a:ln>
            <a:solidFill>
              <a:srgbClr val="E1001A"/>
            </a:solidFill>
          </a:ln>
        </p:spPr>
        <p:txBody>
          <a:bodyPr wrap="square" anchor="ctr" anchorCtr="0">
            <a:noAutofit/>
          </a:bodyPr>
          <a:lstStyle/>
          <a:p>
            <a:pPr lvl="0" algn="ctr" defTabSz="257178">
              <a:spcBef>
                <a:spcPts val="169"/>
              </a:spcBef>
              <a:spcAft>
                <a:spcPts val="169"/>
              </a:spcAft>
              <a:buClr>
                <a:srgbClr val="004494"/>
              </a:buClr>
              <a:buSzPct val="120000"/>
            </a:pPr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What difficulties are encountered in complying with the requirements? 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B876BB6-0BEF-4BF5-BA13-8CE11BF35729}"/>
              </a:ext>
            </a:extLst>
          </p:cNvPr>
          <p:cNvSpPr txBox="1"/>
          <p:nvPr/>
        </p:nvSpPr>
        <p:spPr>
          <a:xfrm>
            <a:off x="391990" y="5288311"/>
            <a:ext cx="28813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-</a:t>
            </a:r>
          </a:p>
          <a:p>
            <a:endParaRPr lang="fr-FR" sz="1100"/>
          </a:p>
          <a:p>
            <a:r>
              <a:rPr lang="en-US" sz="1100"/>
              <a:t>-</a:t>
            </a:r>
          </a:p>
          <a:p>
            <a:endParaRPr lang="fr-FR" sz="1100"/>
          </a:p>
          <a:p>
            <a:r>
              <a:rPr lang="en-US" sz="1100"/>
              <a:t>-</a:t>
            </a:r>
          </a:p>
          <a:p>
            <a:endParaRPr lang="fr-FR" sz="1100"/>
          </a:p>
          <a:p>
            <a:r>
              <a:rPr lang="en-US" sz="1100"/>
              <a:t>-</a:t>
            </a:r>
          </a:p>
          <a:p>
            <a:endParaRPr lang="fr-FR" sz="1100"/>
          </a:p>
          <a:p>
            <a:r>
              <a:rPr lang="en-US" sz="1100"/>
              <a:t>-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98889A3-5D0F-489F-A445-B1280F753DA0}"/>
              </a:ext>
            </a:extLst>
          </p:cNvPr>
          <p:cNvSpPr txBox="1"/>
          <p:nvPr/>
        </p:nvSpPr>
        <p:spPr>
          <a:xfrm>
            <a:off x="408885" y="7765640"/>
            <a:ext cx="28813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-</a:t>
            </a:r>
          </a:p>
          <a:p>
            <a:endParaRPr lang="fr-FR" sz="1100"/>
          </a:p>
          <a:p>
            <a:r>
              <a:rPr lang="en-US" sz="1100"/>
              <a:t>-</a:t>
            </a:r>
          </a:p>
          <a:p>
            <a:endParaRPr lang="fr-FR" sz="1100"/>
          </a:p>
          <a:p>
            <a:r>
              <a:rPr lang="en-US" sz="1100"/>
              <a:t>-</a:t>
            </a:r>
          </a:p>
          <a:p>
            <a:endParaRPr lang="fr-FR" sz="1100"/>
          </a:p>
          <a:p>
            <a:r>
              <a:rPr lang="en-US" sz="1100"/>
              <a:t>-</a:t>
            </a:r>
          </a:p>
          <a:p>
            <a:endParaRPr lang="fr-FR" sz="1100"/>
          </a:p>
          <a:p>
            <a:endParaRPr lang="fr-FR" sz="110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AF608D-3970-44D4-9288-F14901321A9F}"/>
              </a:ext>
            </a:extLst>
          </p:cNvPr>
          <p:cNvSpPr txBox="1"/>
          <p:nvPr/>
        </p:nvSpPr>
        <p:spPr>
          <a:xfrm>
            <a:off x="297353" y="3858020"/>
            <a:ext cx="6343656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how do you apply the Golden Rules...? </a:t>
            </a:r>
          </a:p>
          <a:p>
            <a:r>
              <a:rPr lang="en-US" sz="1200">
                <a:solidFill>
                  <a:srgbClr val="374649"/>
                </a:solidFill>
                <a:latin typeface="Roboto"/>
                <a:ea typeface="Roboto"/>
              </a:rPr>
              <a:t>Use the REX in the kit as a starting point for discussion and ask participants to describe the ways in which each requirement of the Golden Rule 11 is applied on site.</a:t>
            </a:r>
          </a:p>
          <a:p>
            <a:endParaRPr lang="fr-FR" sz="1100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52201A59-73B0-4FE6-AA27-D5ACAF66FE1F}"/>
              </a:ext>
            </a:extLst>
          </p:cNvPr>
          <p:cNvSpPr/>
          <p:nvPr/>
        </p:nvSpPr>
        <p:spPr>
          <a:xfrm>
            <a:off x="230643" y="4774920"/>
            <a:ext cx="6396714" cy="4457980"/>
          </a:xfrm>
          <a:prstGeom prst="roundRect">
            <a:avLst>
              <a:gd name="adj" fmla="val 1717"/>
            </a:avLst>
          </a:prstGeom>
          <a:noFill/>
          <a:ln w="635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EF2C36-EADD-42A9-9775-FAAD2BA6B4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167" y="910277"/>
            <a:ext cx="5304732" cy="291248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8AA07E6-5E8A-49D7-8828-2BED23B84C4B}"/>
              </a:ext>
            </a:extLst>
          </p:cNvPr>
          <p:cNvSpPr txBox="1"/>
          <p:nvPr/>
        </p:nvSpPr>
        <p:spPr>
          <a:xfrm rot="991329">
            <a:off x="2048809" y="1634810"/>
            <a:ext cx="4126451" cy="307777"/>
          </a:xfrm>
          <a:prstGeom prst="rect">
            <a:avLst/>
          </a:prstGeom>
          <a:ln>
            <a:solidFill>
              <a:srgbClr val="E6511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374649"/>
                </a:solidFill>
              </a:rPr>
              <a:t>Example of a REX from the GR 11 deployment kit</a:t>
            </a:r>
          </a:p>
        </p:txBody>
      </p:sp>
    </p:spTree>
    <p:extLst>
      <p:ext uri="{BB962C8B-B14F-4D97-AF65-F5344CB8AC3E}">
        <p14:creationId xmlns:p14="http://schemas.microsoft.com/office/powerpoint/2010/main" val="215222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8216" y="249511"/>
            <a:ext cx="5986016" cy="534405"/>
          </a:xfrm>
        </p:spPr>
        <p:txBody>
          <a:bodyPr/>
          <a:lstStyle/>
          <a:p>
            <a:r>
              <a:rPr lang="en-US">
                <a:solidFill>
                  <a:srgbClr val="E65113"/>
                </a:solidFill>
              </a:rPr>
              <a:t>Sharing good practices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E7C8226-DC59-40B4-9E80-1E19F655D1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859" y="952538"/>
            <a:ext cx="5836131" cy="47303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lvl="0" defTabSz="257178">
              <a:spcBef>
                <a:spcPts val="169"/>
              </a:spcBef>
              <a:spcAft>
                <a:spcPts val="169"/>
              </a:spcAft>
              <a:buClr>
                <a:srgbClr val="004494"/>
              </a:buClr>
              <a:buSzPct val="120000"/>
            </a:pPr>
            <a:r>
              <a:rPr lang="en-US" sz="14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Share a good practice in Safety+ </a:t>
            </a:r>
            <a:br>
              <a:rPr lang="en-US" sz="14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</a:br>
            <a:r>
              <a:rPr lang="fr-FR" sz="1400">
                <a:hlinkClick r:id="rId9"/>
              </a:rPr>
              <a:t>Safety+ </a:t>
            </a:r>
            <a:r>
              <a:rPr lang="fr-FR" sz="1400" err="1">
                <a:hlinkClick r:id="rId9"/>
              </a:rPr>
              <a:t>access</a:t>
            </a:r>
            <a:r>
              <a:rPr lang="en-US" sz="1400" b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73ED01A3-F7DC-491D-94D0-1D41384225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V="1">
            <a:off x="348101" y="942138"/>
            <a:ext cx="466724" cy="473031"/>
          </a:xfrm>
          <a:custGeom>
            <a:avLst/>
            <a:gdLst>
              <a:gd name="connsiteX0" fmla="*/ 0 w 939800"/>
              <a:gd name="connsiteY0" fmla="*/ 0 h 952500"/>
              <a:gd name="connsiteX1" fmla="*/ 0 w 939800"/>
              <a:gd name="connsiteY1" fmla="*/ 952500 h 952500"/>
              <a:gd name="connsiteX2" fmla="*/ 939800 w 939800"/>
              <a:gd name="connsiteY2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952500">
                <a:moveTo>
                  <a:pt x="0" y="0"/>
                </a:moveTo>
                <a:lnTo>
                  <a:pt x="0" y="952500"/>
                </a:lnTo>
                <a:lnTo>
                  <a:pt x="939800" y="952500"/>
                </a:lnTo>
              </a:path>
            </a:pathLst>
          </a:custGeom>
          <a:noFill/>
          <a:ln w="19050">
            <a:solidFill>
              <a:srgbClr val="E651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6487F39D-A535-41A5-88E7-F475BC3D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7259" y="9451092"/>
            <a:ext cx="3472695" cy="205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r>
              <a:rPr lang="en-US" sz="800">
                <a:solidFill>
                  <a:srgbClr val="374649"/>
                </a:solidFill>
              </a:rPr>
              <a:t>TotalEnergies’ new Golden Rules  - Deployment workshop guide GR 11</a:t>
            </a:r>
          </a:p>
        </p:txBody>
      </p:sp>
      <p:sp>
        <p:nvSpPr>
          <p:cNvPr id="31" name="Espace réservé du numéro de diapositive 5">
            <a:extLst>
              <a:ext uri="{FF2B5EF4-FFF2-40B4-BE49-F238E27FC236}">
                <a16:creationId xmlns:a16="http://schemas.microsoft.com/office/drawing/2014/main" id="{AAFA4CE5-EAA3-427C-9856-F449F7244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15" y="9451091"/>
            <a:ext cx="43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4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1B6A7301-6F8A-4A9A-BB15-9CFFF3E4DD0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216" y="4748322"/>
            <a:ext cx="5986016" cy="534405"/>
          </a:xfrm>
          <a:prstGeom prst="rect">
            <a:avLst/>
          </a:prstGeom>
        </p:spPr>
        <p:txBody>
          <a:bodyPr/>
          <a:lstStyle>
            <a:lvl1pPr marL="0" algn="l" defTabSz="257178" rtl="0" eaLnBrk="1" latinLnBrk="0" hangingPunct="1">
              <a:spcBef>
                <a:spcPct val="0"/>
              </a:spcBef>
              <a:buNone/>
              <a:defRPr lang="fr-FR" sz="1800" b="1" i="0" kern="1200" cap="all" noProof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>
                <a:solidFill>
                  <a:srgbClr val="E65113"/>
                </a:solidFill>
              </a:rPr>
              <a:t>Report any difficulties</a:t>
            </a:r>
          </a:p>
        </p:txBody>
      </p:sp>
      <p:pic>
        <p:nvPicPr>
          <p:cNvPr id="28" name="Picture 2" descr="Green checkmark icon - Free green check mark icons">
            <a:extLst>
              <a:ext uri="{FF2B5EF4-FFF2-40B4-BE49-F238E27FC236}">
                <a16:creationId xmlns:a16="http://schemas.microsoft.com/office/drawing/2014/main" id="{31AA1F47-7DB5-4C3D-90C9-813282AC9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3" y="1054696"/>
            <a:ext cx="258518" cy="2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3">
            <a:extLst>
              <a:ext uri="{FF2B5EF4-FFF2-40B4-BE49-F238E27FC236}">
                <a16:creationId xmlns:a16="http://schemas.microsoft.com/office/drawing/2014/main" id="{D22F8D8E-1811-4370-A13C-369CEE613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48" b="91228" l="9459" r="89865">
                        <a14:foregroundMark x1="47635" y1="5848" x2="53716" y2="7602"/>
                        <a14:foregroundMark x1="49662" y1="31579" x2="53041" y2="63158"/>
                        <a14:foregroundMark x1="52027" y1="77193" x2="49324" y2="74854"/>
                        <a14:foregroundMark x1="27365" y1="92398" x2="63514" y2="88304"/>
                        <a14:foregroundMark x1="63514" y1="88304" x2="44595" y2="91228"/>
                        <a14:foregroundMark x1="44595" y1="91228" x2="39865" y2="89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51" y="5361808"/>
            <a:ext cx="589158" cy="34035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4E2CD8D-A7BA-4E6C-BEEF-3B9A621AD4E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74130" y="5281090"/>
            <a:ext cx="4556758" cy="47303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lvl="0" defTabSz="257178">
              <a:spcBef>
                <a:spcPts val="169"/>
              </a:spcBef>
              <a:spcAft>
                <a:spcPts val="169"/>
              </a:spcAft>
              <a:buClr>
                <a:srgbClr val="004494"/>
              </a:buClr>
              <a:buSzPct val="120000"/>
            </a:pPr>
            <a:r>
              <a:rPr lang="en-US" sz="140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Reporting a difficulty on the Yammer thread “New Golden Rules Roll-out” </a:t>
            </a:r>
            <a:r>
              <a:rPr lang="fr-FR" sz="1200">
                <a:hlinkClick r:id="rId13"/>
              </a:rPr>
              <a:t>Yammer - New Golden Rules roll-out / Nouvelles Règles d'or déploiement</a:t>
            </a:r>
            <a:endParaRPr lang="en-US" sz="1400" b="1">
              <a:solidFill>
                <a:srgbClr val="F7941D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A3B38FB1-B1D2-454F-B0AE-D4488C03A27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flipV="1">
            <a:off x="371738" y="5266935"/>
            <a:ext cx="466724" cy="473031"/>
          </a:xfrm>
          <a:custGeom>
            <a:avLst/>
            <a:gdLst>
              <a:gd name="connsiteX0" fmla="*/ 0 w 939800"/>
              <a:gd name="connsiteY0" fmla="*/ 0 h 952500"/>
              <a:gd name="connsiteX1" fmla="*/ 0 w 939800"/>
              <a:gd name="connsiteY1" fmla="*/ 952500 h 952500"/>
              <a:gd name="connsiteX2" fmla="*/ 939800 w 939800"/>
              <a:gd name="connsiteY2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9800" h="952500">
                <a:moveTo>
                  <a:pt x="0" y="0"/>
                </a:moveTo>
                <a:lnTo>
                  <a:pt x="0" y="952500"/>
                </a:lnTo>
                <a:lnTo>
                  <a:pt x="939800" y="952500"/>
                </a:lnTo>
              </a:path>
            </a:pathLst>
          </a:custGeom>
          <a:noFill/>
          <a:ln w="19050">
            <a:solidFill>
              <a:srgbClr val="E651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1DDB19-EEEC-49FF-904B-7E0F1F126E68}"/>
              </a:ext>
            </a:extLst>
          </p:cNvPr>
          <p:cNvSpPr txBox="1"/>
          <p:nvPr/>
        </p:nvSpPr>
        <p:spPr>
          <a:xfrm>
            <a:off x="348102" y="1594190"/>
            <a:ext cx="2055862" cy="2739210"/>
          </a:xfrm>
          <a:prstGeom prst="rect">
            <a:avLst/>
          </a:prstGeom>
          <a:noFill/>
          <a:ln w="12700">
            <a:solidFill>
              <a:srgbClr val="E65113"/>
            </a:solidFill>
          </a:ln>
        </p:spPr>
        <p:txBody>
          <a:bodyPr wrap="square" rtlCol="0">
            <a:noAutofit/>
          </a:bodyPr>
          <a:lstStyle/>
          <a:p>
            <a:r>
              <a:rPr lang="en-US" sz="140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 should I share a good practice?</a:t>
            </a:r>
          </a:p>
          <a:p>
            <a:pPr>
              <a:spcBef>
                <a:spcPts val="600"/>
              </a:spcBef>
            </a:pPr>
            <a:r>
              <a:rPr lang="en-US" sz="120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Sharing a good practice: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20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highlights the professional attitude of everyone involved in successfully completing a given activity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sz="120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It also ensures that the methods used are shared with as many people as possible to improve safety in the workplace.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53F895C-B6EB-4515-8619-7FFBBB86557A}"/>
              </a:ext>
            </a:extLst>
          </p:cNvPr>
          <p:cNvSpPr txBox="1"/>
          <p:nvPr/>
        </p:nvSpPr>
        <p:spPr>
          <a:xfrm>
            <a:off x="348101" y="5975653"/>
            <a:ext cx="2060248" cy="3370163"/>
          </a:xfrm>
          <a:prstGeom prst="rect">
            <a:avLst/>
          </a:prstGeom>
          <a:noFill/>
          <a:ln w="12700">
            <a:solidFill>
              <a:srgbClr val="E65113"/>
            </a:solidFill>
          </a:ln>
        </p:spPr>
        <p:txBody>
          <a:bodyPr wrap="square" rtlCol="0">
            <a:noAutofit/>
          </a:bodyPr>
          <a:lstStyle>
            <a:defPPr>
              <a:defRPr lang="fr-FR"/>
            </a:defPPr>
            <a:lvl1pPr>
              <a:defRPr sz="1200" b="1"/>
            </a:lvl1pPr>
          </a:lstStyle>
          <a:p>
            <a:r>
              <a:rPr lang="en-US" sz="1400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 should I report difficulties?</a:t>
            </a:r>
          </a:p>
          <a:p>
            <a:pPr>
              <a:spcBef>
                <a:spcPts val="600"/>
              </a:spcBef>
            </a:pPr>
            <a:r>
              <a:rPr lang="en-US" b="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Reporting on difficulties means: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b="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Describing how things actually happen in the field and the obstacles to applying requirements.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en-US" b="0" i="1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Communicating with the management team and the authors of the rule so that the application conditions can be defined together, without compromising accident prevention.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3AFE919-79DF-4C56-82E7-40BB483888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296" y="626806"/>
            <a:ext cx="1638897" cy="92217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5F583D-683C-4F5E-BEC0-D79EA75061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9265" y="4953000"/>
            <a:ext cx="868234" cy="8682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A1A07A7-4039-4CDF-8B90-76E046401985}"/>
              </a:ext>
            </a:extLst>
          </p:cNvPr>
          <p:cNvSpPr txBox="1"/>
          <p:nvPr/>
        </p:nvSpPr>
        <p:spPr>
          <a:xfrm>
            <a:off x="2615563" y="1631832"/>
            <a:ext cx="40943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I share a good practice?</a:t>
            </a:r>
            <a:br>
              <a:rPr lang="en-US" sz="1400" b="1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400" b="1">
              <a:solidFill>
                <a:srgbClr val="E6511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the Safety+ </a:t>
            </a: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contribution</a:t>
            </a: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page on a computer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Select an image or photo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Describe the good practice by writing the first line as follows: </a:t>
            </a:r>
            <a:b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1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“DEPLOYMENT OF THE NEW GOLDEN RULES - GR XX”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Complete the fields and select the relevant Golden Rule.</a:t>
            </a:r>
            <a:b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 the +info tab, select “deployment of the new Golden Rules”.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 can also attach a file here.</a:t>
            </a:r>
          </a:p>
          <a:p>
            <a:endParaRPr lang="fr-FR" sz="140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1B8A6BF-3C1D-4719-A0C1-63F89F1FCA37}"/>
              </a:ext>
            </a:extLst>
          </p:cNvPr>
          <p:cNvSpPr txBox="1"/>
          <p:nvPr/>
        </p:nvSpPr>
        <p:spPr>
          <a:xfrm>
            <a:off x="2615562" y="5975653"/>
            <a:ext cx="383748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/>
            </a:lvl1pPr>
          </a:lstStyle>
          <a:p>
            <a:pPr>
              <a:buClr>
                <a:srgbClr val="F7941D"/>
              </a:buClr>
            </a:pPr>
            <a:r>
              <a:rPr lang="en-US">
                <a:solidFill>
                  <a:srgbClr val="E6511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I report a difficulty?</a:t>
            </a:r>
            <a:br>
              <a:rPr lang="en-US">
                <a:solidFill>
                  <a:srgbClr val="F7941D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>
              <a:solidFill>
                <a:srgbClr val="F7941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Open the Yammer community “New Golden Rules” on a computer </a:t>
            </a:r>
            <a:r>
              <a:rPr lang="en-US" sz="1200" b="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HERE</a:t>
            </a:r>
            <a:endParaRPr lang="en-US" sz="1200" b="0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Publish a comment in the news feed, with or without a photo, and give the Golden Rule number, the requirement you are talking about and the difficulties you have in applying it.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E65113"/>
              </a:buClr>
              <a:buFont typeface="Arial" panose="020B0604020202020204" pitchFamily="34" charset="0"/>
              <a:buChar char="•"/>
            </a:pPr>
            <a:r>
              <a:rPr lang="en-US" sz="1200" b="0">
                <a:solidFill>
                  <a:srgbClr val="37464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Remember to describe the context.</a:t>
            </a:r>
          </a:p>
          <a:p>
            <a:endParaRPr lang="fr-FR">
              <a:solidFill>
                <a:srgbClr val="37464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35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fr_total_modele_bleu-visue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0117C2CCE7924285B64660865AB5EB" ma:contentTypeVersion="14" ma:contentTypeDescription="Crée un document." ma:contentTypeScope="" ma:versionID="831879fef9b82efb0457bce614f75274">
  <xsd:schema xmlns:xsd="http://www.w3.org/2001/XMLSchema" xmlns:xs="http://www.w3.org/2001/XMLSchema" xmlns:p="http://schemas.microsoft.com/office/2006/metadata/properties" xmlns:ns2="c7df1beb-9555-4a34-a0bb-bc4222cc815e" xmlns:ns3="b93f7d12-03ed-48c2-84fb-322e67083590" targetNamespace="http://schemas.microsoft.com/office/2006/metadata/properties" ma:root="true" ma:fieldsID="e34c89cd144872b2465e00d5afddf587" ns2:_="" ns3:_="">
    <xsd:import namespace="c7df1beb-9555-4a34-a0bb-bc4222cc815e"/>
    <xsd:import namespace="b93f7d12-03ed-48c2-84fb-322e67083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f1beb-9555-4a34-a0bb-bc4222cc8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d12-03ed-48c2-84fb-322e6708359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90069a7-9aa9-4af8-b785-53069a55ecb7}" ma:internalName="TaxCatchAll" ma:showField="CatchAllData" ma:web="b93f7d12-03ed-48c2-84fb-322e6708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df1beb-9555-4a34-a0bb-bc4222cc815e">
      <Terms xmlns="http://schemas.microsoft.com/office/infopath/2007/PartnerControls"/>
    </lcf76f155ced4ddcb4097134ff3c332f>
    <TaxCatchAll xmlns="b93f7d12-03ed-48c2-84fb-322e6708359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818683-713B-4FCF-A9D5-5195D1C4DB71}"/>
</file>

<file path=customXml/itemProps2.xml><?xml version="1.0" encoding="utf-8"?>
<ds:datastoreItem xmlns:ds="http://schemas.openxmlformats.org/officeDocument/2006/customXml" ds:itemID="{EB034926-5BE6-4106-94AF-050F8BF56E0D}">
  <ds:schemaRefs>
    <ds:schemaRef ds:uri="40753fda-f579-4bb9-aa37-7b314b45a769"/>
    <ds:schemaRef ds:uri="5e3fc8a5-ae92-42ac-9a5b-adc0faec43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2983EB-130C-4079-8101-6343AB16E1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A4 Paper (210x297 mm)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fr_total_modele_bleu-visuel</vt:lpstr>
      <vt:lpstr>DEPLOYMENT WORKSHOP GUIDE Golden Rule 11 - “HOT WORK”</vt:lpstr>
      <vt:lpstr>deployment workshop guide – GR 11 </vt:lpstr>
      <vt:lpstr>Example of how a REX can be used to facilitate the workshop</vt:lpstr>
      <vt:lpstr>Sharing good practices</vt:lpstr>
    </vt:vector>
  </TitlesOfParts>
  <Company>TOTAL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 Atelier d’échange JMS 2021</dc:title>
  <dc:creator>Nicolas FOREST</dc:creator>
  <cp:revision>1</cp:revision>
  <cp:lastPrinted>2021-02-17T08:07:55Z</cp:lastPrinted>
  <dcterms:created xsi:type="dcterms:W3CDTF">2019-03-06T16:25:49Z</dcterms:created>
  <dcterms:modified xsi:type="dcterms:W3CDTF">2022-07-13T13:00:26Z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0x010100700117C2CCE7924285B64660865AB5EB</vt:lpwstr>
  </property>
  <property fmtid="{D5CDD505-2E9C-101B-9397-08002B2CF9AE}" pid="3" name="Order">
    <vt:r8>100</vt:r8>
  </property>
  <property fmtid="{D5CDD505-2E9C-101B-9397-08002B2CF9AE}" pid="4" name="MSIP_Label_2b30ed1b-e95f-40b5-af89-828263f287a7_Enabled">
    <vt:lpwstr>true</vt:lpwstr>
  </property>
  <property fmtid="{D5CDD505-2E9C-101B-9397-08002B2CF9AE}" pid="5" name="MSIP_Label_2b30ed1b-e95f-40b5-af89-828263f287a7_SetDate">
    <vt:lpwstr>2022-03-29T15:45:48Z</vt:lpwstr>
  </property>
  <property fmtid="{D5CDD505-2E9C-101B-9397-08002B2CF9AE}" pid="6" name="MSIP_Label_2b30ed1b-e95f-40b5-af89-828263f287a7_Method">
    <vt:lpwstr>Standard</vt:lpwstr>
  </property>
  <property fmtid="{D5CDD505-2E9C-101B-9397-08002B2CF9AE}" pid="7" name="MSIP_Label_2b30ed1b-e95f-40b5-af89-828263f287a7_Name">
    <vt:lpwstr>2b30ed1b-e95f-40b5-af89-828263f287a7</vt:lpwstr>
  </property>
  <property fmtid="{D5CDD505-2E9C-101B-9397-08002B2CF9AE}" pid="8" name="MSIP_Label_2b30ed1b-e95f-40b5-af89-828263f287a7_SiteId">
    <vt:lpwstr>329e91b0-e21f-48fb-a071-456717ecc28e</vt:lpwstr>
  </property>
  <property fmtid="{D5CDD505-2E9C-101B-9397-08002B2CF9AE}" pid="9" name="MSIP_Label_2b30ed1b-e95f-40b5-af89-828263f287a7_ActionId">
    <vt:lpwstr>d24ffdd8-c2a3-4829-a921-f62199bcde1b</vt:lpwstr>
  </property>
  <property fmtid="{D5CDD505-2E9C-101B-9397-08002B2CF9AE}" pid="10" name="MSIP_Label_2b30ed1b-e95f-40b5-af89-828263f287a7_ContentBits">
    <vt:lpwstr>0</vt:lpwstr>
  </property>
</Properties>
</file>