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58" r:id="rId10"/>
  </p:sldMasterIdLst>
  <p:notesMasterIdLst>
    <p:notesMasterId r:id="rId26"/>
  </p:notesMasterIdLst>
  <p:handoutMasterIdLst>
    <p:handoutMasterId r:id="rId27"/>
  </p:handoutMasterIdLst>
  <p:sldIdLst>
    <p:sldId id="484" r:id="rId11"/>
    <p:sldId id="2147482697" r:id="rId12"/>
    <p:sldId id="2147377346" r:id="rId13"/>
    <p:sldId id="2147482695" r:id="rId14"/>
    <p:sldId id="2147377345" r:id="rId15"/>
    <p:sldId id="2147482696" r:id="rId16"/>
    <p:sldId id="503" r:id="rId17"/>
    <p:sldId id="504" r:id="rId18"/>
    <p:sldId id="2147482698" r:id="rId19"/>
    <p:sldId id="497" r:id="rId20"/>
    <p:sldId id="499" r:id="rId21"/>
    <p:sldId id="515" r:id="rId22"/>
    <p:sldId id="500" r:id="rId23"/>
    <p:sldId id="501" r:id="rId24"/>
    <p:sldId id="49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B161A-F817-4F22-EBC2-DF6B70EF1625}" name="Fabien LEBAS" initials="FL" userId="S::fabien-albert.lebas@totalenergies.com::b99579b5-77bf-49af-88b4-47e52255f7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BFF"/>
    <a:srgbClr val="0099E7"/>
    <a:srgbClr val="3EA700"/>
    <a:srgbClr val="EC2020"/>
    <a:srgbClr val="CCFFFF"/>
    <a:srgbClr val="FFFFCC"/>
    <a:srgbClr val="009CE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36AA8-C69B-43FE-9D18-C2BEB53538FB}" v="31" dt="2024-10-31T09:35:58.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5" autoAdjust="0"/>
    <p:restoredTop sz="95182" autoAdjust="0"/>
  </p:normalViewPr>
  <p:slideViewPr>
    <p:cSldViewPr snapToGrid="0">
      <p:cViewPr varScale="1">
        <p:scale>
          <a:sx n="102" d="100"/>
          <a:sy n="102" d="100"/>
        </p:scale>
        <p:origin x="732"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napToGrid="0">
      <p:cViewPr varScale="1">
        <p:scale>
          <a:sx n="117" d="100"/>
          <a:sy n="117" d="100"/>
        </p:scale>
        <p:origin x="502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WAGENER" userId="128c56e7-2035-463e-b4ba-24ff68185f70" providerId="ADAL" clId="{3BE36AA8-C69B-43FE-9D18-C2BEB53538FB}"/>
    <pc:docChg chg="undo custSel addSld delSld modSld">
      <pc:chgData name="Marina WAGENER" userId="128c56e7-2035-463e-b4ba-24ff68185f70" providerId="ADAL" clId="{3BE36AA8-C69B-43FE-9D18-C2BEB53538FB}" dt="2024-10-31T09:35:58.429" v="507"/>
      <pc:docMkLst>
        <pc:docMk/>
      </pc:docMkLst>
      <pc:sldChg chg="delSp modSp mod">
        <pc:chgData name="Marina WAGENER" userId="128c56e7-2035-463e-b4ba-24ff68185f70" providerId="ADAL" clId="{3BE36AA8-C69B-43FE-9D18-C2BEB53538FB}" dt="2024-10-25T15:23:20.701" v="276" actId="14826"/>
        <pc:sldMkLst>
          <pc:docMk/>
          <pc:sldMk cId="815456146" sldId="497"/>
        </pc:sldMkLst>
        <pc:spChg chg="del">
          <ac:chgData name="Marina WAGENER" userId="128c56e7-2035-463e-b4ba-24ff68185f70" providerId="ADAL" clId="{3BE36AA8-C69B-43FE-9D18-C2BEB53538FB}" dt="2024-10-25T15:23:02.052" v="274" actId="478"/>
          <ac:spMkLst>
            <pc:docMk/>
            <pc:sldMk cId="815456146" sldId="497"/>
            <ac:spMk id="2" creationId="{04F08BAE-2FB2-3AC4-1B89-EBEAD5C334BD}"/>
          </ac:spMkLst>
        </pc:spChg>
        <pc:spChg chg="mod">
          <ac:chgData name="Marina WAGENER" userId="128c56e7-2035-463e-b4ba-24ff68185f70" providerId="ADAL" clId="{3BE36AA8-C69B-43FE-9D18-C2BEB53538FB}" dt="2024-10-25T15:18:59.996" v="273" actId="1036"/>
          <ac:spMkLst>
            <pc:docMk/>
            <pc:sldMk cId="815456146" sldId="497"/>
            <ac:spMk id="21" creationId="{C76C48BA-A35C-07C1-6908-73F828610D4C}"/>
          </ac:spMkLst>
        </pc:spChg>
        <pc:picChg chg="mod">
          <ac:chgData name="Marina WAGENER" userId="128c56e7-2035-463e-b4ba-24ff68185f70" providerId="ADAL" clId="{3BE36AA8-C69B-43FE-9D18-C2BEB53538FB}" dt="2024-10-25T15:23:14.409" v="275" actId="14826"/>
          <ac:picMkLst>
            <pc:docMk/>
            <pc:sldMk cId="815456146" sldId="497"/>
            <ac:picMk id="16" creationId="{4E1D9E72-4B53-8659-4D01-8A00824322EF}"/>
          </ac:picMkLst>
        </pc:picChg>
        <pc:picChg chg="mod">
          <ac:chgData name="Marina WAGENER" userId="128c56e7-2035-463e-b4ba-24ff68185f70" providerId="ADAL" clId="{3BE36AA8-C69B-43FE-9D18-C2BEB53538FB}" dt="2024-10-25T15:23:20.701" v="276" actId="14826"/>
          <ac:picMkLst>
            <pc:docMk/>
            <pc:sldMk cId="815456146" sldId="497"/>
            <ac:picMk id="19" creationId="{914E3F82-BDF0-04F0-F685-7069DDE94838}"/>
          </ac:picMkLst>
        </pc:picChg>
        <pc:picChg chg="mod">
          <ac:chgData name="Marina WAGENER" userId="128c56e7-2035-463e-b4ba-24ff68185f70" providerId="ADAL" clId="{3BE36AA8-C69B-43FE-9D18-C2BEB53538FB}" dt="2024-10-25T15:18:59.996" v="273" actId="1036"/>
          <ac:picMkLst>
            <pc:docMk/>
            <pc:sldMk cId="815456146" sldId="497"/>
            <ac:picMk id="2052" creationId="{61ACA193-711C-3A23-401C-4ADECC7D856F}"/>
          </ac:picMkLst>
        </pc:picChg>
      </pc:sldChg>
      <pc:sldChg chg="addSp delSp modSp mod">
        <pc:chgData name="Marina WAGENER" userId="128c56e7-2035-463e-b4ba-24ff68185f70" providerId="ADAL" clId="{3BE36AA8-C69B-43FE-9D18-C2BEB53538FB}" dt="2024-10-25T15:28:50.635" v="429" actId="1076"/>
        <pc:sldMkLst>
          <pc:docMk/>
          <pc:sldMk cId="4165318595" sldId="500"/>
        </pc:sldMkLst>
        <pc:spChg chg="del">
          <ac:chgData name="Marina WAGENER" userId="128c56e7-2035-463e-b4ba-24ff68185f70" providerId="ADAL" clId="{3BE36AA8-C69B-43FE-9D18-C2BEB53538FB}" dt="2024-10-25T15:25:54.992" v="377" actId="478"/>
          <ac:spMkLst>
            <pc:docMk/>
            <pc:sldMk cId="4165318595" sldId="500"/>
            <ac:spMk id="2" creationId="{1C939B9A-25DA-8851-9447-1E6779B38562}"/>
          </ac:spMkLst>
        </pc:spChg>
        <pc:spChg chg="del">
          <ac:chgData name="Marina WAGENER" userId="128c56e7-2035-463e-b4ba-24ff68185f70" providerId="ADAL" clId="{3BE36AA8-C69B-43FE-9D18-C2BEB53538FB}" dt="2024-10-25T15:25:56.156" v="378" actId="478"/>
          <ac:spMkLst>
            <pc:docMk/>
            <pc:sldMk cId="4165318595" sldId="500"/>
            <ac:spMk id="3" creationId="{0FF41479-570A-7AFE-7A61-A433578B23CF}"/>
          </ac:spMkLst>
        </pc:spChg>
        <pc:spChg chg="del">
          <ac:chgData name="Marina WAGENER" userId="128c56e7-2035-463e-b4ba-24ff68185f70" providerId="ADAL" clId="{3BE36AA8-C69B-43FE-9D18-C2BEB53538FB}" dt="2024-10-25T15:25:57.322" v="379" actId="478"/>
          <ac:spMkLst>
            <pc:docMk/>
            <pc:sldMk cId="4165318595" sldId="500"/>
            <ac:spMk id="4" creationId="{1B2E2853-DC05-C56E-A3C6-034D6EFC4CBA}"/>
          </ac:spMkLst>
        </pc:spChg>
        <pc:spChg chg="mod">
          <ac:chgData name="Marina WAGENER" userId="128c56e7-2035-463e-b4ba-24ff68185f70" providerId="ADAL" clId="{3BE36AA8-C69B-43FE-9D18-C2BEB53538FB}" dt="2024-10-25T15:28:42.626" v="427" actId="14100"/>
          <ac:spMkLst>
            <pc:docMk/>
            <pc:sldMk cId="4165318595" sldId="500"/>
            <ac:spMk id="5" creationId="{F9BE0B19-FA97-5504-DF65-873C9A251995}"/>
          </ac:spMkLst>
        </pc:spChg>
        <pc:spChg chg="del">
          <ac:chgData name="Marina WAGENER" userId="128c56e7-2035-463e-b4ba-24ff68185f70" providerId="ADAL" clId="{3BE36AA8-C69B-43FE-9D18-C2BEB53538FB}" dt="2024-10-25T15:25:58.554" v="380" actId="478"/>
          <ac:spMkLst>
            <pc:docMk/>
            <pc:sldMk cId="4165318595" sldId="500"/>
            <ac:spMk id="6" creationId="{FC71096C-2198-79E5-5B8A-7F511C4616C6}"/>
          </ac:spMkLst>
        </pc:spChg>
        <pc:spChg chg="del">
          <ac:chgData name="Marina WAGENER" userId="128c56e7-2035-463e-b4ba-24ff68185f70" providerId="ADAL" clId="{3BE36AA8-C69B-43FE-9D18-C2BEB53538FB}" dt="2024-10-25T15:26:36.050" v="413" actId="478"/>
          <ac:spMkLst>
            <pc:docMk/>
            <pc:sldMk cId="4165318595" sldId="500"/>
            <ac:spMk id="7" creationId="{BAC94389-446F-9115-B056-A4C22F893131}"/>
          </ac:spMkLst>
        </pc:spChg>
        <pc:picChg chg="mod">
          <ac:chgData name="Marina WAGENER" userId="128c56e7-2035-463e-b4ba-24ff68185f70" providerId="ADAL" clId="{3BE36AA8-C69B-43FE-9D18-C2BEB53538FB}" dt="2024-10-25T15:28:50.635" v="429" actId="1076"/>
          <ac:picMkLst>
            <pc:docMk/>
            <pc:sldMk cId="4165318595" sldId="500"/>
            <ac:picMk id="8" creationId="{8610AC15-2BDD-B398-2C9F-8569FCF7569A}"/>
          </ac:picMkLst>
        </pc:picChg>
        <pc:picChg chg="add mod">
          <ac:chgData name="Marina WAGENER" userId="128c56e7-2035-463e-b4ba-24ff68185f70" providerId="ADAL" clId="{3BE36AA8-C69B-43FE-9D18-C2BEB53538FB}" dt="2024-10-25T15:28:17.434" v="421" actId="1076"/>
          <ac:picMkLst>
            <pc:docMk/>
            <pc:sldMk cId="4165318595" sldId="500"/>
            <ac:picMk id="9" creationId="{6DD367BE-FCD2-17EE-FA28-6B5B80118B8E}"/>
          </ac:picMkLst>
        </pc:picChg>
        <pc:picChg chg="add mod">
          <ac:chgData name="Marina WAGENER" userId="128c56e7-2035-463e-b4ba-24ff68185f70" providerId="ADAL" clId="{3BE36AA8-C69B-43FE-9D18-C2BEB53538FB}" dt="2024-10-25T15:28:21.031" v="422" actId="1076"/>
          <ac:picMkLst>
            <pc:docMk/>
            <pc:sldMk cId="4165318595" sldId="500"/>
            <ac:picMk id="10" creationId="{EB9530FC-54DA-2EDB-354B-2B8D62CC3A6A}"/>
          </ac:picMkLst>
        </pc:picChg>
        <pc:picChg chg="del">
          <ac:chgData name="Marina WAGENER" userId="128c56e7-2035-463e-b4ba-24ff68185f70" providerId="ADAL" clId="{3BE36AA8-C69B-43FE-9D18-C2BEB53538FB}" dt="2024-10-25T15:24:52.983" v="320" actId="478"/>
          <ac:picMkLst>
            <pc:docMk/>
            <pc:sldMk cId="4165318595" sldId="500"/>
            <ac:picMk id="12" creationId="{692E496D-A148-3A7E-8D62-7F251D879621}"/>
          </ac:picMkLst>
        </pc:picChg>
        <pc:picChg chg="del">
          <ac:chgData name="Marina WAGENER" userId="128c56e7-2035-463e-b4ba-24ff68185f70" providerId="ADAL" clId="{3BE36AA8-C69B-43FE-9D18-C2BEB53538FB}" dt="2024-10-25T15:25:03.008" v="323" actId="478"/>
          <ac:picMkLst>
            <pc:docMk/>
            <pc:sldMk cId="4165318595" sldId="500"/>
            <ac:picMk id="16" creationId="{933120F7-6250-B691-BB7E-180C86497C79}"/>
          </ac:picMkLst>
        </pc:picChg>
        <pc:picChg chg="mod">
          <ac:chgData name="Marina WAGENER" userId="128c56e7-2035-463e-b4ba-24ff68185f70" providerId="ADAL" clId="{3BE36AA8-C69B-43FE-9D18-C2BEB53538FB}" dt="2024-10-25T15:28:23.728" v="423" actId="1076"/>
          <ac:picMkLst>
            <pc:docMk/>
            <pc:sldMk cId="4165318595" sldId="500"/>
            <ac:picMk id="19" creationId="{60EDFAF7-4193-7C31-E02F-6ACA01B009F2}"/>
          </ac:picMkLst>
        </pc:picChg>
      </pc:sldChg>
      <pc:sldChg chg="addSp delSp modSp del mod">
        <pc:chgData name="Marina WAGENER" userId="128c56e7-2035-463e-b4ba-24ff68185f70" providerId="ADAL" clId="{3BE36AA8-C69B-43FE-9D18-C2BEB53538FB}" dt="2024-10-28T13:41:26.768" v="432" actId="47"/>
        <pc:sldMkLst>
          <pc:docMk/>
          <pc:sldMk cId="67678524" sldId="505"/>
        </pc:sldMkLst>
        <pc:spChg chg="del">
          <ac:chgData name="Marina WAGENER" userId="128c56e7-2035-463e-b4ba-24ff68185f70" providerId="ADAL" clId="{3BE36AA8-C69B-43FE-9D18-C2BEB53538FB}" dt="2024-10-25T15:15:03.977" v="253" actId="478"/>
          <ac:spMkLst>
            <pc:docMk/>
            <pc:sldMk cId="67678524" sldId="505"/>
            <ac:spMk id="2" creationId="{84C7887B-8136-A69A-4A70-7BCBC368FAB3}"/>
          </ac:spMkLst>
        </pc:spChg>
        <pc:spChg chg="add mod">
          <ac:chgData name="Marina WAGENER" userId="128c56e7-2035-463e-b4ba-24ff68185f70" providerId="ADAL" clId="{3BE36AA8-C69B-43FE-9D18-C2BEB53538FB}" dt="2024-10-25T15:15:05.854" v="255"/>
          <ac:spMkLst>
            <pc:docMk/>
            <pc:sldMk cId="67678524" sldId="505"/>
            <ac:spMk id="10" creationId="{64798F40-928F-94BB-267A-367D9526649D}"/>
          </ac:spMkLst>
        </pc:spChg>
        <pc:spChg chg="add mod">
          <ac:chgData name="Marina WAGENER" userId="128c56e7-2035-463e-b4ba-24ff68185f70" providerId="ADAL" clId="{3BE36AA8-C69B-43FE-9D18-C2BEB53538FB}" dt="2024-10-25T15:15:05.854" v="255"/>
          <ac:spMkLst>
            <pc:docMk/>
            <pc:sldMk cId="67678524" sldId="505"/>
            <ac:spMk id="11" creationId="{F365BDEB-54B9-A066-70F0-3F8EC1FFB0B5}"/>
          </ac:spMkLst>
        </pc:spChg>
        <pc:spChg chg="add mod">
          <ac:chgData name="Marina WAGENER" userId="128c56e7-2035-463e-b4ba-24ff68185f70" providerId="ADAL" clId="{3BE36AA8-C69B-43FE-9D18-C2BEB53538FB}" dt="2024-10-25T15:15:05.854" v="255"/>
          <ac:spMkLst>
            <pc:docMk/>
            <pc:sldMk cId="67678524" sldId="505"/>
            <ac:spMk id="12" creationId="{75A891BA-C3DA-BFB9-C168-844216A473C9}"/>
          </ac:spMkLst>
        </pc:spChg>
        <pc:picChg chg="add mod">
          <ac:chgData name="Marina WAGENER" userId="128c56e7-2035-463e-b4ba-24ff68185f70" providerId="ADAL" clId="{3BE36AA8-C69B-43FE-9D18-C2BEB53538FB}" dt="2024-10-25T15:31:24.236" v="430"/>
          <ac:picMkLst>
            <pc:docMk/>
            <pc:sldMk cId="67678524" sldId="505"/>
            <ac:picMk id="5" creationId="{ED6057D0-0621-C294-5ACD-7DDAFC2BFAA0}"/>
          </ac:picMkLst>
        </pc:picChg>
        <pc:picChg chg="del">
          <ac:chgData name="Marina WAGENER" userId="128c56e7-2035-463e-b4ba-24ff68185f70" providerId="ADAL" clId="{3BE36AA8-C69B-43FE-9D18-C2BEB53538FB}" dt="2024-10-25T15:15:05.275" v="254" actId="478"/>
          <ac:picMkLst>
            <pc:docMk/>
            <pc:sldMk cId="67678524" sldId="505"/>
            <ac:picMk id="6" creationId="{0A12ABBE-4A55-0F48-0A55-16556A58FF84}"/>
          </ac:picMkLst>
        </pc:picChg>
        <pc:picChg chg="add mod">
          <ac:chgData name="Marina WAGENER" userId="128c56e7-2035-463e-b4ba-24ff68185f70" providerId="ADAL" clId="{3BE36AA8-C69B-43FE-9D18-C2BEB53538FB}" dt="2024-10-25T15:15:05.854" v="255"/>
          <ac:picMkLst>
            <pc:docMk/>
            <pc:sldMk cId="67678524" sldId="505"/>
            <ac:picMk id="7" creationId="{5E793426-CADB-4B3F-0F19-106D267FBF72}"/>
          </ac:picMkLst>
        </pc:picChg>
        <pc:picChg chg="add mod">
          <ac:chgData name="Marina WAGENER" userId="128c56e7-2035-463e-b4ba-24ff68185f70" providerId="ADAL" clId="{3BE36AA8-C69B-43FE-9D18-C2BEB53538FB}" dt="2024-10-25T15:15:05.854" v="255"/>
          <ac:picMkLst>
            <pc:docMk/>
            <pc:sldMk cId="67678524" sldId="505"/>
            <ac:picMk id="9" creationId="{EDC55A30-85AD-ED77-E94A-9F7D6559D55A}"/>
          </ac:picMkLst>
        </pc:picChg>
      </pc:sldChg>
      <pc:sldChg chg="addSp delSp modSp mod">
        <pc:chgData name="Marina WAGENER" userId="128c56e7-2035-463e-b4ba-24ff68185f70" providerId="ADAL" clId="{3BE36AA8-C69B-43FE-9D18-C2BEB53538FB}" dt="2024-10-30T17:36:16.258" v="504" actId="1035"/>
        <pc:sldMkLst>
          <pc:docMk/>
          <pc:sldMk cId="3923298777" sldId="515"/>
        </pc:sldMkLst>
        <pc:spChg chg="ord">
          <ac:chgData name="Marina WAGENER" userId="128c56e7-2035-463e-b4ba-24ff68185f70" providerId="ADAL" clId="{3BE36AA8-C69B-43FE-9D18-C2BEB53538FB}" dt="2024-10-30T17:36:11.044" v="490" actId="166"/>
          <ac:spMkLst>
            <pc:docMk/>
            <pc:sldMk cId="3923298777" sldId="515"/>
            <ac:spMk id="8" creationId="{E37B291C-12D5-97FE-1C84-4A4EDA9DF6B5}"/>
          </ac:spMkLst>
        </pc:spChg>
        <pc:spChg chg="del">
          <ac:chgData name="Marina WAGENER" userId="128c56e7-2035-463e-b4ba-24ff68185f70" providerId="ADAL" clId="{3BE36AA8-C69B-43FE-9D18-C2BEB53538FB}" dt="2024-10-30T17:34:40.251" v="440" actId="478"/>
          <ac:spMkLst>
            <pc:docMk/>
            <pc:sldMk cId="3923298777" sldId="515"/>
            <ac:spMk id="46" creationId="{557AC211-CD8A-9C76-7DCB-5FE5C2A68025}"/>
          </ac:spMkLst>
        </pc:spChg>
        <pc:grpChg chg="del">
          <ac:chgData name="Marina WAGENER" userId="128c56e7-2035-463e-b4ba-24ff68185f70" providerId="ADAL" clId="{3BE36AA8-C69B-43FE-9D18-C2BEB53538FB}" dt="2024-10-30T17:34:42.515" v="441" actId="478"/>
          <ac:grpSpMkLst>
            <pc:docMk/>
            <pc:sldMk cId="3923298777" sldId="515"/>
            <ac:grpSpMk id="31" creationId="{17998CA6-8E16-517D-DEA7-51039FEC8305}"/>
          </ac:grpSpMkLst>
        </pc:grpChg>
        <pc:picChg chg="ord">
          <ac:chgData name="Marina WAGENER" userId="128c56e7-2035-463e-b4ba-24ff68185f70" providerId="ADAL" clId="{3BE36AA8-C69B-43FE-9D18-C2BEB53538FB}" dt="2024-10-30T17:35:07.141" v="448" actId="166"/>
          <ac:picMkLst>
            <pc:docMk/>
            <pc:sldMk cId="3923298777" sldId="515"/>
            <ac:picMk id="16" creationId="{946E1C23-06CD-7537-F7B6-10EE0DB94C3E}"/>
          </ac:picMkLst>
        </pc:picChg>
        <pc:picChg chg="add mod ord">
          <ac:chgData name="Marina WAGENER" userId="128c56e7-2035-463e-b4ba-24ff68185f70" providerId="ADAL" clId="{3BE36AA8-C69B-43FE-9D18-C2BEB53538FB}" dt="2024-10-30T17:36:16.258" v="504" actId="1035"/>
          <ac:picMkLst>
            <pc:docMk/>
            <pc:sldMk cId="3923298777" sldId="515"/>
            <ac:picMk id="17" creationId="{A9EC07FC-5781-E949-CACE-279FC7B2B44F}"/>
          </ac:picMkLst>
        </pc:picChg>
      </pc:sldChg>
      <pc:sldChg chg="addSp delSp modSp mod delAnim modAnim">
        <pc:chgData name="Marina WAGENER" userId="128c56e7-2035-463e-b4ba-24ff68185f70" providerId="ADAL" clId="{3BE36AA8-C69B-43FE-9D18-C2BEB53538FB}" dt="2024-10-31T09:35:58.429" v="507"/>
        <pc:sldMkLst>
          <pc:docMk/>
          <pc:sldMk cId="689015899" sldId="2147377345"/>
        </pc:sldMkLst>
        <pc:picChg chg="add mod">
          <ac:chgData name="Marina WAGENER" userId="128c56e7-2035-463e-b4ba-24ff68185f70" providerId="ADAL" clId="{3BE36AA8-C69B-43FE-9D18-C2BEB53538FB}" dt="2024-10-30T17:34:20.683" v="439" actId="1076"/>
          <ac:picMkLst>
            <pc:docMk/>
            <pc:sldMk cId="689015899" sldId="2147377345"/>
            <ac:picMk id="6" creationId="{B699D98F-9DD9-590C-C96C-BB09C36CA17A}"/>
          </ac:picMkLst>
        </pc:picChg>
        <pc:picChg chg="del">
          <ac:chgData name="Marina WAGENER" userId="128c56e7-2035-463e-b4ba-24ff68185f70" providerId="ADAL" clId="{3BE36AA8-C69B-43FE-9D18-C2BEB53538FB}" dt="2024-10-30T17:34:00.836" v="434" actId="478"/>
          <ac:picMkLst>
            <pc:docMk/>
            <pc:sldMk cId="689015899" sldId="2147377345"/>
            <ac:picMk id="70" creationId="{CF9B455F-4FF4-D853-83C9-746D6AA53482}"/>
          </ac:picMkLst>
        </pc:picChg>
        <pc:picChg chg="del">
          <ac:chgData name="Marina WAGENER" userId="128c56e7-2035-463e-b4ba-24ff68185f70" providerId="ADAL" clId="{3BE36AA8-C69B-43FE-9D18-C2BEB53538FB}" dt="2024-10-30T17:33:59.958" v="433" actId="478"/>
          <ac:picMkLst>
            <pc:docMk/>
            <pc:sldMk cId="689015899" sldId="2147377345"/>
            <ac:picMk id="71" creationId="{5A4EF059-03E1-EDF4-382E-D438D9D447BD}"/>
          </ac:picMkLst>
        </pc:picChg>
      </pc:sldChg>
      <pc:sldChg chg="modSp mod">
        <pc:chgData name="Marina WAGENER" userId="128c56e7-2035-463e-b4ba-24ff68185f70" providerId="ADAL" clId="{3BE36AA8-C69B-43FE-9D18-C2BEB53538FB}" dt="2024-10-25T15:14:40.472" v="252" actId="113"/>
        <pc:sldMkLst>
          <pc:docMk/>
          <pc:sldMk cId="1073522849" sldId="2147482695"/>
        </pc:sldMkLst>
        <pc:spChg chg="mod">
          <ac:chgData name="Marina WAGENER" userId="128c56e7-2035-463e-b4ba-24ff68185f70" providerId="ADAL" clId="{3BE36AA8-C69B-43FE-9D18-C2BEB53538FB}" dt="2024-10-25T15:14:40.472" v="252" actId="113"/>
          <ac:spMkLst>
            <pc:docMk/>
            <pc:sldMk cId="1073522849" sldId="2147482695"/>
            <ac:spMk id="32" creationId="{A0865ED3-B4E0-0438-0ED6-C21B3D925C63}"/>
          </ac:spMkLst>
        </pc:spChg>
      </pc:sldChg>
      <pc:sldChg chg="addSp delSp modSp mod">
        <pc:chgData name="Marina WAGENER" userId="128c56e7-2035-463e-b4ba-24ff68185f70" providerId="ADAL" clId="{3BE36AA8-C69B-43FE-9D18-C2BEB53538FB}" dt="2024-10-25T15:13:41.457" v="236" actId="1076"/>
        <pc:sldMkLst>
          <pc:docMk/>
          <pc:sldMk cId="130335253" sldId="2147482697"/>
        </pc:sldMkLst>
        <pc:spChg chg="add mod">
          <ac:chgData name="Marina WAGENER" userId="128c56e7-2035-463e-b4ba-24ff68185f70" providerId="ADAL" clId="{3BE36AA8-C69B-43FE-9D18-C2BEB53538FB}" dt="2024-10-25T15:13:41.457" v="236" actId="1076"/>
          <ac:spMkLst>
            <pc:docMk/>
            <pc:sldMk cId="130335253" sldId="2147482697"/>
            <ac:spMk id="2" creationId="{D672B5EA-5847-8507-EB5F-7786712FA62A}"/>
          </ac:spMkLst>
        </pc:spChg>
        <pc:spChg chg="del">
          <ac:chgData name="Marina WAGENER" userId="128c56e7-2035-463e-b4ba-24ff68185f70" providerId="ADAL" clId="{3BE36AA8-C69B-43FE-9D18-C2BEB53538FB}" dt="2024-10-25T15:10:34.973" v="0" actId="478"/>
          <ac:spMkLst>
            <pc:docMk/>
            <pc:sldMk cId="130335253" sldId="2147482697"/>
            <ac:spMk id="3" creationId="{BA7421CD-E651-C870-6B0A-738B4F47030A}"/>
          </ac:spMkLst>
        </pc:spChg>
        <pc:spChg chg="del">
          <ac:chgData name="Marina WAGENER" userId="128c56e7-2035-463e-b4ba-24ff68185f70" providerId="ADAL" clId="{3BE36AA8-C69B-43FE-9D18-C2BEB53538FB}" dt="2024-10-25T15:10:34.973" v="0" actId="478"/>
          <ac:spMkLst>
            <pc:docMk/>
            <pc:sldMk cId="130335253" sldId="2147482697"/>
            <ac:spMk id="4" creationId="{ABDAEE18-45B2-9233-5B38-C078F2D657E9}"/>
          </ac:spMkLst>
        </pc:spChg>
        <pc:spChg chg="add mod">
          <ac:chgData name="Marina WAGENER" userId="128c56e7-2035-463e-b4ba-24ff68185f70" providerId="ADAL" clId="{3BE36AA8-C69B-43FE-9D18-C2BEB53538FB}" dt="2024-10-25T15:10:35.456" v="1"/>
          <ac:spMkLst>
            <pc:docMk/>
            <pc:sldMk cId="130335253" sldId="2147482697"/>
            <ac:spMk id="5" creationId="{6F92E10C-452F-35A1-3CC3-CA7BC2D03A61}"/>
          </ac:spMkLst>
        </pc:spChg>
        <pc:spChg chg="add mod">
          <ac:chgData name="Marina WAGENER" userId="128c56e7-2035-463e-b4ba-24ff68185f70" providerId="ADAL" clId="{3BE36AA8-C69B-43FE-9D18-C2BEB53538FB}" dt="2024-10-25T15:13:06.125" v="232" actId="14100"/>
          <ac:spMkLst>
            <pc:docMk/>
            <pc:sldMk cId="130335253" sldId="2147482697"/>
            <ac:spMk id="6" creationId="{FF672C07-2092-EF08-23AE-2B96B493CE75}"/>
          </ac:spMkLst>
        </pc:spChg>
        <pc:spChg chg="add mod">
          <ac:chgData name="Marina WAGENER" userId="128c56e7-2035-463e-b4ba-24ff68185f70" providerId="ADAL" clId="{3BE36AA8-C69B-43FE-9D18-C2BEB53538FB}" dt="2024-10-25T15:11:30.865" v="68" actId="20577"/>
          <ac:spMkLst>
            <pc:docMk/>
            <pc:sldMk cId="130335253" sldId="2147482697"/>
            <ac:spMk id="9" creationId="{D8ED4A9F-537E-AB57-BD08-A0733A8D05BF}"/>
          </ac:spMkLst>
        </pc:spChg>
        <pc:spChg chg="add mod">
          <ac:chgData name="Marina WAGENER" userId="128c56e7-2035-463e-b4ba-24ff68185f70" providerId="ADAL" clId="{3BE36AA8-C69B-43FE-9D18-C2BEB53538FB}" dt="2024-10-25T15:10:35.456" v="1"/>
          <ac:spMkLst>
            <pc:docMk/>
            <pc:sldMk cId="130335253" sldId="2147482697"/>
            <ac:spMk id="10" creationId="{EA196633-FE7A-0EB5-0F71-D89AE924B4CF}"/>
          </ac:spMkLst>
        </pc:spChg>
        <pc:spChg chg="add mod">
          <ac:chgData name="Marina WAGENER" userId="128c56e7-2035-463e-b4ba-24ff68185f70" providerId="ADAL" clId="{3BE36AA8-C69B-43FE-9D18-C2BEB53538FB}" dt="2024-10-25T15:10:35.456" v="1"/>
          <ac:spMkLst>
            <pc:docMk/>
            <pc:sldMk cId="130335253" sldId="2147482697"/>
            <ac:spMk id="12" creationId="{08E2612E-0FD1-086B-09AE-38AA6E0795FD}"/>
          </ac:spMkLst>
        </pc:spChg>
        <pc:spChg chg="add mod">
          <ac:chgData name="Marina WAGENER" userId="128c56e7-2035-463e-b4ba-24ff68185f70" providerId="ADAL" clId="{3BE36AA8-C69B-43FE-9D18-C2BEB53538FB}" dt="2024-10-25T15:13:32.516" v="235" actId="1076"/>
          <ac:spMkLst>
            <pc:docMk/>
            <pc:sldMk cId="130335253" sldId="2147482697"/>
            <ac:spMk id="16" creationId="{B1C84E47-89CB-9028-2364-4431F6C17EEA}"/>
          </ac:spMkLst>
        </pc:spChg>
        <pc:picChg chg="del">
          <ac:chgData name="Marina WAGENER" userId="128c56e7-2035-463e-b4ba-24ff68185f70" providerId="ADAL" clId="{3BE36AA8-C69B-43FE-9D18-C2BEB53538FB}" dt="2024-10-25T15:10:34.973" v="0" actId="478"/>
          <ac:picMkLst>
            <pc:docMk/>
            <pc:sldMk cId="130335253" sldId="2147482697"/>
            <ac:picMk id="7" creationId="{85C1D902-BA85-18B7-7DBE-9F4F6F0CB564}"/>
          </ac:picMkLst>
        </pc:picChg>
        <pc:picChg chg="add mod">
          <ac:chgData name="Marina WAGENER" userId="128c56e7-2035-463e-b4ba-24ff68185f70" providerId="ADAL" clId="{3BE36AA8-C69B-43FE-9D18-C2BEB53538FB}" dt="2024-10-25T15:10:35.456" v="1"/>
          <ac:picMkLst>
            <pc:docMk/>
            <pc:sldMk cId="130335253" sldId="2147482697"/>
            <ac:picMk id="8" creationId="{B98C9791-2296-B0D4-943D-7F5B8E73095A}"/>
          </ac:picMkLst>
        </pc:picChg>
        <pc:picChg chg="add mod">
          <ac:chgData name="Marina WAGENER" userId="128c56e7-2035-463e-b4ba-24ff68185f70" providerId="ADAL" clId="{3BE36AA8-C69B-43FE-9D18-C2BEB53538FB}" dt="2024-10-25T15:13:12.933" v="233" actId="1076"/>
          <ac:picMkLst>
            <pc:docMk/>
            <pc:sldMk cId="130335253" sldId="2147482697"/>
            <ac:picMk id="11" creationId="{101BC8EF-5E5D-B9BE-3563-698CD4D2E46F}"/>
          </ac:picMkLst>
        </pc:picChg>
        <pc:picChg chg="add mod">
          <ac:chgData name="Marina WAGENER" userId="128c56e7-2035-463e-b4ba-24ff68185f70" providerId="ADAL" clId="{3BE36AA8-C69B-43FE-9D18-C2BEB53538FB}" dt="2024-10-25T15:10:35.456" v="1"/>
          <ac:picMkLst>
            <pc:docMk/>
            <pc:sldMk cId="130335253" sldId="2147482697"/>
            <ac:picMk id="15" creationId="{DB53141D-BE81-AC9B-86A8-B6D64089179F}"/>
          </ac:picMkLst>
        </pc:picChg>
      </pc:sldChg>
      <pc:sldChg chg="add">
        <pc:chgData name="Marina WAGENER" userId="128c56e7-2035-463e-b4ba-24ff68185f70" providerId="ADAL" clId="{3BE36AA8-C69B-43FE-9D18-C2BEB53538FB}" dt="2024-10-28T13:41:08.575" v="431"/>
        <pc:sldMkLst>
          <pc:docMk/>
          <pc:sldMk cId="422369352" sldId="2147482698"/>
        </pc:sldMkLst>
      </pc:sldChg>
    </pc:docChg>
  </pc:docChgLst>
  <pc:docChgLst>
    <pc:chgData name="Fabrice PERCHE" userId="06f294e3-2d62-4708-91b0-695eb24d8784" providerId="ADAL" clId="{9327E855-D0D5-48D0-92B8-E7841691028C}"/>
    <pc:docChg chg="undo redo custSel addSld delSld modSld">
      <pc:chgData name="Fabrice PERCHE" userId="06f294e3-2d62-4708-91b0-695eb24d8784" providerId="ADAL" clId="{9327E855-D0D5-48D0-92B8-E7841691028C}" dt="2024-10-16T07:14:45.869" v="11480" actId="1036"/>
      <pc:docMkLst>
        <pc:docMk/>
      </pc:docMkLst>
      <pc:sldChg chg="modSp del mod">
        <pc:chgData name="Fabrice PERCHE" userId="06f294e3-2d62-4708-91b0-695eb24d8784" providerId="ADAL" clId="{9327E855-D0D5-48D0-92B8-E7841691028C}" dt="2024-10-16T05:33:46.579" v="5959" actId="47"/>
        <pc:sldMkLst>
          <pc:docMk/>
          <pc:sldMk cId="2840150730" sldId="472"/>
        </pc:sldMkLst>
        <pc:spChg chg="mod">
          <ac:chgData name="Fabrice PERCHE" userId="06f294e3-2d62-4708-91b0-695eb24d8784" providerId="ADAL" clId="{9327E855-D0D5-48D0-92B8-E7841691028C}" dt="2024-10-15T19:05:45.503" v="89" actId="20577"/>
          <ac:spMkLst>
            <pc:docMk/>
            <pc:sldMk cId="2840150730" sldId="472"/>
            <ac:spMk id="13" creationId="{1837D243-0866-4644-8343-EEE790487C01}"/>
          </ac:spMkLst>
        </pc:spChg>
        <pc:spChg chg="mod">
          <ac:chgData name="Fabrice PERCHE" userId="06f294e3-2d62-4708-91b0-695eb24d8784" providerId="ADAL" clId="{9327E855-D0D5-48D0-92B8-E7841691028C}" dt="2024-10-16T05:31:21.743" v="5956" actId="20577"/>
          <ac:spMkLst>
            <pc:docMk/>
            <pc:sldMk cId="2840150730" sldId="472"/>
            <ac:spMk id="17" creationId="{C703E7EE-51EE-42B2-AE07-391C8131804E}"/>
          </ac:spMkLst>
        </pc:spChg>
      </pc:sldChg>
      <pc:sldChg chg="addSp delSp modSp mod delAnim">
        <pc:chgData name="Fabrice PERCHE" userId="06f294e3-2d62-4708-91b0-695eb24d8784" providerId="ADAL" clId="{9327E855-D0D5-48D0-92B8-E7841691028C}" dt="2024-10-15T19:05:22.317" v="50" actId="1037"/>
        <pc:sldMkLst>
          <pc:docMk/>
          <pc:sldMk cId="3495563091" sldId="484"/>
        </pc:sldMkLst>
        <pc:spChg chg="mod">
          <ac:chgData name="Fabrice PERCHE" userId="06f294e3-2d62-4708-91b0-695eb24d8784" providerId="ADAL" clId="{9327E855-D0D5-48D0-92B8-E7841691028C}" dt="2024-10-15T19:05:22.317" v="50" actId="1037"/>
          <ac:spMkLst>
            <pc:docMk/>
            <pc:sldMk cId="3495563091" sldId="484"/>
            <ac:spMk id="3" creationId="{D3CF3197-343E-4301-BBB0-E4AF82B287C0}"/>
          </ac:spMkLst>
        </pc:spChg>
        <pc:picChg chg="del">
          <ac:chgData name="Fabrice PERCHE" userId="06f294e3-2d62-4708-91b0-695eb24d8784" providerId="ADAL" clId="{9327E855-D0D5-48D0-92B8-E7841691028C}" dt="2024-10-15T19:04:54.681" v="20" actId="478"/>
          <ac:picMkLst>
            <pc:docMk/>
            <pc:sldMk cId="3495563091" sldId="484"/>
            <ac:picMk id="4" creationId="{A27B657E-8C27-012F-2EEA-5E580D0C3F9E}"/>
          </ac:picMkLst>
        </pc:picChg>
        <pc:picChg chg="add mod ord">
          <ac:chgData name="Fabrice PERCHE" userId="06f294e3-2d62-4708-91b0-695eb24d8784" providerId="ADAL" clId="{9327E855-D0D5-48D0-92B8-E7841691028C}" dt="2024-10-15T19:04:52.143" v="19" actId="167"/>
          <ac:picMkLst>
            <pc:docMk/>
            <pc:sldMk cId="3495563091" sldId="484"/>
            <ac:picMk id="6" creationId="{F0CB5BBE-AB5B-1BFE-CB91-20D90C0C2EEE}"/>
          </ac:picMkLst>
        </pc:picChg>
      </pc:sldChg>
      <pc:sldChg chg="modSp add mod">
        <pc:chgData name="Fabrice PERCHE" userId="06f294e3-2d62-4708-91b0-695eb24d8784" providerId="ADAL" clId="{9327E855-D0D5-48D0-92B8-E7841691028C}" dt="2024-10-16T06:49:55.255" v="11418" actId="20577"/>
        <pc:sldMkLst>
          <pc:docMk/>
          <pc:sldMk cId="4236555090" sldId="492"/>
        </pc:sldMkLst>
        <pc:spChg chg="mod">
          <ac:chgData name="Fabrice PERCHE" userId="06f294e3-2d62-4708-91b0-695eb24d8784" providerId="ADAL" clId="{9327E855-D0D5-48D0-92B8-E7841691028C}" dt="2024-10-16T06:49:55.255" v="11418" actId="20577"/>
          <ac:spMkLst>
            <pc:docMk/>
            <pc:sldMk cId="4236555090" sldId="492"/>
            <ac:spMk id="4" creationId="{1855BF0C-8C36-4B58-95B7-409857347436}"/>
          </ac:spMkLst>
        </pc:spChg>
      </pc:sldChg>
      <pc:sldChg chg="modSp mod">
        <pc:chgData name="Fabrice PERCHE" userId="06f294e3-2d62-4708-91b0-695eb24d8784" providerId="ADAL" clId="{9327E855-D0D5-48D0-92B8-E7841691028C}" dt="2024-10-16T05:55:36.314" v="8322" actId="6549"/>
        <pc:sldMkLst>
          <pc:docMk/>
          <pc:sldMk cId="815456146" sldId="497"/>
        </pc:sldMkLst>
        <pc:spChg chg="mod">
          <ac:chgData name="Fabrice PERCHE" userId="06f294e3-2d62-4708-91b0-695eb24d8784" providerId="ADAL" clId="{9327E855-D0D5-48D0-92B8-E7841691028C}" dt="2024-10-15T20:23:50.130" v="5941" actId="20577"/>
          <ac:spMkLst>
            <pc:docMk/>
            <pc:sldMk cId="815456146" sldId="497"/>
            <ac:spMk id="2" creationId="{04F08BAE-2FB2-3AC4-1B89-EBEAD5C334BD}"/>
          </ac:spMkLst>
        </pc:spChg>
        <pc:spChg chg="mod">
          <ac:chgData name="Fabrice PERCHE" userId="06f294e3-2d62-4708-91b0-695eb24d8784" providerId="ADAL" clId="{9327E855-D0D5-48D0-92B8-E7841691028C}" dt="2024-10-16T05:55:36.314" v="8322" actId="6549"/>
          <ac:spMkLst>
            <pc:docMk/>
            <pc:sldMk cId="815456146" sldId="497"/>
            <ac:spMk id="7" creationId="{4F2C5E82-EABB-896A-8333-03490007E58B}"/>
          </ac:spMkLst>
        </pc:spChg>
        <pc:spChg chg="mod">
          <ac:chgData name="Fabrice PERCHE" userId="06f294e3-2d62-4708-91b0-695eb24d8784" providerId="ADAL" clId="{9327E855-D0D5-48D0-92B8-E7841691028C}" dt="2024-10-15T19:06:20.074" v="102"/>
          <ac:spMkLst>
            <pc:docMk/>
            <pc:sldMk cId="815456146" sldId="497"/>
            <ac:spMk id="13" creationId="{1837D243-0866-4644-8343-EEE790487C01}"/>
          </ac:spMkLst>
        </pc:spChg>
        <pc:spChg chg="mod">
          <ac:chgData name="Fabrice PERCHE" userId="06f294e3-2d62-4708-91b0-695eb24d8784" providerId="ADAL" clId="{9327E855-D0D5-48D0-92B8-E7841691028C}" dt="2024-10-16T05:51:19.836" v="7850" actId="1035"/>
          <ac:spMkLst>
            <pc:docMk/>
            <pc:sldMk cId="815456146" sldId="497"/>
            <ac:spMk id="21" creationId="{C76C48BA-A35C-07C1-6908-73F828610D4C}"/>
          </ac:spMkLst>
        </pc:spChg>
        <pc:picChg chg="mod">
          <ac:chgData name="Fabrice PERCHE" userId="06f294e3-2d62-4708-91b0-695eb24d8784" providerId="ADAL" clId="{9327E855-D0D5-48D0-92B8-E7841691028C}" dt="2024-10-16T05:51:19.836" v="7850" actId="1035"/>
          <ac:picMkLst>
            <pc:docMk/>
            <pc:sldMk cId="815456146" sldId="497"/>
            <ac:picMk id="2052" creationId="{61ACA193-711C-3A23-401C-4ADECC7D856F}"/>
          </ac:picMkLst>
        </pc:picChg>
      </pc:sldChg>
      <pc:sldChg chg="modSp mod">
        <pc:chgData name="Fabrice PERCHE" userId="06f294e3-2d62-4708-91b0-695eb24d8784" providerId="ADAL" clId="{9327E855-D0D5-48D0-92B8-E7841691028C}" dt="2024-10-16T07:14:45.869" v="11480" actId="1036"/>
        <pc:sldMkLst>
          <pc:docMk/>
          <pc:sldMk cId="2994146739" sldId="499"/>
        </pc:sldMkLst>
        <pc:spChg chg="mod">
          <ac:chgData name="Fabrice PERCHE" userId="06f294e3-2d62-4708-91b0-695eb24d8784" providerId="ADAL" clId="{9327E855-D0D5-48D0-92B8-E7841691028C}" dt="2024-10-16T06:02:59.159" v="9541" actId="14100"/>
          <ac:spMkLst>
            <pc:docMk/>
            <pc:sldMk cId="2994146739" sldId="499"/>
            <ac:spMk id="4" creationId="{2498FE13-9F1F-5646-BC10-BCC8A3B7805B}"/>
          </ac:spMkLst>
        </pc:spChg>
        <pc:spChg chg="mod">
          <ac:chgData name="Fabrice PERCHE" userId="06f294e3-2d62-4708-91b0-695eb24d8784" providerId="ADAL" clId="{9327E855-D0D5-48D0-92B8-E7841691028C}" dt="2024-10-16T07:14:38.174" v="11472" actId="1076"/>
          <ac:spMkLst>
            <pc:docMk/>
            <pc:sldMk cId="2994146739" sldId="499"/>
            <ac:spMk id="7" creationId="{4F2C5E82-EABB-896A-8333-03490007E58B}"/>
          </ac:spMkLst>
        </pc:spChg>
        <pc:spChg chg="mod">
          <ac:chgData name="Fabrice PERCHE" userId="06f294e3-2d62-4708-91b0-695eb24d8784" providerId="ADAL" clId="{9327E855-D0D5-48D0-92B8-E7841691028C}" dt="2024-10-16T06:06:29.493" v="10094" actId="1076"/>
          <ac:spMkLst>
            <pc:docMk/>
            <pc:sldMk cId="2994146739" sldId="499"/>
            <ac:spMk id="8" creationId="{74392B2E-B8BD-9F11-E0ED-12F55F2C100E}"/>
          </ac:spMkLst>
        </pc:spChg>
        <pc:spChg chg="mod">
          <ac:chgData name="Fabrice PERCHE" userId="06f294e3-2d62-4708-91b0-695eb24d8784" providerId="ADAL" clId="{9327E855-D0D5-48D0-92B8-E7841691028C}" dt="2024-10-15T19:06:23.505" v="103"/>
          <ac:spMkLst>
            <pc:docMk/>
            <pc:sldMk cId="2994146739" sldId="499"/>
            <ac:spMk id="13" creationId="{1837D243-0866-4644-8343-EEE790487C01}"/>
          </ac:spMkLst>
        </pc:spChg>
        <pc:spChg chg="mod">
          <ac:chgData name="Fabrice PERCHE" userId="06f294e3-2d62-4708-91b0-695eb24d8784" providerId="ADAL" clId="{9327E855-D0D5-48D0-92B8-E7841691028C}" dt="2024-10-16T06:52:09.365" v="11428" actId="790"/>
          <ac:spMkLst>
            <pc:docMk/>
            <pc:sldMk cId="2994146739" sldId="499"/>
            <ac:spMk id="17" creationId="{C703E7EE-51EE-42B2-AE07-391C8131804E}"/>
          </ac:spMkLst>
        </pc:spChg>
        <pc:picChg chg="mod">
          <ac:chgData name="Fabrice PERCHE" userId="06f294e3-2d62-4708-91b0-695eb24d8784" providerId="ADAL" clId="{9327E855-D0D5-48D0-92B8-E7841691028C}" dt="2024-10-16T07:14:42.529" v="11474" actId="1076"/>
          <ac:picMkLst>
            <pc:docMk/>
            <pc:sldMk cId="2994146739" sldId="499"/>
            <ac:picMk id="3" creationId="{23911920-E72A-B10E-B903-25D59AB4B24D}"/>
          </ac:picMkLst>
        </pc:picChg>
        <pc:picChg chg="mod">
          <ac:chgData name="Fabrice PERCHE" userId="06f294e3-2d62-4708-91b0-695eb24d8784" providerId="ADAL" clId="{9327E855-D0D5-48D0-92B8-E7841691028C}" dt="2024-10-16T07:14:21.251" v="11468" actId="1038"/>
          <ac:picMkLst>
            <pc:docMk/>
            <pc:sldMk cId="2994146739" sldId="499"/>
            <ac:picMk id="5" creationId="{0542ECE3-6800-EDDA-8398-21BF46F46936}"/>
          </ac:picMkLst>
        </pc:picChg>
        <pc:picChg chg="mod">
          <ac:chgData name="Fabrice PERCHE" userId="06f294e3-2d62-4708-91b0-695eb24d8784" providerId="ADAL" clId="{9327E855-D0D5-48D0-92B8-E7841691028C}" dt="2024-10-16T07:14:45.869" v="11480" actId="1036"/>
          <ac:picMkLst>
            <pc:docMk/>
            <pc:sldMk cId="2994146739" sldId="499"/>
            <ac:picMk id="11" creationId="{B47C7884-57DA-4005-21DF-D7AB98285758}"/>
          </ac:picMkLst>
        </pc:picChg>
      </pc:sldChg>
      <pc:sldChg chg="addSp delSp modSp mod delAnim">
        <pc:chgData name="Fabrice PERCHE" userId="06f294e3-2d62-4708-91b0-695eb24d8784" providerId="ADAL" clId="{9327E855-D0D5-48D0-92B8-E7841691028C}" dt="2024-10-16T06:52:24.156" v="11435" actId="6549"/>
        <pc:sldMkLst>
          <pc:docMk/>
          <pc:sldMk cId="4165318595" sldId="500"/>
        </pc:sldMkLst>
        <pc:spChg chg="mod">
          <ac:chgData name="Fabrice PERCHE" userId="06f294e3-2d62-4708-91b0-695eb24d8784" providerId="ADAL" clId="{9327E855-D0D5-48D0-92B8-E7841691028C}" dt="2024-10-16T06:52:24.156" v="11435" actId="6549"/>
          <ac:spMkLst>
            <pc:docMk/>
            <pc:sldMk cId="4165318595" sldId="500"/>
            <ac:spMk id="2" creationId="{1C939B9A-25DA-8851-9447-1E6779B38562}"/>
          </ac:spMkLst>
        </pc:spChg>
        <pc:spChg chg="mod">
          <ac:chgData name="Fabrice PERCHE" userId="06f294e3-2d62-4708-91b0-695eb24d8784" providerId="ADAL" clId="{9327E855-D0D5-48D0-92B8-E7841691028C}" dt="2024-10-16T06:45:27.186" v="11072" actId="1076"/>
          <ac:spMkLst>
            <pc:docMk/>
            <pc:sldMk cId="4165318595" sldId="500"/>
            <ac:spMk id="3" creationId="{0FF41479-570A-7AFE-7A61-A433578B23CF}"/>
          </ac:spMkLst>
        </pc:spChg>
        <pc:spChg chg="mod">
          <ac:chgData name="Fabrice PERCHE" userId="06f294e3-2d62-4708-91b0-695eb24d8784" providerId="ADAL" clId="{9327E855-D0D5-48D0-92B8-E7841691028C}" dt="2024-10-16T06:48:50.028" v="11366" actId="6549"/>
          <ac:spMkLst>
            <pc:docMk/>
            <pc:sldMk cId="4165318595" sldId="500"/>
            <ac:spMk id="4" creationId="{1B2E2853-DC05-C56E-A3C6-034D6EFC4CBA}"/>
          </ac:spMkLst>
        </pc:spChg>
        <pc:spChg chg="mod">
          <ac:chgData name="Fabrice PERCHE" userId="06f294e3-2d62-4708-91b0-695eb24d8784" providerId="ADAL" clId="{9327E855-D0D5-48D0-92B8-E7841691028C}" dt="2024-10-16T06:48:12.477" v="11323" actId="20577"/>
          <ac:spMkLst>
            <pc:docMk/>
            <pc:sldMk cId="4165318595" sldId="500"/>
            <ac:spMk id="5" creationId="{F9BE0B19-FA97-5504-DF65-873C9A251995}"/>
          </ac:spMkLst>
        </pc:spChg>
        <pc:spChg chg="mod">
          <ac:chgData name="Fabrice PERCHE" userId="06f294e3-2d62-4708-91b0-695eb24d8784" providerId="ADAL" clId="{9327E855-D0D5-48D0-92B8-E7841691028C}" dt="2024-10-16T06:49:01.046" v="11382" actId="20577"/>
          <ac:spMkLst>
            <pc:docMk/>
            <pc:sldMk cId="4165318595" sldId="500"/>
            <ac:spMk id="6" creationId="{FC71096C-2198-79E5-5B8A-7F511C4616C6}"/>
          </ac:spMkLst>
        </pc:spChg>
        <pc:spChg chg="mod">
          <ac:chgData name="Fabrice PERCHE" userId="06f294e3-2d62-4708-91b0-695eb24d8784" providerId="ADAL" clId="{9327E855-D0D5-48D0-92B8-E7841691028C}" dt="2024-10-16T06:52:20.897" v="11434" actId="20577"/>
          <ac:spMkLst>
            <pc:docMk/>
            <pc:sldMk cId="4165318595" sldId="500"/>
            <ac:spMk id="7" creationId="{BAC94389-446F-9115-B056-A4C22F893131}"/>
          </ac:spMkLst>
        </pc:spChg>
        <pc:spChg chg="mod">
          <ac:chgData name="Fabrice PERCHE" userId="06f294e3-2d62-4708-91b0-695eb24d8784" providerId="ADAL" clId="{9327E855-D0D5-48D0-92B8-E7841691028C}" dt="2024-10-15T19:06:32.748" v="110" actId="20577"/>
          <ac:spMkLst>
            <pc:docMk/>
            <pc:sldMk cId="4165318595" sldId="500"/>
            <ac:spMk id="13" creationId="{1837D243-0866-4644-8343-EEE790487C01}"/>
          </ac:spMkLst>
        </pc:spChg>
        <pc:spChg chg="mod">
          <ac:chgData name="Fabrice PERCHE" userId="06f294e3-2d62-4708-91b0-695eb24d8784" providerId="ADAL" clId="{9327E855-D0D5-48D0-92B8-E7841691028C}" dt="2024-10-16T06:42:15.458" v="10964" actId="1035"/>
          <ac:spMkLst>
            <pc:docMk/>
            <pc:sldMk cId="4165318595" sldId="500"/>
            <ac:spMk id="15" creationId="{80DA8CDE-52DA-1301-4E89-EA6C01231007}"/>
          </ac:spMkLst>
        </pc:spChg>
        <pc:spChg chg="mod">
          <ac:chgData name="Fabrice PERCHE" userId="06f294e3-2d62-4708-91b0-695eb24d8784" providerId="ADAL" clId="{9327E855-D0D5-48D0-92B8-E7841691028C}" dt="2024-10-16T06:42:15.458" v="10964" actId="1035"/>
          <ac:spMkLst>
            <pc:docMk/>
            <pc:sldMk cId="4165318595" sldId="500"/>
            <ac:spMk id="18" creationId="{CC74A609-B90F-AADE-8CF0-40B109745B8A}"/>
          </ac:spMkLst>
        </pc:spChg>
        <pc:spChg chg="mod">
          <ac:chgData name="Fabrice PERCHE" userId="06f294e3-2d62-4708-91b0-695eb24d8784" providerId="ADAL" clId="{9327E855-D0D5-48D0-92B8-E7841691028C}" dt="2024-10-16T06:48:29.472" v="11336" actId="1036"/>
          <ac:spMkLst>
            <pc:docMk/>
            <pc:sldMk cId="4165318595" sldId="500"/>
            <ac:spMk id="20" creationId="{1260D861-03C4-E5ED-8572-9E85819A1A59}"/>
          </ac:spMkLst>
        </pc:spChg>
        <pc:picChg chg="add mod">
          <ac:chgData name="Fabrice PERCHE" userId="06f294e3-2d62-4708-91b0-695eb24d8784" providerId="ADAL" clId="{9327E855-D0D5-48D0-92B8-E7841691028C}" dt="2024-10-16T06:40:58.418" v="10768" actId="1076"/>
          <ac:picMkLst>
            <pc:docMk/>
            <pc:sldMk cId="4165318595" sldId="500"/>
            <ac:picMk id="8" creationId="{8610AC15-2BDD-B398-2C9F-8569FCF7569A}"/>
          </ac:picMkLst>
        </pc:picChg>
        <pc:picChg chg="mod">
          <ac:chgData name="Fabrice PERCHE" userId="06f294e3-2d62-4708-91b0-695eb24d8784" providerId="ADAL" clId="{9327E855-D0D5-48D0-92B8-E7841691028C}" dt="2024-10-16T06:42:15.458" v="10964" actId="1035"/>
          <ac:picMkLst>
            <pc:docMk/>
            <pc:sldMk cId="4165318595" sldId="500"/>
            <ac:picMk id="12" creationId="{692E496D-A148-3A7E-8D62-7F251D879621}"/>
          </ac:picMkLst>
        </pc:picChg>
        <pc:picChg chg="mod">
          <ac:chgData name="Fabrice PERCHE" userId="06f294e3-2d62-4708-91b0-695eb24d8784" providerId="ADAL" clId="{9327E855-D0D5-48D0-92B8-E7841691028C}" dt="2024-10-16T06:42:15.458" v="10964" actId="1035"/>
          <ac:picMkLst>
            <pc:docMk/>
            <pc:sldMk cId="4165318595" sldId="500"/>
            <ac:picMk id="16" creationId="{933120F7-6250-B691-BB7E-180C86497C79}"/>
          </ac:picMkLst>
        </pc:picChg>
        <pc:picChg chg="mod">
          <ac:chgData name="Fabrice PERCHE" userId="06f294e3-2d62-4708-91b0-695eb24d8784" providerId="ADAL" clId="{9327E855-D0D5-48D0-92B8-E7841691028C}" dt="2024-10-16T06:48:29.472" v="11336" actId="1036"/>
          <ac:picMkLst>
            <pc:docMk/>
            <pc:sldMk cId="4165318595" sldId="500"/>
            <ac:picMk id="19" creationId="{60EDFAF7-4193-7C31-E02F-6ACA01B009F2}"/>
          </ac:picMkLst>
        </pc:picChg>
        <pc:picChg chg="del">
          <ac:chgData name="Fabrice PERCHE" userId="06f294e3-2d62-4708-91b0-695eb24d8784" providerId="ADAL" clId="{9327E855-D0D5-48D0-92B8-E7841691028C}" dt="2024-10-16T06:40:54.814" v="10767" actId="478"/>
          <ac:picMkLst>
            <pc:docMk/>
            <pc:sldMk cId="4165318595" sldId="500"/>
            <ac:picMk id="23" creationId="{119BA5E4-0700-9E81-9CB5-A420ED32E287}"/>
          </ac:picMkLst>
        </pc:picChg>
      </pc:sldChg>
      <pc:sldChg chg="addSp delSp modSp mod delAnim modAnim">
        <pc:chgData name="Fabrice PERCHE" userId="06f294e3-2d62-4708-91b0-695eb24d8784" providerId="ADAL" clId="{9327E855-D0D5-48D0-92B8-E7841691028C}" dt="2024-10-16T06:40:40.825" v="10764"/>
        <pc:sldMkLst>
          <pc:docMk/>
          <pc:sldMk cId="497208617" sldId="501"/>
        </pc:sldMkLst>
        <pc:spChg chg="mod">
          <ac:chgData name="Fabrice PERCHE" userId="06f294e3-2d62-4708-91b0-695eb24d8784" providerId="ADAL" clId="{9327E855-D0D5-48D0-92B8-E7841691028C}" dt="2024-10-16T06:38:38.788" v="10738" actId="20577"/>
          <ac:spMkLst>
            <pc:docMk/>
            <pc:sldMk cId="497208617" sldId="501"/>
            <ac:spMk id="2" creationId="{DA58E7BD-D108-03DF-A6A0-AEAD19B61C5C}"/>
          </ac:spMkLst>
        </pc:spChg>
        <pc:spChg chg="mod">
          <ac:chgData name="Fabrice PERCHE" userId="06f294e3-2d62-4708-91b0-695eb24d8784" providerId="ADAL" clId="{9327E855-D0D5-48D0-92B8-E7841691028C}" dt="2024-10-16T06:37:36.359" v="10581" actId="1038"/>
          <ac:spMkLst>
            <pc:docMk/>
            <pc:sldMk cId="497208617" sldId="501"/>
            <ac:spMk id="8" creationId="{C11DA731-8A40-9E35-4683-83035589736B}"/>
          </ac:spMkLst>
        </pc:spChg>
        <pc:spChg chg="mod">
          <ac:chgData name="Fabrice PERCHE" userId="06f294e3-2d62-4708-91b0-695eb24d8784" providerId="ADAL" clId="{9327E855-D0D5-48D0-92B8-E7841691028C}" dt="2024-10-16T06:38:12.099" v="10700" actId="1076"/>
          <ac:spMkLst>
            <pc:docMk/>
            <pc:sldMk cId="497208617" sldId="501"/>
            <ac:spMk id="10" creationId="{B3BE67CB-2B62-304C-36A3-E23D76086B41}"/>
          </ac:spMkLst>
        </pc:spChg>
        <pc:spChg chg="mod">
          <ac:chgData name="Fabrice PERCHE" userId="06f294e3-2d62-4708-91b0-695eb24d8784" providerId="ADAL" clId="{9327E855-D0D5-48D0-92B8-E7841691028C}" dt="2024-10-15T19:06:37.589" v="116" actId="20577"/>
          <ac:spMkLst>
            <pc:docMk/>
            <pc:sldMk cId="497208617" sldId="501"/>
            <ac:spMk id="13" creationId="{1837D243-0866-4644-8343-EEE790487C01}"/>
          </ac:spMkLst>
        </pc:spChg>
        <pc:picChg chg="add mod">
          <ac:chgData name="Fabrice PERCHE" userId="06f294e3-2d62-4708-91b0-695eb24d8784" providerId="ADAL" clId="{9327E855-D0D5-48D0-92B8-E7841691028C}" dt="2024-10-16T06:38:27.142" v="10705" actId="1076"/>
          <ac:picMkLst>
            <pc:docMk/>
            <pc:sldMk cId="497208617" sldId="501"/>
            <ac:picMk id="5" creationId="{555C014E-B9FA-53D3-5362-2BF81903EEAF}"/>
          </ac:picMkLst>
        </pc:picChg>
        <pc:picChg chg="del">
          <ac:chgData name="Fabrice PERCHE" userId="06f294e3-2d62-4708-91b0-695eb24d8784" providerId="ADAL" clId="{9327E855-D0D5-48D0-92B8-E7841691028C}" dt="2024-10-16T06:38:20.833" v="10701" actId="478"/>
          <ac:picMkLst>
            <pc:docMk/>
            <pc:sldMk cId="497208617" sldId="501"/>
            <ac:picMk id="6" creationId="{5DF89551-5EE7-7E67-CC5C-E2FF8FCBB235}"/>
          </ac:picMkLst>
        </pc:picChg>
        <pc:picChg chg="del">
          <ac:chgData name="Fabrice PERCHE" userId="06f294e3-2d62-4708-91b0-695eb24d8784" providerId="ADAL" clId="{9327E855-D0D5-48D0-92B8-E7841691028C}" dt="2024-10-16T06:38:55.897" v="10740" actId="478"/>
          <ac:picMkLst>
            <pc:docMk/>
            <pc:sldMk cId="497208617" sldId="501"/>
            <ac:picMk id="7" creationId="{8452CC90-7270-29F0-CAB9-BE2B88409582}"/>
          </ac:picMkLst>
        </pc:picChg>
        <pc:picChg chg="add del mod">
          <ac:chgData name="Fabrice PERCHE" userId="06f294e3-2d62-4708-91b0-695eb24d8784" providerId="ADAL" clId="{9327E855-D0D5-48D0-92B8-E7841691028C}" dt="2024-10-16T06:39:25.425" v="10751" actId="478"/>
          <ac:picMkLst>
            <pc:docMk/>
            <pc:sldMk cId="497208617" sldId="501"/>
            <ac:picMk id="9" creationId="{9132C0F3-6862-DEA9-6AD5-24868D33BB46}"/>
          </ac:picMkLst>
        </pc:picChg>
        <pc:picChg chg="add del mod">
          <ac:chgData name="Fabrice PERCHE" userId="06f294e3-2d62-4708-91b0-695eb24d8784" providerId="ADAL" clId="{9327E855-D0D5-48D0-92B8-E7841691028C}" dt="2024-10-16T06:39:13.547" v="10746" actId="478"/>
          <ac:picMkLst>
            <pc:docMk/>
            <pc:sldMk cId="497208617" sldId="501"/>
            <ac:picMk id="16" creationId="{977C67F8-B616-5984-20D5-067240175AEC}"/>
          </ac:picMkLst>
        </pc:picChg>
        <pc:picChg chg="add mod">
          <ac:chgData name="Fabrice PERCHE" userId="06f294e3-2d62-4708-91b0-695eb24d8784" providerId="ADAL" clId="{9327E855-D0D5-48D0-92B8-E7841691028C}" dt="2024-10-16T06:39:24.685" v="10750" actId="1076"/>
          <ac:picMkLst>
            <pc:docMk/>
            <pc:sldMk cId="497208617" sldId="501"/>
            <ac:picMk id="18" creationId="{F2EAE863-2F15-AE94-1C10-F7918E0E1DF0}"/>
          </ac:picMkLst>
        </pc:picChg>
        <pc:picChg chg="add mod">
          <ac:chgData name="Fabrice PERCHE" userId="06f294e3-2d62-4708-91b0-695eb24d8784" providerId="ADAL" clId="{9327E855-D0D5-48D0-92B8-E7841691028C}" dt="2024-10-16T06:39:08.622" v="10745" actId="1076"/>
          <ac:picMkLst>
            <pc:docMk/>
            <pc:sldMk cId="497208617" sldId="501"/>
            <ac:picMk id="19" creationId="{5CB2BA22-93ED-D4A7-3682-F4305E785337}"/>
          </ac:picMkLst>
        </pc:picChg>
        <pc:picChg chg="add mod">
          <ac:chgData name="Fabrice PERCHE" userId="06f294e3-2d62-4708-91b0-695eb24d8784" providerId="ADAL" clId="{9327E855-D0D5-48D0-92B8-E7841691028C}" dt="2024-10-16T06:40:16.507" v="10763" actId="1076"/>
          <ac:picMkLst>
            <pc:docMk/>
            <pc:sldMk cId="497208617" sldId="501"/>
            <ac:picMk id="21" creationId="{AF758311-5164-07B4-9955-C0DADC117005}"/>
          </ac:picMkLst>
        </pc:picChg>
        <pc:picChg chg="del">
          <ac:chgData name="Fabrice PERCHE" userId="06f294e3-2d62-4708-91b0-695eb24d8784" providerId="ADAL" clId="{9327E855-D0D5-48D0-92B8-E7841691028C}" dt="2024-10-16T06:40:09.590" v="10762" actId="478"/>
          <ac:picMkLst>
            <pc:docMk/>
            <pc:sldMk cId="497208617" sldId="501"/>
            <ac:picMk id="24" creationId="{775DE398-0249-ED1A-EAB7-A536890C53BF}"/>
          </ac:picMkLst>
        </pc:picChg>
        <pc:picChg chg="del">
          <ac:chgData name="Fabrice PERCHE" userId="06f294e3-2d62-4708-91b0-695eb24d8784" providerId="ADAL" clId="{9327E855-D0D5-48D0-92B8-E7841691028C}" dt="2024-10-16T06:39:19.442" v="10749" actId="478"/>
          <ac:picMkLst>
            <pc:docMk/>
            <pc:sldMk cId="497208617" sldId="501"/>
            <ac:picMk id="26" creationId="{F9E94217-FE5D-F96F-70C8-E0AD5205CB19}"/>
          </ac:picMkLst>
        </pc:picChg>
      </pc:sldChg>
      <pc:sldChg chg="modSp del mod">
        <pc:chgData name="Fabrice PERCHE" userId="06f294e3-2d62-4708-91b0-695eb24d8784" providerId="ADAL" clId="{9327E855-D0D5-48D0-92B8-E7841691028C}" dt="2024-10-16T06:49:57.230" v="11419" actId="47"/>
        <pc:sldMkLst>
          <pc:docMk/>
          <pc:sldMk cId="1888913759" sldId="502"/>
        </pc:sldMkLst>
        <pc:spChg chg="mod">
          <ac:chgData name="Fabrice PERCHE" userId="06f294e3-2d62-4708-91b0-695eb24d8784" providerId="ADAL" clId="{9327E855-D0D5-48D0-92B8-E7841691028C}" dt="2024-10-15T19:06:41.002" v="117"/>
          <ac:spMkLst>
            <pc:docMk/>
            <pc:sldMk cId="1888913759" sldId="502"/>
            <ac:spMk id="4" creationId="{702067AC-7428-4BAF-ABD0-B13B4BB1106C}"/>
          </ac:spMkLst>
        </pc:spChg>
      </pc:sldChg>
      <pc:sldChg chg="addSp delSp modSp mod">
        <pc:chgData name="Fabrice PERCHE" userId="06f294e3-2d62-4708-91b0-695eb24d8784" providerId="ADAL" clId="{9327E855-D0D5-48D0-92B8-E7841691028C}" dt="2024-10-15T20:01:23.139" v="4473" actId="20577"/>
        <pc:sldMkLst>
          <pc:docMk/>
          <pc:sldMk cId="1558234195" sldId="503"/>
        </pc:sldMkLst>
        <pc:spChg chg="mod">
          <ac:chgData name="Fabrice PERCHE" userId="06f294e3-2d62-4708-91b0-695eb24d8784" providerId="ADAL" clId="{9327E855-D0D5-48D0-92B8-E7841691028C}" dt="2024-10-15T19:55:42.533" v="3797" actId="6549"/>
          <ac:spMkLst>
            <pc:docMk/>
            <pc:sldMk cId="1558234195" sldId="503"/>
            <ac:spMk id="2" creationId="{8FD300AE-C611-FAFD-98A1-A1B38C0CAF01}"/>
          </ac:spMkLst>
        </pc:spChg>
        <pc:spChg chg="mod">
          <ac:chgData name="Fabrice PERCHE" userId="06f294e3-2d62-4708-91b0-695eb24d8784" providerId="ADAL" clId="{9327E855-D0D5-48D0-92B8-E7841691028C}" dt="2024-10-15T20:01:23.139" v="4473" actId="20577"/>
          <ac:spMkLst>
            <pc:docMk/>
            <pc:sldMk cId="1558234195" sldId="503"/>
            <ac:spMk id="3" creationId="{9E225D29-E965-1F42-3FDE-88BBD4BCBB4D}"/>
          </ac:spMkLst>
        </pc:spChg>
        <pc:spChg chg="mod">
          <ac:chgData name="Fabrice PERCHE" userId="06f294e3-2d62-4708-91b0-695eb24d8784" providerId="ADAL" clId="{9327E855-D0D5-48D0-92B8-E7841691028C}" dt="2024-10-15T19:06:09.954" v="99" actId="20577"/>
          <ac:spMkLst>
            <pc:docMk/>
            <pc:sldMk cId="1558234195" sldId="503"/>
            <ac:spMk id="13" creationId="{1837D243-0866-4644-8343-EEE790487C01}"/>
          </ac:spMkLst>
        </pc:spChg>
        <pc:spChg chg="mod">
          <ac:chgData name="Fabrice PERCHE" userId="06f294e3-2d62-4708-91b0-695eb24d8784" providerId="ADAL" clId="{9327E855-D0D5-48D0-92B8-E7841691028C}" dt="2024-10-15T19:52:30.935" v="3587" actId="20577"/>
          <ac:spMkLst>
            <pc:docMk/>
            <pc:sldMk cId="1558234195" sldId="503"/>
            <ac:spMk id="17" creationId="{C703E7EE-51EE-42B2-AE07-391C8131804E}"/>
          </ac:spMkLst>
        </pc:spChg>
        <pc:spChg chg="mod">
          <ac:chgData name="Fabrice PERCHE" userId="06f294e3-2d62-4708-91b0-695eb24d8784" providerId="ADAL" clId="{9327E855-D0D5-48D0-92B8-E7841691028C}" dt="2024-10-15T19:58:53.537" v="4201" actId="20577"/>
          <ac:spMkLst>
            <pc:docMk/>
            <pc:sldMk cId="1558234195" sldId="503"/>
            <ac:spMk id="38" creationId="{E549B880-D258-D47B-7AC2-64E98CA11333}"/>
          </ac:spMkLst>
        </pc:spChg>
        <pc:picChg chg="add mod">
          <ac:chgData name="Fabrice PERCHE" userId="06f294e3-2d62-4708-91b0-695eb24d8784" providerId="ADAL" clId="{9327E855-D0D5-48D0-92B8-E7841691028C}" dt="2024-10-15T19:54:01.521" v="3591" actId="1076"/>
          <ac:picMkLst>
            <pc:docMk/>
            <pc:sldMk cId="1558234195" sldId="503"/>
            <ac:picMk id="6" creationId="{AFA219E7-8AFC-ADCA-1C33-AE38452DE433}"/>
          </ac:picMkLst>
        </pc:picChg>
        <pc:picChg chg="add del mod">
          <ac:chgData name="Fabrice PERCHE" userId="06f294e3-2d62-4708-91b0-695eb24d8784" providerId="ADAL" clId="{9327E855-D0D5-48D0-92B8-E7841691028C}" dt="2024-10-15T19:59:02.187" v="4202" actId="478"/>
          <ac:picMkLst>
            <pc:docMk/>
            <pc:sldMk cId="1558234195" sldId="503"/>
            <ac:picMk id="8" creationId="{08C39AC2-774F-98D9-5640-06C00BDD7037}"/>
          </ac:picMkLst>
        </pc:picChg>
        <pc:picChg chg="del">
          <ac:chgData name="Fabrice PERCHE" userId="06f294e3-2d62-4708-91b0-695eb24d8784" providerId="ADAL" clId="{9327E855-D0D5-48D0-92B8-E7841691028C}" dt="2024-10-15T19:53:58.348" v="3590" actId="478"/>
          <ac:picMkLst>
            <pc:docMk/>
            <pc:sldMk cId="1558234195" sldId="503"/>
            <ac:picMk id="35" creationId="{0AE13408-FB21-7A2D-15DA-BFBAFDB51E59}"/>
          </ac:picMkLst>
        </pc:picChg>
      </pc:sldChg>
      <pc:sldChg chg="addSp delSp modSp mod delAnim modAnim">
        <pc:chgData name="Fabrice PERCHE" userId="06f294e3-2d62-4708-91b0-695eb24d8784" providerId="ADAL" clId="{9327E855-D0D5-48D0-92B8-E7841691028C}" dt="2024-10-16T06:56:14.077" v="11443" actId="13926"/>
        <pc:sldMkLst>
          <pc:docMk/>
          <pc:sldMk cId="2090309503" sldId="504"/>
        </pc:sldMkLst>
        <pc:spChg chg="mod">
          <ac:chgData name="Fabrice PERCHE" userId="06f294e3-2d62-4708-91b0-695eb24d8784" providerId="ADAL" clId="{9327E855-D0D5-48D0-92B8-E7841691028C}" dt="2024-10-16T06:56:14.077" v="11443" actId="13926"/>
          <ac:spMkLst>
            <pc:docMk/>
            <pc:sldMk cId="2090309503" sldId="504"/>
            <ac:spMk id="3" creationId="{4E7C773F-3F80-2778-9956-A6551A1024A8}"/>
          </ac:spMkLst>
        </pc:spChg>
        <pc:spChg chg="mod">
          <ac:chgData name="Fabrice PERCHE" userId="06f294e3-2d62-4708-91b0-695eb24d8784" providerId="ADAL" clId="{9327E855-D0D5-48D0-92B8-E7841691028C}" dt="2024-10-15T19:06:13.429" v="100"/>
          <ac:spMkLst>
            <pc:docMk/>
            <pc:sldMk cId="2090309503" sldId="504"/>
            <ac:spMk id="13" creationId="{1837D243-0866-4644-8343-EEE790487C01}"/>
          </ac:spMkLst>
        </pc:spChg>
        <pc:spChg chg="mod">
          <ac:chgData name="Fabrice PERCHE" userId="06f294e3-2d62-4708-91b0-695eb24d8784" providerId="ADAL" clId="{9327E855-D0D5-48D0-92B8-E7841691028C}" dt="2024-10-15T20:01:44.622" v="4494" actId="20577"/>
          <ac:spMkLst>
            <pc:docMk/>
            <pc:sldMk cId="2090309503" sldId="504"/>
            <ac:spMk id="17" creationId="{C703E7EE-51EE-42B2-AE07-391C8131804E}"/>
          </ac:spMkLst>
        </pc:spChg>
        <pc:picChg chg="add mod">
          <ac:chgData name="Fabrice PERCHE" userId="06f294e3-2d62-4708-91b0-695eb24d8784" providerId="ADAL" clId="{9327E855-D0D5-48D0-92B8-E7841691028C}" dt="2024-10-15T20:19:21.014" v="5586" actId="1038"/>
          <ac:picMkLst>
            <pc:docMk/>
            <pc:sldMk cId="2090309503" sldId="504"/>
            <ac:picMk id="2" creationId="{EFAB651E-E8AC-7919-8513-36637ADCD4B5}"/>
          </ac:picMkLst>
        </pc:picChg>
        <pc:picChg chg="del">
          <ac:chgData name="Fabrice PERCHE" userId="06f294e3-2d62-4708-91b0-695eb24d8784" providerId="ADAL" clId="{9327E855-D0D5-48D0-92B8-E7841691028C}" dt="2024-10-15T20:02:21.855" v="4501" actId="478"/>
          <ac:picMkLst>
            <pc:docMk/>
            <pc:sldMk cId="2090309503" sldId="504"/>
            <ac:picMk id="6" creationId="{20911BBC-CCDA-E65E-D40C-E32BE2F214D0}"/>
          </ac:picMkLst>
        </pc:picChg>
      </pc:sldChg>
      <pc:sldChg chg="addSp delSp modSp mod">
        <pc:chgData name="Fabrice PERCHE" userId="06f294e3-2d62-4708-91b0-695eb24d8784" providerId="ADAL" clId="{9327E855-D0D5-48D0-92B8-E7841691028C}" dt="2024-10-15T20:23:22.637" v="5914" actId="6549"/>
        <pc:sldMkLst>
          <pc:docMk/>
          <pc:sldMk cId="67678524" sldId="505"/>
        </pc:sldMkLst>
        <pc:spChg chg="mod">
          <ac:chgData name="Fabrice PERCHE" userId="06f294e3-2d62-4708-91b0-695eb24d8784" providerId="ADAL" clId="{9327E855-D0D5-48D0-92B8-E7841691028C}" dt="2024-10-15T20:23:22.637" v="5914" actId="6549"/>
          <ac:spMkLst>
            <pc:docMk/>
            <pc:sldMk cId="67678524" sldId="505"/>
            <ac:spMk id="8" creationId="{74392B2E-B8BD-9F11-E0ED-12F55F2C100E}"/>
          </ac:spMkLst>
        </pc:spChg>
        <pc:spChg chg="mod">
          <ac:chgData name="Fabrice PERCHE" userId="06f294e3-2d62-4708-91b0-695eb24d8784" providerId="ADAL" clId="{9327E855-D0D5-48D0-92B8-E7841691028C}" dt="2024-10-15T19:06:16.665" v="101"/>
          <ac:spMkLst>
            <pc:docMk/>
            <pc:sldMk cId="67678524" sldId="505"/>
            <ac:spMk id="13" creationId="{1837D243-0866-4644-8343-EEE790487C01}"/>
          </ac:spMkLst>
        </pc:spChg>
        <pc:spChg chg="mod">
          <ac:chgData name="Fabrice PERCHE" userId="06f294e3-2d62-4708-91b0-695eb24d8784" providerId="ADAL" clId="{9327E855-D0D5-48D0-92B8-E7841691028C}" dt="2024-10-15T20:20:05.504" v="5604" actId="20577"/>
          <ac:spMkLst>
            <pc:docMk/>
            <pc:sldMk cId="67678524" sldId="505"/>
            <ac:spMk id="17" creationId="{C703E7EE-51EE-42B2-AE07-391C8131804E}"/>
          </ac:spMkLst>
        </pc:spChg>
        <pc:picChg chg="add mod">
          <ac:chgData name="Fabrice PERCHE" userId="06f294e3-2d62-4708-91b0-695eb24d8784" providerId="ADAL" clId="{9327E855-D0D5-48D0-92B8-E7841691028C}" dt="2024-10-15T20:20:46.932" v="5609" actId="14100"/>
          <ac:picMkLst>
            <pc:docMk/>
            <pc:sldMk cId="67678524" sldId="505"/>
            <ac:picMk id="4" creationId="{AA010949-398E-22E3-6045-48628ECEB7DE}"/>
          </ac:picMkLst>
        </pc:picChg>
        <pc:picChg chg="del">
          <ac:chgData name="Fabrice PERCHE" userId="06f294e3-2d62-4708-91b0-695eb24d8784" providerId="ADAL" clId="{9327E855-D0D5-48D0-92B8-E7841691028C}" dt="2024-10-15T20:20:39.637" v="5605" actId="478"/>
          <ac:picMkLst>
            <pc:docMk/>
            <pc:sldMk cId="67678524" sldId="505"/>
            <ac:picMk id="10" creationId="{991B3B5D-DD39-647A-B045-A01F5226E83D}"/>
          </ac:picMkLst>
        </pc:picChg>
      </pc:sldChg>
      <pc:sldChg chg="addSp delSp modSp mod modAnim">
        <pc:chgData name="Fabrice PERCHE" userId="06f294e3-2d62-4708-91b0-695eb24d8784" providerId="ADAL" clId="{9327E855-D0D5-48D0-92B8-E7841691028C}" dt="2024-10-16T06:36:48.906" v="10524" actId="33524"/>
        <pc:sldMkLst>
          <pc:docMk/>
          <pc:sldMk cId="3923298777" sldId="515"/>
        </pc:sldMkLst>
        <pc:spChg chg="mod">
          <ac:chgData name="Fabrice PERCHE" userId="06f294e3-2d62-4708-91b0-695eb24d8784" providerId="ADAL" clId="{9327E855-D0D5-48D0-92B8-E7841691028C}" dt="2024-10-16T06:33:03.496" v="10432"/>
          <ac:spMkLst>
            <pc:docMk/>
            <pc:sldMk cId="3923298777" sldId="515"/>
            <ac:spMk id="5" creationId="{0D8F6F1A-2E79-1F4E-BAE2-577AB54C667C}"/>
          </ac:spMkLst>
        </pc:spChg>
        <pc:spChg chg="mod">
          <ac:chgData name="Fabrice PERCHE" userId="06f294e3-2d62-4708-91b0-695eb24d8784" providerId="ADAL" clId="{9327E855-D0D5-48D0-92B8-E7841691028C}" dt="2024-10-16T06:09:58.841" v="10251" actId="20577"/>
          <ac:spMkLst>
            <pc:docMk/>
            <pc:sldMk cId="3923298777" sldId="515"/>
            <ac:spMk id="6" creationId="{0095A28D-42AC-024F-D8FB-6BFB63512BAF}"/>
          </ac:spMkLst>
        </pc:spChg>
        <pc:spChg chg="mod">
          <ac:chgData name="Fabrice PERCHE" userId="06f294e3-2d62-4708-91b0-695eb24d8784" providerId="ADAL" clId="{9327E855-D0D5-48D0-92B8-E7841691028C}" dt="2024-10-16T06:33:31.931" v="10461" actId="6549"/>
          <ac:spMkLst>
            <pc:docMk/>
            <pc:sldMk cId="3923298777" sldId="515"/>
            <ac:spMk id="10" creationId="{335E9D49-96F6-546B-84E7-AB42A38C69C5}"/>
          </ac:spMkLst>
        </pc:spChg>
        <pc:spChg chg="mod">
          <ac:chgData name="Fabrice PERCHE" userId="06f294e3-2d62-4708-91b0-695eb24d8784" providerId="ADAL" clId="{9327E855-D0D5-48D0-92B8-E7841691028C}" dt="2024-10-15T19:06:27.102" v="104"/>
          <ac:spMkLst>
            <pc:docMk/>
            <pc:sldMk cId="3923298777" sldId="515"/>
            <ac:spMk id="13" creationId="{1837D243-0866-4644-8343-EEE790487C01}"/>
          </ac:spMkLst>
        </pc:spChg>
        <pc:spChg chg="mod">
          <ac:chgData name="Fabrice PERCHE" userId="06f294e3-2d62-4708-91b0-695eb24d8784" providerId="ADAL" clId="{9327E855-D0D5-48D0-92B8-E7841691028C}" dt="2024-10-16T06:33:03.496" v="10432"/>
          <ac:spMkLst>
            <pc:docMk/>
            <pc:sldMk cId="3923298777" sldId="515"/>
            <ac:spMk id="25" creationId="{015A6680-973A-DF6C-4406-BB02728F9CF5}"/>
          </ac:spMkLst>
        </pc:spChg>
        <pc:spChg chg="mod">
          <ac:chgData name="Fabrice PERCHE" userId="06f294e3-2d62-4708-91b0-695eb24d8784" providerId="ADAL" clId="{9327E855-D0D5-48D0-92B8-E7841691028C}" dt="2024-10-16T06:33:37.239" v="10465" actId="20577"/>
          <ac:spMkLst>
            <pc:docMk/>
            <pc:sldMk cId="3923298777" sldId="515"/>
            <ac:spMk id="26" creationId="{B90FB230-C262-01A8-0C83-2984EA77A236}"/>
          </ac:spMkLst>
        </pc:spChg>
        <pc:spChg chg="mod">
          <ac:chgData name="Fabrice PERCHE" userId="06f294e3-2d62-4708-91b0-695eb24d8784" providerId="ADAL" clId="{9327E855-D0D5-48D0-92B8-E7841691028C}" dt="2024-10-16T06:33:03.496" v="10432"/>
          <ac:spMkLst>
            <pc:docMk/>
            <pc:sldMk cId="3923298777" sldId="515"/>
            <ac:spMk id="36" creationId="{388DE74D-A8B0-6E49-040F-CD1EA76529A2}"/>
          </ac:spMkLst>
        </pc:spChg>
        <pc:spChg chg="mod">
          <ac:chgData name="Fabrice PERCHE" userId="06f294e3-2d62-4708-91b0-695eb24d8784" providerId="ADAL" clId="{9327E855-D0D5-48D0-92B8-E7841691028C}" dt="2024-10-16T06:33:03.496" v="10432"/>
          <ac:spMkLst>
            <pc:docMk/>
            <pc:sldMk cId="3923298777" sldId="515"/>
            <ac:spMk id="39" creationId="{47C59BB7-E3E8-232B-0382-F789829E98A7}"/>
          </ac:spMkLst>
        </pc:spChg>
        <pc:spChg chg="add mod">
          <ac:chgData name="Fabrice PERCHE" userId="06f294e3-2d62-4708-91b0-695eb24d8784" providerId="ADAL" clId="{9327E855-D0D5-48D0-92B8-E7841691028C}" dt="2024-10-16T06:34:44.181" v="10487" actId="1036"/>
          <ac:spMkLst>
            <pc:docMk/>
            <pc:sldMk cId="3923298777" sldId="515"/>
            <ac:spMk id="41" creationId="{AEC2DCE7-3523-26F7-590A-9025F643E58A}"/>
          </ac:spMkLst>
        </pc:spChg>
        <pc:spChg chg="add mod">
          <ac:chgData name="Fabrice PERCHE" userId="06f294e3-2d62-4708-91b0-695eb24d8784" providerId="ADAL" clId="{9327E855-D0D5-48D0-92B8-E7841691028C}" dt="2024-10-16T06:35:54.794" v="10522" actId="1076"/>
          <ac:spMkLst>
            <pc:docMk/>
            <pc:sldMk cId="3923298777" sldId="515"/>
            <ac:spMk id="46" creationId="{557AC211-CD8A-9C76-7DCB-5FE5C2A68025}"/>
          </ac:spMkLst>
        </pc:spChg>
        <pc:spChg chg="mod">
          <ac:chgData name="Fabrice PERCHE" userId="06f294e3-2d62-4708-91b0-695eb24d8784" providerId="ADAL" clId="{9327E855-D0D5-48D0-92B8-E7841691028C}" dt="2024-10-16T06:31:40.127" v="10415" actId="20577"/>
          <ac:spMkLst>
            <pc:docMk/>
            <pc:sldMk cId="3923298777" sldId="515"/>
            <ac:spMk id="55" creationId="{08838303-F1BD-0D26-78A2-5A2ADE04B01B}"/>
          </ac:spMkLst>
        </pc:spChg>
        <pc:spChg chg="mod">
          <ac:chgData name="Fabrice PERCHE" userId="06f294e3-2d62-4708-91b0-695eb24d8784" providerId="ADAL" clId="{9327E855-D0D5-48D0-92B8-E7841691028C}" dt="2024-10-16T06:31:35.930" v="10413" actId="20577"/>
          <ac:spMkLst>
            <pc:docMk/>
            <pc:sldMk cId="3923298777" sldId="515"/>
            <ac:spMk id="56" creationId="{0CCDA7D6-DC1F-69CF-5B85-5C900DFC74E5}"/>
          </ac:spMkLst>
        </pc:spChg>
        <pc:spChg chg="mod">
          <ac:chgData name="Fabrice PERCHE" userId="06f294e3-2d62-4708-91b0-695eb24d8784" providerId="ADAL" clId="{9327E855-D0D5-48D0-92B8-E7841691028C}" dt="2024-10-16T06:34:49.697" v="10498" actId="1036"/>
          <ac:spMkLst>
            <pc:docMk/>
            <pc:sldMk cId="3923298777" sldId="515"/>
            <ac:spMk id="59" creationId="{AF1904BB-AC11-5078-EF31-868D0613AB7C}"/>
          </ac:spMkLst>
        </pc:spChg>
        <pc:spChg chg="del">
          <ac:chgData name="Fabrice PERCHE" userId="06f294e3-2d62-4708-91b0-695eb24d8784" providerId="ADAL" clId="{9327E855-D0D5-48D0-92B8-E7841691028C}" dt="2024-10-16T06:34:36.627" v="10484" actId="478"/>
          <ac:spMkLst>
            <pc:docMk/>
            <pc:sldMk cId="3923298777" sldId="515"/>
            <ac:spMk id="60" creationId="{F3687280-8D36-F961-D763-21BF14A79C88}"/>
          </ac:spMkLst>
        </pc:spChg>
        <pc:spChg chg="mod">
          <ac:chgData name="Fabrice PERCHE" userId="06f294e3-2d62-4708-91b0-695eb24d8784" providerId="ADAL" clId="{9327E855-D0D5-48D0-92B8-E7841691028C}" dt="2024-10-16T06:34:51.794" v="10500" actId="1035"/>
          <ac:spMkLst>
            <pc:docMk/>
            <pc:sldMk cId="3923298777" sldId="515"/>
            <ac:spMk id="2096" creationId="{BD180B49-0425-52E2-A1C5-477B85C7A7F9}"/>
          </ac:spMkLst>
        </pc:spChg>
        <pc:spChg chg="mod">
          <ac:chgData name="Fabrice PERCHE" userId="06f294e3-2d62-4708-91b0-695eb24d8784" providerId="ADAL" clId="{9327E855-D0D5-48D0-92B8-E7841691028C}" dt="2024-10-16T06:36:48.906" v="10524" actId="33524"/>
          <ac:spMkLst>
            <pc:docMk/>
            <pc:sldMk cId="3923298777" sldId="515"/>
            <ac:spMk id="2097" creationId="{5E004501-1527-B4B3-05B0-D878ABA34D40}"/>
          </ac:spMkLst>
        </pc:spChg>
        <pc:spChg chg="mod">
          <ac:chgData name="Fabrice PERCHE" userId="06f294e3-2d62-4708-91b0-695eb24d8784" providerId="ADAL" clId="{9327E855-D0D5-48D0-92B8-E7841691028C}" dt="2024-10-16T06:34:33.864" v="10483" actId="122"/>
          <ac:spMkLst>
            <pc:docMk/>
            <pc:sldMk cId="3923298777" sldId="515"/>
            <ac:spMk id="2115" creationId="{F53EE937-E25C-C6A0-8856-512F9AF63527}"/>
          </ac:spMkLst>
        </pc:spChg>
        <pc:grpChg chg="add mod ord">
          <ac:chgData name="Fabrice PERCHE" userId="06f294e3-2d62-4708-91b0-695eb24d8784" providerId="ADAL" clId="{9327E855-D0D5-48D0-92B8-E7841691028C}" dt="2024-10-16T06:33:06.490" v="10433" actId="167"/>
          <ac:grpSpMkLst>
            <pc:docMk/>
            <pc:sldMk cId="3923298777" sldId="515"/>
            <ac:grpSpMk id="3" creationId="{6118A7DC-F947-B47C-6F4A-909B7A18BC17}"/>
          </ac:grpSpMkLst>
        </pc:grpChg>
        <pc:grpChg chg="mod">
          <ac:chgData name="Fabrice PERCHE" userId="06f294e3-2d62-4708-91b0-695eb24d8784" providerId="ADAL" clId="{9327E855-D0D5-48D0-92B8-E7841691028C}" dt="2024-10-16T06:33:03.496" v="10432"/>
          <ac:grpSpMkLst>
            <pc:docMk/>
            <pc:sldMk cId="3923298777" sldId="515"/>
            <ac:grpSpMk id="15" creationId="{447C50B5-BCED-AF2D-164D-06537C295160}"/>
          </ac:grpSpMkLst>
        </pc:grpChg>
        <pc:grpChg chg="del">
          <ac:chgData name="Fabrice PERCHE" userId="06f294e3-2d62-4708-91b0-695eb24d8784" providerId="ADAL" clId="{9327E855-D0D5-48D0-92B8-E7841691028C}" dt="2024-10-16T06:33:11.116" v="10434" actId="478"/>
          <ac:grpSpMkLst>
            <pc:docMk/>
            <pc:sldMk cId="3923298777" sldId="515"/>
            <ac:grpSpMk id="17" creationId="{DFE70446-C5A2-0C59-E293-F63AFC5BC6A0}"/>
          </ac:grpSpMkLst>
        </pc:grpChg>
        <pc:grpChg chg="add mod ord">
          <ac:chgData name="Fabrice PERCHE" userId="06f294e3-2d62-4708-91b0-695eb24d8784" providerId="ADAL" clId="{9327E855-D0D5-48D0-92B8-E7841691028C}" dt="2024-10-16T06:33:06.490" v="10433" actId="167"/>
          <ac:grpSpMkLst>
            <pc:docMk/>
            <pc:sldMk cId="3923298777" sldId="515"/>
            <ac:grpSpMk id="30" creationId="{B82093D9-22D2-FDA9-39D2-EFCDD3B991C4}"/>
          </ac:grpSpMkLst>
        </pc:grpChg>
        <pc:grpChg chg="del">
          <ac:chgData name="Fabrice PERCHE" userId="06f294e3-2d62-4708-91b0-695eb24d8784" providerId="ADAL" clId="{9327E855-D0D5-48D0-92B8-E7841691028C}" dt="2024-10-16T06:33:11.761" v="10435" actId="478"/>
          <ac:grpSpMkLst>
            <pc:docMk/>
            <pc:sldMk cId="3923298777" sldId="515"/>
            <ac:grpSpMk id="2054" creationId="{E4E8D8C2-F40F-A67E-7541-4485A7212619}"/>
          </ac:grpSpMkLst>
        </pc:grpChg>
        <pc:picChg chg="del">
          <ac:chgData name="Fabrice PERCHE" userId="06f294e3-2d62-4708-91b0-695eb24d8784" providerId="ADAL" clId="{9327E855-D0D5-48D0-92B8-E7841691028C}" dt="2024-10-16T06:34:17.766" v="10473" actId="478"/>
          <ac:picMkLst>
            <pc:docMk/>
            <pc:sldMk cId="3923298777" sldId="515"/>
            <ac:picMk id="11" creationId="{7110B685-F487-8CD5-9EC6-0B5D4A851301}"/>
          </ac:picMkLst>
        </pc:picChg>
        <pc:picChg chg="mod">
          <ac:chgData name="Fabrice PERCHE" userId="06f294e3-2d62-4708-91b0-695eb24d8784" providerId="ADAL" clId="{9327E855-D0D5-48D0-92B8-E7841691028C}" dt="2024-10-16T06:33:03.496" v="10432"/>
          <ac:picMkLst>
            <pc:docMk/>
            <pc:sldMk cId="3923298777" sldId="515"/>
            <ac:picMk id="12" creationId="{66110C85-1C4E-AAE7-3FAB-69C19D2E00A2}"/>
          </ac:picMkLst>
        </pc:picChg>
        <pc:picChg chg="mod">
          <ac:chgData name="Fabrice PERCHE" userId="06f294e3-2d62-4708-91b0-695eb24d8784" providerId="ADAL" clId="{9327E855-D0D5-48D0-92B8-E7841691028C}" dt="2024-10-16T06:33:03.496" v="10432"/>
          <ac:picMkLst>
            <pc:docMk/>
            <pc:sldMk cId="3923298777" sldId="515"/>
            <ac:picMk id="21" creationId="{E6CA581D-AF59-EAF2-E289-BF1F70916786}"/>
          </ac:picMkLst>
        </pc:picChg>
        <pc:picChg chg="del">
          <ac:chgData name="Fabrice PERCHE" userId="06f294e3-2d62-4708-91b0-695eb24d8784" providerId="ADAL" clId="{9327E855-D0D5-48D0-92B8-E7841691028C}" dt="2024-10-16T06:35:18.868" v="10509" actId="478"/>
          <ac:picMkLst>
            <pc:docMk/>
            <pc:sldMk cId="3923298777" sldId="515"/>
            <ac:picMk id="34" creationId="{AE59DD05-1BEF-CD9C-3059-DDC1641579DC}"/>
          </ac:picMkLst>
        </pc:picChg>
        <pc:picChg chg="mod">
          <ac:chgData name="Fabrice PERCHE" userId="06f294e3-2d62-4708-91b0-695eb24d8784" providerId="ADAL" clId="{9327E855-D0D5-48D0-92B8-E7841691028C}" dt="2024-10-16T06:33:03.496" v="10432"/>
          <ac:picMkLst>
            <pc:docMk/>
            <pc:sldMk cId="3923298777" sldId="515"/>
            <ac:picMk id="37" creationId="{535DA663-5728-7540-569D-4536727D6638}"/>
          </ac:picMkLst>
        </pc:picChg>
        <pc:picChg chg="mod">
          <ac:chgData name="Fabrice PERCHE" userId="06f294e3-2d62-4708-91b0-695eb24d8784" providerId="ADAL" clId="{9327E855-D0D5-48D0-92B8-E7841691028C}" dt="2024-10-16T06:33:03.496" v="10432"/>
          <ac:picMkLst>
            <pc:docMk/>
            <pc:sldMk cId="3923298777" sldId="515"/>
            <ac:picMk id="38" creationId="{34B056F0-EA53-7BC5-8CB4-6A1E4FA2F9A7}"/>
          </ac:picMkLst>
        </pc:picChg>
        <pc:picChg chg="add mod">
          <ac:chgData name="Fabrice PERCHE" userId="06f294e3-2d62-4708-91b0-695eb24d8784" providerId="ADAL" clId="{9327E855-D0D5-48D0-92B8-E7841691028C}" dt="2024-10-16T06:34:23.328" v="10481" actId="1037"/>
          <ac:picMkLst>
            <pc:docMk/>
            <pc:sldMk cId="3923298777" sldId="515"/>
            <ac:picMk id="40" creationId="{77BDA92E-C470-716F-7AF6-EDB47E3B2F7F}"/>
          </ac:picMkLst>
        </pc:picChg>
        <pc:picChg chg="add mod ord">
          <ac:chgData name="Fabrice PERCHE" userId="06f294e3-2d62-4708-91b0-695eb24d8784" providerId="ADAL" clId="{9327E855-D0D5-48D0-92B8-E7841691028C}" dt="2024-10-16T06:36:31.069" v="10523" actId="14100"/>
          <ac:picMkLst>
            <pc:docMk/>
            <pc:sldMk cId="3923298777" sldId="515"/>
            <ac:picMk id="42" creationId="{DE48FAB3-608B-0F16-1FA5-E2C45B0380CD}"/>
          </ac:picMkLst>
        </pc:picChg>
      </pc:sldChg>
      <pc:sldChg chg="addSp delSp modSp mod delAnim modAnim">
        <pc:chgData name="Fabrice PERCHE" userId="06f294e3-2d62-4708-91b0-695eb24d8784" providerId="ADAL" clId="{9327E855-D0D5-48D0-92B8-E7841691028C}" dt="2024-10-16T05:51:47.642" v="7884" actId="20577"/>
        <pc:sldMkLst>
          <pc:docMk/>
          <pc:sldMk cId="689015899" sldId="2147377345"/>
        </pc:sldMkLst>
        <pc:spChg chg="mod">
          <ac:chgData name="Fabrice PERCHE" userId="06f294e3-2d62-4708-91b0-695eb24d8784" providerId="ADAL" clId="{9327E855-D0D5-48D0-92B8-E7841691028C}" dt="2024-10-15T19:06:00.060" v="92"/>
          <ac:spMkLst>
            <pc:docMk/>
            <pc:sldMk cId="689015899" sldId="2147377345"/>
            <ac:spMk id="4" creationId="{2B924318-82A4-DE9F-16FC-44A98A70F3BA}"/>
          </ac:spMkLst>
        </pc:spChg>
        <pc:spChg chg="mod">
          <ac:chgData name="Fabrice PERCHE" userId="06f294e3-2d62-4708-91b0-695eb24d8784" providerId="ADAL" clId="{9327E855-D0D5-48D0-92B8-E7841691028C}" dt="2024-10-15T19:36:31.617" v="2503" actId="1038"/>
          <ac:spMkLst>
            <pc:docMk/>
            <pc:sldMk cId="689015899" sldId="2147377345"/>
            <ac:spMk id="27" creationId="{21CD912F-61D7-EADA-E97F-FFFD2B8324EE}"/>
          </ac:spMkLst>
        </pc:spChg>
        <pc:spChg chg="mod">
          <ac:chgData name="Fabrice PERCHE" userId="06f294e3-2d62-4708-91b0-695eb24d8784" providerId="ADAL" clId="{9327E855-D0D5-48D0-92B8-E7841691028C}" dt="2024-10-15T19:42:13.583" v="2896" actId="1076"/>
          <ac:spMkLst>
            <pc:docMk/>
            <pc:sldMk cId="689015899" sldId="2147377345"/>
            <ac:spMk id="28" creationId="{6CA9BC7E-6424-E7DA-4CD4-2B7C8723C8BD}"/>
          </ac:spMkLst>
        </pc:spChg>
        <pc:spChg chg="mod">
          <ac:chgData name="Fabrice PERCHE" userId="06f294e3-2d62-4708-91b0-695eb24d8784" providerId="ADAL" clId="{9327E855-D0D5-48D0-92B8-E7841691028C}" dt="2024-10-15T19:43:00.882" v="2911" actId="1036"/>
          <ac:spMkLst>
            <pc:docMk/>
            <pc:sldMk cId="689015899" sldId="2147377345"/>
            <ac:spMk id="31" creationId="{DFBEF3E6-EBD7-B624-AEBD-63DB0A90E16E}"/>
          </ac:spMkLst>
        </pc:spChg>
        <pc:spChg chg="mod">
          <ac:chgData name="Fabrice PERCHE" userId="06f294e3-2d62-4708-91b0-695eb24d8784" providerId="ADAL" clId="{9327E855-D0D5-48D0-92B8-E7841691028C}" dt="2024-10-15T19:31:24.781" v="2234" actId="20577"/>
          <ac:spMkLst>
            <pc:docMk/>
            <pc:sldMk cId="689015899" sldId="2147377345"/>
            <ac:spMk id="55" creationId="{35129053-203C-341C-58E4-D9856E10DB10}"/>
          </ac:spMkLst>
        </pc:spChg>
        <pc:spChg chg="mod">
          <ac:chgData name="Fabrice PERCHE" userId="06f294e3-2d62-4708-91b0-695eb24d8784" providerId="ADAL" clId="{9327E855-D0D5-48D0-92B8-E7841691028C}" dt="2024-10-15T19:37:00.912" v="2521" actId="1035"/>
          <ac:spMkLst>
            <pc:docMk/>
            <pc:sldMk cId="689015899" sldId="2147377345"/>
            <ac:spMk id="56" creationId="{7CF2215D-2DD2-DDFD-9142-057ABD64968F}"/>
          </ac:spMkLst>
        </pc:spChg>
        <pc:spChg chg="mod">
          <ac:chgData name="Fabrice PERCHE" userId="06f294e3-2d62-4708-91b0-695eb24d8784" providerId="ADAL" clId="{9327E855-D0D5-48D0-92B8-E7841691028C}" dt="2024-10-15T19:39:13.500" v="2661" actId="6549"/>
          <ac:spMkLst>
            <pc:docMk/>
            <pc:sldMk cId="689015899" sldId="2147377345"/>
            <ac:spMk id="58" creationId="{2C9AF81D-8CFB-59A7-B28A-A74EB4662E6A}"/>
          </ac:spMkLst>
        </pc:spChg>
        <pc:spChg chg="mod">
          <ac:chgData name="Fabrice PERCHE" userId="06f294e3-2d62-4708-91b0-695eb24d8784" providerId="ADAL" clId="{9327E855-D0D5-48D0-92B8-E7841691028C}" dt="2024-10-15T19:43:43.326" v="2921" actId="20577"/>
          <ac:spMkLst>
            <pc:docMk/>
            <pc:sldMk cId="689015899" sldId="2147377345"/>
            <ac:spMk id="64" creationId="{1A60D00D-C7A1-EEF2-0751-169C7BEA0677}"/>
          </ac:spMkLst>
        </pc:spChg>
        <pc:spChg chg="mod">
          <ac:chgData name="Fabrice PERCHE" userId="06f294e3-2d62-4708-91b0-695eb24d8784" providerId="ADAL" clId="{9327E855-D0D5-48D0-92B8-E7841691028C}" dt="2024-10-15T19:33:21.002" v="2278" actId="6549"/>
          <ac:spMkLst>
            <pc:docMk/>
            <pc:sldMk cId="689015899" sldId="2147377345"/>
            <ac:spMk id="112" creationId="{3952B01B-2883-564F-2545-90E3422BC21B}"/>
          </ac:spMkLst>
        </pc:spChg>
        <pc:spChg chg="mod">
          <ac:chgData name="Fabrice PERCHE" userId="06f294e3-2d62-4708-91b0-695eb24d8784" providerId="ADAL" clId="{9327E855-D0D5-48D0-92B8-E7841691028C}" dt="2024-10-16T05:51:47.642" v="7884" actId="20577"/>
          <ac:spMkLst>
            <pc:docMk/>
            <pc:sldMk cId="689015899" sldId="2147377345"/>
            <ac:spMk id="114" creationId="{49E034AB-420C-BEA5-52CC-F716FF7C7ADF}"/>
          </ac:spMkLst>
        </pc:spChg>
        <pc:picChg chg="add mod">
          <ac:chgData name="Fabrice PERCHE" userId="06f294e3-2d62-4708-91b0-695eb24d8784" providerId="ADAL" clId="{9327E855-D0D5-48D0-92B8-E7841691028C}" dt="2024-10-15T19:33:04.214" v="2247" actId="1076"/>
          <ac:picMkLst>
            <pc:docMk/>
            <pc:sldMk cId="689015899" sldId="2147377345"/>
            <ac:picMk id="3" creationId="{A9371F43-5691-C00F-5E67-18F581D8F02F}"/>
          </ac:picMkLst>
        </pc:picChg>
        <pc:picChg chg="add mod">
          <ac:chgData name="Fabrice PERCHE" userId="06f294e3-2d62-4708-91b0-695eb24d8784" providerId="ADAL" clId="{9327E855-D0D5-48D0-92B8-E7841691028C}" dt="2024-10-15T19:38:37.582" v="2540" actId="1076"/>
          <ac:picMkLst>
            <pc:docMk/>
            <pc:sldMk cId="689015899" sldId="2147377345"/>
            <ac:picMk id="8" creationId="{197B8706-CC5E-9EE1-48EE-BDD03B81160D}"/>
          </ac:picMkLst>
        </pc:picChg>
        <pc:picChg chg="del">
          <ac:chgData name="Fabrice PERCHE" userId="06f294e3-2d62-4708-91b0-695eb24d8784" providerId="ADAL" clId="{9327E855-D0D5-48D0-92B8-E7841691028C}" dt="2024-10-15T19:38:29.285" v="2532" actId="478"/>
          <ac:picMkLst>
            <pc:docMk/>
            <pc:sldMk cId="689015899" sldId="2147377345"/>
            <ac:picMk id="30" creationId="{D5F70571-5D33-7D44-D32D-48E8A87FC91F}"/>
          </ac:picMkLst>
        </pc:picChg>
        <pc:picChg chg="mod">
          <ac:chgData name="Fabrice PERCHE" userId="06f294e3-2d62-4708-91b0-695eb24d8784" providerId="ADAL" clId="{9327E855-D0D5-48D0-92B8-E7841691028C}" dt="2024-10-15T19:43:00.882" v="2911" actId="1036"/>
          <ac:picMkLst>
            <pc:docMk/>
            <pc:sldMk cId="689015899" sldId="2147377345"/>
            <ac:picMk id="73" creationId="{4094571C-86C8-2EA5-1BC6-E8626AEB92CD}"/>
          </ac:picMkLst>
        </pc:picChg>
        <pc:picChg chg="del">
          <ac:chgData name="Fabrice PERCHE" userId="06f294e3-2d62-4708-91b0-695eb24d8784" providerId="ADAL" clId="{9327E855-D0D5-48D0-92B8-E7841691028C}" dt="2024-10-15T19:32:57.628" v="2246" actId="478"/>
          <ac:picMkLst>
            <pc:docMk/>
            <pc:sldMk cId="689015899" sldId="2147377345"/>
            <ac:picMk id="88" creationId="{2A9AD8C4-BE88-8D61-6A31-B84A624E0C38}"/>
          </ac:picMkLst>
        </pc:picChg>
      </pc:sldChg>
      <pc:sldChg chg="modSp mod">
        <pc:chgData name="Fabrice PERCHE" userId="06f294e3-2d62-4708-91b0-695eb24d8784" providerId="ADAL" clId="{9327E855-D0D5-48D0-92B8-E7841691028C}" dt="2024-10-16T05:55:20.134" v="8314" actId="1035"/>
        <pc:sldMkLst>
          <pc:docMk/>
          <pc:sldMk cId="2774979279" sldId="2147377346"/>
        </pc:sldMkLst>
        <pc:spChg chg="mod">
          <ac:chgData name="Fabrice PERCHE" userId="06f294e3-2d62-4708-91b0-695eb24d8784" providerId="ADAL" clId="{9327E855-D0D5-48D0-92B8-E7841691028C}" dt="2024-10-15T19:11:15.594" v="396" actId="6549"/>
          <ac:spMkLst>
            <pc:docMk/>
            <pc:sldMk cId="2774979279" sldId="2147377346"/>
            <ac:spMk id="2" creationId="{0ECBE4AB-B342-5237-DB3E-B41AB25E23F9}"/>
          </ac:spMkLst>
        </pc:spChg>
        <pc:spChg chg="mod">
          <ac:chgData name="Fabrice PERCHE" userId="06f294e3-2d62-4708-91b0-695eb24d8784" providerId="ADAL" clId="{9327E855-D0D5-48D0-92B8-E7841691028C}" dt="2024-10-15T19:11:38.870" v="454" actId="1037"/>
          <ac:spMkLst>
            <pc:docMk/>
            <pc:sldMk cId="2774979279" sldId="2147377346"/>
            <ac:spMk id="11" creationId="{614A4CB6-56C9-DBAA-7BD1-2EF817A06EF8}"/>
          </ac:spMkLst>
        </pc:spChg>
        <pc:spChg chg="mod">
          <ac:chgData name="Fabrice PERCHE" userId="06f294e3-2d62-4708-91b0-695eb24d8784" providerId="ADAL" clId="{9327E855-D0D5-48D0-92B8-E7841691028C}" dt="2024-10-16T05:55:15.655" v="8284" actId="1076"/>
          <ac:spMkLst>
            <pc:docMk/>
            <pc:sldMk cId="2774979279" sldId="2147377346"/>
            <ac:spMk id="12" creationId="{2DA20912-FEA0-E18E-7D4C-9F6008E81C7A}"/>
          </ac:spMkLst>
        </pc:spChg>
        <pc:spChg chg="mod">
          <ac:chgData name="Fabrice PERCHE" userId="06f294e3-2d62-4708-91b0-695eb24d8784" providerId="ADAL" clId="{9327E855-D0D5-48D0-92B8-E7841691028C}" dt="2024-10-15T19:05:52.769" v="90"/>
          <ac:spMkLst>
            <pc:docMk/>
            <pc:sldMk cId="2774979279" sldId="2147377346"/>
            <ac:spMk id="13" creationId="{1837D243-0866-4644-8343-EEE790487C01}"/>
          </ac:spMkLst>
        </pc:spChg>
        <pc:spChg chg="mod">
          <ac:chgData name="Fabrice PERCHE" userId="06f294e3-2d62-4708-91b0-695eb24d8784" providerId="ADAL" clId="{9327E855-D0D5-48D0-92B8-E7841691028C}" dt="2024-10-15T19:13:08.484" v="478" actId="6549"/>
          <ac:spMkLst>
            <pc:docMk/>
            <pc:sldMk cId="2774979279" sldId="2147377346"/>
            <ac:spMk id="16" creationId="{E660DB0A-5698-AE87-6251-8CC84DAFE13F}"/>
          </ac:spMkLst>
        </pc:spChg>
        <pc:spChg chg="mod">
          <ac:chgData name="Fabrice PERCHE" userId="06f294e3-2d62-4708-91b0-695eb24d8784" providerId="ADAL" clId="{9327E855-D0D5-48D0-92B8-E7841691028C}" dt="2024-10-15T19:05:31.182" v="51" actId="20577"/>
          <ac:spMkLst>
            <pc:docMk/>
            <pc:sldMk cId="2774979279" sldId="2147377346"/>
            <ac:spMk id="17" creationId="{C703E7EE-51EE-42B2-AE07-391C8131804E}"/>
          </ac:spMkLst>
        </pc:spChg>
        <pc:spChg chg="mod">
          <ac:chgData name="Fabrice PERCHE" userId="06f294e3-2d62-4708-91b0-695eb24d8784" providerId="ADAL" clId="{9327E855-D0D5-48D0-92B8-E7841691028C}" dt="2024-10-15T19:06:54.164" v="144" actId="6549"/>
          <ac:spMkLst>
            <pc:docMk/>
            <pc:sldMk cId="2774979279" sldId="2147377346"/>
            <ac:spMk id="18" creationId="{E1ABA7E9-19FB-E0FD-9504-1BBEBC5D7BD0}"/>
          </ac:spMkLst>
        </pc:spChg>
        <pc:spChg chg="mod">
          <ac:chgData name="Fabrice PERCHE" userId="06f294e3-2d62-4708-91b0-695eb24d8784" providerId="ADAL" clId="{9327E855-D0D5-48D0-92B8-E7841691028C}" dt="2024-10-16T05:55:08.927" v="8265" actId="1076"/>
          <ac:spMkLst>
            <pc:docMk/>
            <pc:sldMk cId="2774979279" sldId="2147377346"/>
            <ac:spMk id="19" creationId="{3DCFD206-4FAD-35D1-0EE9-C89F784CA3A8}"/>
          </ac:spMkLst>
        </pc:spChg>
        <pc:spChg chg="mod">
          <ac:chgData name="Fabrice PERCHE" userId="06f294e3-2d62-4708-91b0-695eb24d8784" providerId="ADAL" clId="{9327E855-D0D5-48D0-92B8-E7841691028C}" dt="2024-10-15T19:14:09.685" v="609" actId="1038"/>
          <ac:spMkLst>
            <pc:docMk/>
            <pc:sldMk cId="2774979279" sldId="2147377346"/>
            <ac:spMk id="20" creationId="{115E75E3-BE03-BDD0-4639-CF670140B208}"/>
          </ac:spMkLst>
        </pc:spChg>
        <pc:spChg chg="mod">
          <ac:chgData name="Fabrice PERCHE" userId="06f294e3-2d62-4708-91b0-695eb24d8784" providerId="ADAL" clId="{9327E855-D0D5-48D0-92B8-E7841691028C}" dt="2024-10-15T19:10:56.636" v="355"/>
          <ac:spMkLst>
            <pc:docMk/>
            <pc:sldMk cId="2774979279" sldId="2147377346"/>
            <ac:spMk id="22" creationId="{3A42B0A9-0E6C-A588-9353-4F69895F51A0}"/>
          </ac:spMkLst>
        </pc:spChg>
        <pc:spChg chg="mod">
          <ac:chgData name="Fabrice PERCHE" userId="06f294e3-2d62-4708-91b0-695eb24d8784" providerId="ADAL" clId="{9327E855-D0D5-48D0-92B8-E7841691028C}" dt="2024-10-15T19:14:37.528" v="666" actId="1035"/>
          <ac:spMkLst>
            <pc:docMk/>
            <pc:sldMk cId="2774979279" sldId="2147377346"/>
            <ac:spMk id="27" creationId="{94EAE058-85CA-F764-9A2A-8E74A306768C}"/>
          </ac:spMkLst>
        </pc:spChg>
        <pc:spChg chg="mod">
          <ac:chgData name="Fabrice PERCHE" userId="06f294e3-2d62-4708-91b0-695eb24d8784" providerId="ADAL" clId="{9327E855-D0D5-48D0-92B8-E7841691028C}" dt="2024-10-15T19:13:36.836" v="510" actId="20577"/>
          <ac:spMkLst>
            <pc:docMk/>
            <pc:sldMk cId="2774979279" sldId="2147377346"/>
            <ac:spMk id="36" creationId="{332D1190-C440-197D-3D02-6CEDC6757B70}"/>
          </ac:spMkLst>
        </pc:spChg>
        <pc:grpChg chg="mod">
          <ac:chgData name="Fabrice PERCHE" userId="06f294e3-2d62-4708-91b0-695eb24d8784" providerId="ADAL" clId="{9327E855-D0D5-48D0-92B8-E7841691028C}" dt="2024-10-16T05:55:15.655" v="8284" actId="1076"/>
          <ac:grpSpMkLst>
            <pc:docMk/>
            <pc:sldMk cId="2774979279" sldId="2147377346"/>
            <ac:grpSpMk id="44" creationId="{31F24954-1E3A-29E2-16D5-760DDDD9155A}"/>
          </ac:grpSpMkLst>
        </pc:grpChg>
        <pc:graphicFrameChg chg="mod">
          <ac:chgData name="Fabrice PERCHE" userId="06f294e3-2d62-4708-91b0-695eb24d8784" providerId="ADAL" clId="{9327E855-D0D5-48D0-92B8-E7841691028C}" dt="2024-10-15T19:08:08.936" v="155"/>
          <ac:graphicFrameMkLst>
            <pc:docMk/>
            <pc:sldMk cId="2774979279" sldId="2147377346"/>
            <ac:graphicFrameMk id="15" creationId="{4AD5FFC6-5DF5-CFD9-4AC3-85A8D45BB32D}"/>
          </ac:graphicFrameMkLst>
        </pc:graphicFrameChg>
        <pc:picChg chg="mod">
          <ac:chgData name="Fabrice PERCHE" userId="06f294e3-2d62-4708-91b0-695eb24d8784" providerId="ADAL" clId="{9327E855-D0D5-48D0-92B8-E7841691028C}" dt="2024-10-16T05:55:20.134" v="8314" actId="1035"/>
          <ac:picMkLst>
            <pc:docMk/>
            <pc:sldMk cId="2774979279" sldId="2147377346"/>
            <ac:picMk id="55" creationId="{31CAB2CA-FDA1-BEBB-0CDE-0B9A3E556BBE}"/>
          </ac:picMkLst>
        </pc:picChg>
        <pc:cxnChg chg="mod">
          <ac:chgData name="Fabrice PERCHE" userId="06f294e3-2d62-4708-91b0-695eb24d8784" providerId="ADAL" clId="{9327E855-D0D5-48D0-92B8-E7841691028C}" dt="2024-10-16T05:55:08.927" v="8265" actId="1076"/>
          <ac:cxnSpMkLst>
            <pc:docMk/>
            <pc:sldMk cId="2774979279" sldId="2147377346"/>
            <ac:cxnSpMk id="50" creationId="{F1B30548-F79A-4AB5-8C95-5FF06843E203}"/>
          </ac:cxnSpMkLst>
        </pc:cxnChg>
      </pc:sldChg>
      <pc:sldChg chg="addSp delSp modSp mod">
        <pc:chgData name="Fabrice PERCHE" userId="06f294e3-2d62-4708-91b0-695eb24d8784" providerId="ADAL" clId="{9327E855-D0D5-48D0-92B8-E7841691028C}" dt="2024-10-15T19:31:00.454" v="2177" actId="1036"/>
        <pc:sldMkLst>
          <pc:docMk/>
          <pc:sldMk cId="1073522849" sldId="2147482695"/>
        </pc:sldMkLst>
        <pc:spChg chg="mod">
          <ac:chgData name="Fabrice PERCHE" userId="06f294e3-2d62-4708-91b0-695eb24d8784" providerId="ADAL" clId="{9327E855-D0D5-48D0-92B8-E7841691028C}" dt="2024-10-15T19:05:56.427" v="91"/>
          <ac:spMkLst>
            <pc:docMk/>
            <pc:sldMk cId="1073522849" sldId="2147482695"/>
            <ac:spMk id="3" creationId="{5486D4A1-9EE5-EE1A-3ECA-87EA9538A815}"/>
          </ac:spMkLst>
        </pc:spChg>
        <pc:spChg chg="mod">
          <ac:chgData name="Fabrice PERCHE" userId="06f294e3-2d62-4708-91b0-695eb24d8784" providerId="ADAL" clId="{9327E855-D0D5-48D0-92B8-E7841691028C}" dt="2024-10-15T19:27:22.127" v="1991" actId="1076"/>
          <ac:spMkLst>
            <pc:docMk/>
            <pc:sldMk cId="1073522849" sldId="2147482695"/>
            <ac:spMk id="15" creationId="{41489823-A0BB-3FE1-6523-6B51529ED946}"/>
          </ac:spMkLst>
        </pc:spChg>
        <pc:spChg chg="mod">
          <ac:chgData name="Fabrice PERCHE" userId="06f294e3-2d62-4708-91b0-695eb24d8784" providerId="ADAL" clId="{9327E855-D0D5-48D0-92B8-E7841691028C}" dt="2024-10-15T19:30:06.519" v="2104" actId="1076"/>
          <ac:spMkLst>
            <pc:docMk/>
            <pc:sldMk cId="1073522849" sldId="2147482695"/>
            <ac:spMk id="17" creationId="{C703E7EE-51EE-42B2-AE07-391C8131804E}"/>
          </ac:spMkLst>
        </pc:spChg>
        <pc:spChg chg="mod">
          <ac:chgData name="Fabrice PERCHE" userId="06f294e3-2d62-4708-91b0-695eb24d8784" providerId="ADAL" clId="{9327E855-D0D5-48D0-92B8-E7841691028C}" dt="2024-10-15T19:28:36.132" v="2088" actId="1036"/>
          <ac:spMkLst>
            <pc:docMk/>
            <pc:sldMk cId="1073522849" sldId="2147482695"/>
            <ac:spMk id="25" creationId="{858C676B-1C4E-1667-76B8-F4703133BCD7}"/>
          </ac:spMkLst>
        </pc:spChg>
        <pc:spChg chg="mod">
          <ac:chgData name="Fabrice PERCHE" userId="06f294e3-2d62-4708-91b0-695eb24d8784" providerId="ADAL" clId="{9327E855-D0D5-48D0-92B8-E7841691028C}" dt="2024-10-15T19:28:55.735" v="2091" actId="20577"/>
          <ac:spMkLst>
            <pc:docMk/>
            <pc:sldMk cId="1073522849" sldId="2147482695"/>
            <ac:spMk id="26" creationId="{036B8B39-59D5-7138-97DF-1B5A7E7D0011}"/>
          </ac:spMkLst>
        </pc:spChg>
        <pc:spChg chg="mod">
          <ac:chgData name="Fabrice PERCHE" userId="06f294e3-2d62-4708-91b0-695eb24d8784" providerId="ADAL" clId="{9327E855-D0D5-48D0-92B8-E7841691028C}" dt="2024-10-15T19:27:54.379" v="2053" actId="1076"/>
          <ac:spMkLst>
            <pc:docMk/>
            <pc:sldMk cId="1073522849" sldId="2147482695"/>
            <ac:spMk id="28" creationId="{6DB8D06E-9CD9-5E6D-70BB-B470C9735BAF}"/>
          </ac:spMkLst>
        </pc:spChg>
        <pc:spChg chg="mod">
          <ac:chgData name="Fabrice PERCHE" userId="06f294e3-2d62-4708-91b0-695eb24d8784" providerId="ADAL" clId="{9327E855-D0D5-48D0-92B8-E7841691028C}" dt="2024-10-15T19:27:48.351" v="2040" actId="1076"/>
          <ac:spMkLst>
            <pc:docMk/>
            <pc:sldMk cId="1073522849" sldId="2147482695"/>
            <ac:spMk id="30" creationId="{EED6E158-C1CF-8FA7-2A8B-B51810BE07D3}"/>
          </ac:spMkLst>
        </pc:spChg>
        <pc:spChg chg="mod">
          <ac:chgData name="Fabrice PERCHE" userId="06f294e3-2d62-4708-91b0-695eb24d8784" providerId="ADAL" clId="{9327E855-D0D5-48D0-92B8-E7841691028C}" dt="2024-10-15T19:30:52.827" v="2166" actId="14100"/>
          <ac:spMkLst>
            <pc:docMk/>
            <pc:sldMk cId="1073522849" sldId="2147482695"/>
            <ac:spMk id="32" creationId="{A0865ED3-B4E0-0438-0ED6-C21B3D925C63}"/>
          </ac:spMkLst>
        </pc:spChg>
        <pc:spChg chg="mod">
          <ac:chgData name="Fabrice PERCHE" userId="06f294e3-2d62-4708-91b0-695eb24d8784" providerId="ADAL" clId="{9327E855-D0D5-48D0-92B8-E7841691028C}" dt="2024-10-15T19:29:36.616" v="2102" actId="20577"/>
          <ac:spMkLst>
            <pc:docMk/>
            <pc:sldMk cId="1073522849" sldId="2147482695"/>
            <ac:spMk id="46" creationId="{8D1A8E49-20C5-6DE7-0B85-C73A22A77B24}"/>
          </ac:spMkLst>
        </pc:spChg>
        <pc:spChg chg="mod">
          <ac:chgData name="Fabrice PERCHE" userId="06f294e3-2d62-4708-91b0-695eb24d8784" providerId="ADAL" clId="{9327E855-D0D5-48D0-92B8-E7841691028C}" dt="2024-10-15T19:19:27.593" v="1135" actId="113"/>
          <ac:spMkLst>
            <pc:docMk/>
            <pc:sldMk cId="1073522849" sldId="2147482695"/>
            <ac:spMk id="47" creationId="{764C0391-63E1-9A06-51DB-84FD24B71CFB}"/>
          </ac:spMkLst>
        </pc:spChg>
        <pc:spChg chg="mod">
          <ac:chgData name="Fabrice PERCHE" userId="06f294e3-2d62-4708-91b0-695eb24d8784" providerId="ADAL" clId="{9327E855-D0D5-48D0-92B8-E7841691028C}" dt="2024-10-15T19:20:08.332" v="1233" actId="20577"/>
          <ac:spMkLst>
            <pc:docMk/>
            <pc:sldMk cId="1073522849" sldId="2147482695"/>
            <ac:spMk id="48" creationId="{DB34DE93-FED4-6FAD-3184-B116C7A0AACA}"/>
          </ac:spMkLst>
        </pc:spChg>
        <pc:spChg chg="mod">
          <ac:chgData name="Fabrice PERCHE" userId="06f294e3-2d62-4708-91b0-695eb24d8784" providerId="ADAL" clId="{9327E855-D0D5-48D0-92B8-E7841691028C}" dt="2024-10-15T19:23:29.417" v="1435" actId="108"/>
          <ac:spMkLst>
            <pc:docMk/>
            <pc:sldMk cId="1073522849" sldId="2147482695"/>
            <ac:spMk id="49" creationId="{BF9F9A8B-348B-D24B-630B-DC695A515A74}"/>
          </ac:spMkLst>
        </pc:spChg>
        <pc:spChg chg="mod">
          <ac:chgData name="Fabrice PERCHE" userId="06f294e3-2d62-4708-91b0-695eb24d8784" providerId="ADAL" clId="{9327E855-D0D5-48D0-92B8-E7841691028C}" dt="2024-10-15T19:23:52.371" v="1488" actId="20577"/>
          <ac:spMkLst>
            <pc:docMk/>
            <pc:sldMk cId="1073522849" sldId="2147482695"/>
            <ac:spMk id="51" creationId="{A26FD29E-E4A4-B23C-0143-34C492D668E6}"/>
          </ac:spMkLst>
        </pc:spChg>
        <pc:spChg chg="mod">
          <ac:chgData name="Fabrice PERCHE" userId="06f294e3-2d62-4708-91b0-695eb24d8784" providerId="ADAL" clId="{9327E855-D0D5-48D0-92B8-E7841691028C}" dt="2024-10-15T19:16:55.035" v="867" actId="20577"/>
          <ac:spMkLst>
            <pc:docMk/>
            <pc:sldMk cId="1073522849" sldId="2147482695"/>
            <ac:spMk id="54" creationId="{EE33B6C1-9BE4-3049-3200-E238B4232DB8}"/>
          </ac:spMkLst>
        </pc:spChg>
        <pc:grpChg chg="mod">
          <ac:chgData name="Fabrice PERCHE" userId="06f294e3-2d62-4708-91b0-695eb24d8784" providerId="ADAL" clId="{9327E855-D0D5-48D0-92B8-E7841691028C}" dt="2024-10-15T19:31:00.454" v="2177" actId="1036"/>
          <ac:grpSpMkLst>
            <pc:docMk/>
            <pc:sldMk cId="1073522849" sldId="2147482695"/>
            <ac:grpSpMk id="52" creationId="{2EE9C88A-83D4-1425-D20F-F3175711B4FB}"/>
          </ac:grpSpMkLst>
        </pc:grpChg>
        <pc:cxnChg chg="add del mod">
          <ac:chgData name="Fabrice PERCHE" userId="06f294e3-2d62-4708-91b0-695eb24d8784" providerId="ADAL" clId="{9327E855-D0D5-48D0-92B8-E7841691028C}" dt="2024-10-15T19:28:39.291" v="2089" actId="478"/>
          <ac:cxnSpMkLst>
            <pc:docMk/>
            <pc:sldMk cId="1073522849" sldId="2147482695"/>
            <ac:cxnSpMk id="4" creationId="{41155A03-CF95-6E80-14B7-6F772240B665}"/>
          </ac:cxnSpMkLst>
        </pc:cxnChg>
      </pc:sldChg>
      <pc:sldChg chg="addSp delSp modSp mod">
        <pc:chgData name="Fabrice PERCHE" userId="06f294e3-2d62-4708-91b0-695eb24d8784" providerId="ADAL" clId="{9327E855-D0D5-48D0-92B8-E7841691028C}" dt="2024-10-15T19:51:39.080" v="3481" actId="20577"/>
        <pc:sldMkLst>
          <pc:docMk/>
          <pc:sldMk cId="3822847087" sldId="2147482696"/>
        </pc:sldMkLst>
        <pc:spChg chg="mod">
          <ac:chgData name="Fabrice PERCHE" userId="06f294e3-2d62-4708-91b0-695eb24d8784" providerId="ADAL" clId="{9327E855-D0D5-48D0-92B8-E7841691028C}" dt="2024-10-15T19:51:39.080" v="3481" actId="20577"/>
          <ac:spMkLst>
            <pc:docMk/>
            <pc:sldMk cId="3822847087" sldId="2147482696"/>
            <ac:spMk id="2" creationId="{8FD300AE-C611-FAFD-98A1-A1B38C0CAF01}"/>
          </ac:spMkLst>
        </pc:spChg>
        <pc:spChg chg="mod">
          <ac:chgData name="Fabrice PERCHE" userId="06f294e3-2d62-4708-91b0-695eb24d8784" providerId="ADAL" clId="{9327E855-D0D5-48D0-92B8-E7841691028C}" dt="2024-10-15T19:06:04.007" v="93"/>
          <ac:spMkLst>
            <pc:docMk/>
            <pc:sldMk cId="3822847087" sldId="2147482696"/>
            <ac:spMk id="13" creationId="{1837D243-0866-4644-8343-EEE790487C01}"/>
          </ac:spMkLst>
        </pc:spChg>
        <pc:spChg chg="mod">
          <ac:chgData name="Fabrice PERCHE" userId="06f294e3-2d62-4708-91b0-695eb24d8784" providerId="ADAL" clId="{9327E855-D0D5-48D0-92B8-E7841691028C}" dt="2024-10-15T19:48:32.226" v="3046" actId="20577"/>
          <ac:spMkLst>
            <pc:docMk/>
            <pc:sldMk cId="3822847087" sldId="2147482696"/>
            <ac:spMk id="17" creationId="{C703E7EE-51EE-42B2-AE07-391C8131804E}"/>
          </ac:spMkLst>
        </pc:spChg>
        <pc:picChg chg="add mod">
          <ac:chgData name="Fabrice PERCHE" userId="06f294e3-2d62-4708-91b0-695eb24d8784" providerId="ADAL" clId="{9327E855-D0D5-48D0-92B8-E7841691028C}" dt="2024-10-15T19:48:09.194" v="3023" actId="1076"/>
          <ac:picMkLst>
            <pc:docMk/>
            <pc:sldMk cId="3822847087" sldId="2147482696"/>
            <ac:picMk id="4" creationId="{2AF995CC-D872-BABE-A407-9C4F4069EC14}"/>
          </ac:picMkLst>
        </pc:picChg>
        <pc:picChg chg="del">
          <ac:chgData name="Fabrice PERCHE" userId="06f294e3-2d62-4708-91b0-695eb24d8784" providerId="ADAL" clId="{9327E855-D0D5-48D0-92B8-E7841691028C}" dt="2024-10-15T19:48:06.366" v="3022" actId="478"/>
          <ac:picMkLst>
            <pc:docMk/>
            <pc:sldMk cId="3822847087" sldId="2147482696"/>
            <ac:picMk id="7" creationId="{F1CCEE25-4C64-671D-84D9-4AB4126F165D}"/>
          </ac:picMkLst>
        </pc:picChg>
      </pc:sldChg>
      <pc:sldChg chg="modSp add mod">
        <pc:chgData name="Fabrice PERCHE" userId="06f294e3-2d62-4708-91b0-695eb24d8784" providerId="ADAL" clId="{9327E855-D0D5-48D0-92B8-E7841691028C}" dt="2024-10-16T05:33:43.990" v="5958"/>
        <pc:sldMkLst>
          <pc:docMk/>
          <pc:sldMk cId="130335253" sldId="2147482697"/>
        </pc:sldMkLst>
        <pc:spChg chg="mod">
          <ac:chgData name="Fabrice PERCHE" userId="06f294e3-2d62-4708-91b0-695eb24d8784" providerId="ADAL" clId="{9327E855-D0D5-48D0-92B8-E7841691028C}" dt="2024-10-16T05:33:43.990" v="5958"/>
          <ac:spMkLst>
            <pc:docMk/>
            <pc:sldMk cId="130335253" sldId="2147482697"/>
            <ac:spMk id="13" creationId="{1837D243-0866-4644-8343-EEE790487C01}"/>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62529193471151E-2"/>
          <c:y val="6.5473568472756982E-2"/>
          <c:w val="0.89751098096628901"/>
          <c:h val="0.80535086620403495"/>
        </c:manualLayout>
      </c:layout>
      <c:barChart>
        <c:barDir val="col"/>
        <c:grouping val="stacked"/>
        <c:varyColors val="0"/>
        <c:ser>
          <c:idx val="0"/>
          <c:order val="0"/>
          <c:tx>
            <c:strRef>
              <c:f>Sheet1!$A$2</c:f>
              <c:strCache>
                <c:ptCount val="1"/>
                <c:pt idx="0">
                  <c:v>Décès TotalEnergies</c:v>
                </c:pt>
              </c:strCache>
            </c:strRef>
          </c:tx>
          <c:spPr>
            <a:solidFill>
              <a:schemeClr val="bg1">
                <a:lumMod val="75000"/>
              </a:schemeClr>
            </a:solidFill>
            <a:ln w="8390">
              <a:noFill/>
              <a:prstDash val="solid"/>
            </a:ln>
          </c:spPr>
          <c:invertIfNegative val="0"/>
          <c:dLbls>
            <c:spPr>
              <a:noFill/>
              <a:ln>
                <a:noFill/>
              </a:ln>
              <a:effectLst/>
            </c:spPr>
            <c:txPr>
              <a:bodyPr wrap="square" lIns="38100" tIns="19050" rIns="38100" bIns="19050" anchor="ctr">
                <a:spAutoFit/>
              </a:bodyPr>
              <a:lstStyle/>
              <a:p>
                <a:pPr>
                  <a:defRPr sz="1000" b="1" i="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Sheet1!$N$1:$Y$1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Sheet1!$N$2:$Y$2</c:f>
              <c:numCache>
                <c:formatCode>General</c:formatCode>
                <c:ptCount val="12"/>
                <c:pt idx="0">
                  <c:v>1</c:v>
                </c:pt>
                <c:pt idx="1">
                  <c:v>1</c:v>
                </c:pt>
                <c:pt idx="2">
                  <c:v>1</c:v>
                </c:pt>
                <c:pt idx="8">
                  <c:v>1</c:v>
                </c:pt>
              </c:numCache>
            </c:numRef>
          </c:val>
          <c:extLst>
            <c:ext xmlns:c16="http://schemas.microsoft.com/office/drawing/2014/chart" uri="{C3380CC4-5D6E-409C-BE32-E72D297353CC}">
              <c16:uniqueId val="{00000000-3CD5-4B19-ACB2-9A5101048808}"/>
            </c:ext>
          </c:extLst>
        </c:ser>
        <c:ser>
          <c:idx val="2"/>
          <c:order val="1"/>
          <c:tx>
            <c:strRef>
              <c:f>Sheet1!$A$3</c:f>
              <c:strCache>
                <c:ptCount val="1"/>
                <c:pt idx="0">
                  <c:v>Décès entreprises partenaires</c:v>
                </c:pt>
              </c:strCache>
            </c:strRef>
          </c:tx>
          <c:spPr>
            <a:solidFill>
              <a:srgbClr val="004E75"/>
            </a:solidFill>
            <a:ln w="8390">
              <a:noFill/>
              <a:prstDash val="solid"/>
            </a:ln>
          </c:spPr>
          <c:invertIfNegative val="0"/>
          <c:dLbls>
            <c:spPr>
              <a:noFill/>
              <a:ln>
                <a:noFill/>
              </a:ln>
              <a:effectLst/>
            </c:spPr>
            <c:txPr>
              <a:bodyPr wrap="square" lIns="38100" tIns="19050" rIns="38100" bIns="19050" anchor="ctr">
                <a:spAutoFit/>
              </a:bodyPr>
              <a:lstStyle/>
              <a:p>
                <a:pPr>
                  <a:defRPr sz="1000" b="1" i="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Sheet1!$N$1:$Y$1</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Sheet1!$N$3:$Y$3</c:f>
              <c:numCache>
                <c:formatCode>General</c:formatCode>
                <c:ptCount val="12"/>
                <c:pt idx="0">
                  <c:v>14</c:v>
                </c:pt>
                <c:pt idx="1">
                  <c:v>8</c:v>
                </c:pt>
                <c:pt idx="2">
                  <c:v>8</c:v>
                </c:pt>
                <c:pt idx="3">
                  <c:v>1</c:v>
                </c:pt>
                <c:pt idx="4">
                  <c:v>1</c:v>
                </c:pt>
                <c:pt idx="5">
                  <c:v>4</c:v>
                </c:pt>
                <c:pt idx="6">
                  <c:v>4</c:v>
                </c:pt>
                <c:pt idx="7">
                  <c:v>1</c:v>
                </c:pt>
                <c:pt idx="9">
                  <c:v>3</c:v>
                </c:pt>
                <c:pt idx="10">
                  <c:v>2</c:v>
                </c:pt>
                <c:pt idx="11">
                  <c:v>1</c:v>
                </c:pt>
              </c:numCache>
            </c:numRef>
          </c:val>
          <c:extLst>
            <c:ext xmlns:c16="http://schemas.microsoft.com/office/drawing/2014/chart" uri="{C3380CC4-5D6E-409C-BE32-E72D297353CC}">
              <c16:uniqueId val="{00000001-3CD5-4B19-ACB2-9A5101048808}"/>
            </c:ext>
          </c:extLst>
        </c:ser>
        <c:dLbls>
          <c:dLblPos val="ctr"/>
          <c:showLegendKey val="0"/>
          <c:showVal val="1"/>
          <c:showCatName val="0"/>
          <c:showSerName val="0"/>
          <c:showPercent val="0"/>
          <c:showBubbleSize val="0"/>
        </c:dLbls>
        <c:gapWidth val="63"/>
        <c:overlap val="100"/>
        <c:axId val="425129696"/>
        <c:axId val="422405008"/>
      </c:barChart>
      <c:catAx>
        <c:axId val="425129696"/>
        <c:scaling>
          <c:orientation val="minMax"/>
        </c:scaling>
        <c:delete val="0"/>
        <c:axPos val="b"/>
        <c:numFmt formatCode="General" sourceLinked="1"/>
        <c:majorTickMark val="out"/>
        <c:minorTickMark val="none"/>
        <c:tickLblPos val="nextTo"/>
        <c:spPr>
          <a:ln w="2098">
            <a:solidFill>
              <a:schemeClr val="tx1"/>
            </a:solidFill>
            <a:prstDash val="solid"/>
          </a:ln>
        </c:spPr>
        <c:txPr>
          <a:bodyPr rot="0" vert="horz"/>
          <a:lstStyle/>
          <a:p>
            <a:pPr>
              <a:defRPr lang="en-SG" sz="1000" b="1">
                <a:solidFill>
                  <a:srgbClr val="595959"/>
                </a:solidFill>
              </a:defRPr>
            </a:pPr>
            <a:endParaRPr lang="fr-FR"/>
          </a:p>
        </c:txPr>
        <c:crossAx val="422405008"/>
        <c:crosses val="autoZero"/>
        <c:auto val="1"/>
        <c:lblAlgn val="ctr"/>
        <c:lblOffset val="100"/>
        <c:tickLblSkip val="1"/>
        <c:tickMarkSkip val="1"/>
        <c:noMultiLvlLbl val="0"/>
      </c:catAx>
      <c:valAx>
        <c:axId val="422405008"/>
        <c:scaling>
          <c:orientation val="minMax"/>
        </c:scaling>
        <c:delete val="0"/>
        <c:axPos val="l"/>
        <c:majorGridlines>
          <c:spPr>
            <a:ln w="2098">
              <a:noFill/>
              <a:prstDash val="solid"/>
            </a:ln>
          </c:spPr>
        </c:majorGridlines>
        <c:numFmt formatCode="General" sourceLinked="1"/>
        <c:majorTickMark val="out"/>
        <c:minorTickMark val="none"/>
        <c:tickLblPos val="nextTo"/>
        <c:spPr>
          <a:ln w="2098">
            <a:solidFill>
              <a:schemeClr val="tx1"/>
            </a:solidFill>
            <a:prstDash val="solid"/>
          </a:ln>
        </c:spPr>
        <c:txPr>
          <a:bodyPr rot="0" vert="horz"/>
          <a:lstStyle/>
          <a:p>
            <a:pPr>
              <a:defRPr lang="en-SG">
                <a:solidFill>
                  <a:srgbClr val="595959"/>
                </a:solidFill>
              </a:defRPr>
            </a:pPr>
            <a:endParaRPr lang="fr-FR"/>
          </a:p>
        </c:txPr>
        <c:crossAx val="425129696"/>
        <c:crosses val="autoZero"/>
        <c:crossBetween val="between"/>
      </c:valAx>
      <c:spPr>
        <a:noFill/>
        <a:ln w="25400">
          <a:noFill/>
        </a:ln>
      </c:spPr>
    </c:plotArea>
    <c:legend>
      <c:legendPos val="b"/>
      <c:legendEntry>
        <c:idx val="0"/>
        <c:txPr>
          <a:bodyPr/>
          <a:lstStyle/>
          <a:p>
            <a:pPr>
              <a:defRPr lang="en-SG" sz="1200" b="1">
                <a:solidFill>
                  <a:srgbClr val="595959"/>
                </a:solidFill>
              </a:defRPr>
            </a:pPr>
            <a:endParaRPr lang="fr-FR"/>
          </a:p>
        </c:txPr>
      </c:legendEntry>
      <c:legendEntry>
        <c:idx val="1"/>
        <c:txPr>
          <a:bodyPr/>
          <a:lstStyle/>
          <a:p>
            <a:pPr>
              <a:defRPr lang="en-SG" sz="1200" b="1">
                <a:solidFill>
                  <a:srgbClr val="595959"/>
                </a:solidFill>
              </a:defRPr>
            </a:pPr>
            <a:endParaRPr lang="fr-FR"/>
          </a:p>
        </c:txPr>
      </c:legendEntry>
      <c:layout>
        <c:manualLayout>
          <c:xMode val="edge"/>
          <c:yMode val="edge"/>
          <c:x val="0.1152608205444409"/>
          <c:y val="0.93986745111140768"/>
          <c:w val="0.84149207045825858"/>
          <c:h val="6.0132548888592277E-2"/>
        </c:manualLayout>
      </c:layout>
      <c:overlay val="0"/>
      <c:spPr>
        <a:noFill/>
        <a:ln w="2098">
          <a:noFill/>
          <a:prstDash val="solid"/>
        </a:ln>
      </c:spPr>
      <c:txPr>
        <a:bodyPr/>
        <a:lstStyle/>
        <a:p>
          <a:pPr>
            <a:defRPr lang="en-SG" sz="1200" b="1">
              <a:solidFill>
                <a:srgbClr val="909090"/>
              </a:solidFill>
            </a:defRPr>
          </a:pPr>
          <a:endParaRPr lang="fr-FR"/>
        </a:p>
      </c:txPr>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[Graphique dans Microsoft PowerPoint]Feuil1!Tableau croisé dynamique1</c:name>
    <c:fmtId val="19"/>
  </c:pivotSource>
  <c:chart>
    <c:autoTitleDeleted val="1"/>
    <c:pivotFmts>
      <c:pivotFmt>
        <c:idx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circle"/>
          <c:size val="6"/>
        </c:marke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2"/>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3"/>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4"/>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none"/>
        </c:marke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marker>
          <c:symbol val="none"/>
        </c:marke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Lbl>
          <c:idx val="0"/>
          <c:spPr>
            <a:solidFill>
              <a:sysClr val="window" lastClr="FFFFFF">
                <a:alpha val="90000"/>
              </a:sysClr>
            </a:solidFill>
            <a:ln w="12700" cap="flat" cmpd="sng" algn="ctr">
              <a:solidFill>
                <a:srgbClr val="156082"/>
              </a:solidFill>
              <a:round/>
            </a:ln>
            <a:effectLst>
              <a:outerShdw blurRad="50800" dist="38100" dir="2700000" algn="tl" rotWithShape="0">
                <a:srgbClr val="156082">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fr-FR"/>
            </a:p>
          </c:txPr>
          <c:dLblPos val="inEnd"/>
          <c:showLegendKey val="0"/>
          <c:showVal val="0"/>
          <c:showCatName val="1"/>
          <c:showSerName val="0"/>
          <c:showPercent val="1"/>
          <c:showBubbleSize val="0"/>
          <c:extLst>
            <c:ext xmlns:c15="http://schemas.microsoft.com/office/drawing/2012/chart" uri="{CE6537A1-D6FC-4f65-9D91-7224C49458BB}"/>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Feuil1!$B$3</c:f>
              <c:strCache>
                <c:ptCount val="1"/>
                <c:pt idx="0">
                  <c:v>Total</c:v>
                </c:pt>
              </c:strCache>
            </c:strRef>
          </c:tx>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682-45B3-9963-3520D30905F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682-45B3-9963-3520D30905F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682-45B3-9963-3520D30905F9}"/>
              </c:ext>
            </c:extLst>
          </c:dPt>
          <c:dLbls>
            <c:delete val="1"/>
          </c:dLbls>
          <c:cat>
            <c:strRef>
              <c:f>Feuil1!$A$4:$A$7</c:f>
              <c:strCache>
                <c:ptCount val="3"/>
                <c:pt idx="0">
                  <c:v>Sécurité opérationnelle</c:v>
                </c:pt>
                <c:pt idx="1">
                  <c:v>Sécurité des procédés</c:v>
                </c:pt>
                <c:pt idx="2">
                  <c:v>Transport</c:v>
                </c:pt>
              </c:strCache>
            </c:strRef>
          </c:cat>
          <c:val>
            <c:numRef>
              <c:f>Feuil1!$B$4:$B$7</c:f>
              <c:numCache>
                <c:formatCode>General</c:formatCode>
                <c:ptCount val="3"/>
                <c:pt idx="0">
                  <c:v>33</c:v>
                </c:pt>
                <c:pt idx="1">
                  <c:v>1</c:v>
                </c:pt>
                <c:pt idx="2">
                  <c:v>17</c:v>
                </c:pt>
              </c:numCache>
            </c:numRef>
          </c:val>
          <c:extLst>
            <c:ext xmlns:c16="http://schemas.microsoft.com/office/drawing/2014/chart" uri="{C3380CC4-5D6E-409C-BE32-E72D297353CC}">
              <c16:uniqueId val="{00000006-2682-45B3-9963-3520D30905F9}"/>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0.55409</cdr:x>
      <cdr:y>0.47199</cdr:y>
    </cdr:from>
    <cdr:to>
      <cdr:x>0.55409</cdr:x>
      <cdr:y>0.56005</cdr:y>
    </cdr:to>
    <cdr:cxnSp macro="">
      <cdr:nvCxnSpPr>
        <cdr:cNvPr id="10" name="Connecteur droit avec flèche 9">
          <a:extLst xmlns:a="http://schemas.openxmlformats.org/drawingml/2006/main">
            <a:ext uri="{FF2B5EF4-FFF2-40B4-BE49-F238E27FC236}">
              <a16:creationId xmlns:a16="http://schemas.microsoft.com/office/drawing/2014/main" id="{1ACC2027-6DCC-D449-6D80-FD2D58408A06}"/>
            </a:ext>
          </a:extLst>
        </cdr:cNvPr>
        <cdr:cNvCxnSpPr/>
      </cdr:nvCxnSpPr>
      <cdr:spPr>
        <a:xfrm xmlns:a="http://schemas.openxmlformats.org/drawingml/2006/main" flipV="1">
          <a:off x="3254814" y="2315522"/>
          <a:ext cx="0" cy="43200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31/10/2024</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31/10/2024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effectLst/>
                <a:latin typeface="Arial" panose="020B0604020202020204" pitchFamily="34" charset="0"/>
              </a:rPr>
              <a:t>Afin de respecter la dénomination de la Marque, merci de veiller à la bonne orthographe de </a:t>
            </a:r>
            <a:r>
              <a:rPr lang="fr-FR" b="1" i="0" dirty="0" err="1">
                <a:effectLst/>
                <a:latin typeface="Arial" panose="020B0604020202020204" pitchFamily="34" charset="0"/>
              </a:rPr>
              <a:t>TotalEnergies</a:t>
            </a:r>
            <a:r>
              <a:rPr lang="fr-FR" b="1" i="0" dirty="0">
                <a:effectLst/>
                <a:latin typeface="Arial" panose="020B0604020202020204" pitchFamily="34" charset="0"/>
              </a:rPr>
              <a:t>.</a:t>
            </a:r>
            <a:endParaRPr lang="fr-FR" b="0" i="0" dirty="0">
              <a:effectLst/>
              <a:latin typeface="Arial" panose="020B0604020202020204" pitchFamily="34" charset="0"/>
            </a:endParaRPr>
          </a:p>
          <a:p>
            <a:pPr algn="l"/>
            <a:endParaRPr lang="fr-FR" b="1" i="0" dirty="0">
              <a:effectLst/>
              <a:latin typeface="Arial" panose="020B0604020202020204" pitchFamily="34" charset="0"/>
            </a:endParaRPr>
          </a:p>
          <a:p>
            <a:pPr algn="l"/>
            <a:r>
              <a:rPr lang="fr-FR" b="1" i="0" dirty="0" err="1">
                <a:effectLst/>
                <a:latin typeface="Arial" panose="020B0604020202020204" pitchFamily="34" charset="0"/>
              </a:rPr>
              <a:t>TotalEnergies</a:t>
            </a:r>
            <a:r>
              <a:rPr lang="fr-FR" b="0" i="0" dirty="0">
                <a:effectLst/>
                <a:latin typeface="Arial" panose="020B0604020202020204" pitchFamily="34" charset="0"/>
              </a:rPr>
              <a:t> s’écrit en un seul mot, sans espace, avec un « s » à la fin, avec le T et le E en majuscules, les autres lettres en minuscules, et pas d’accent sur le E majuscule.</a:t>
            </a:r>
          </a:p>
          <a:p>
            <a:pPr algn="l"/>
            <a:endParaRPr lang="fr-FR" b="0" i="0" dirty="0">
              <a:effectLst/>
              <a:latin typeface="Arial" panose="020B0604020202020204" pitchFamily="34" charset="0"/>
            </a:endParaRPr>
          </a:p>
          <a:p>
            <a:pPr algn="l"/>
            <a:r>
              <a:rPr lang="fr-FR" b="0" i="0" dirty="0">
                <a:effectLst/>
                <a:latin typeface="Arial" panose="020B0604020202020204" pitchFamily="34" charset="0"/>
              </a:rPr>
              <a:t>Elle s’écrit bien </a:t>
            </a:r>
            <a:r>
              <a:rPr lang="fr-FR" b="0" i="0" dirty="0" err="1">
                <a:effectLst/>
                <a:latin typeface="Arial" panose="020B0604020202020204" pitchFamily="34" charset="0"/>
              </a:rPr>
              <a:t>TotalEnergies</a:t>
            </a:r>
            <a:r>
              <a:rPr lang="fr-FR" b="0" i="0" dirty="0">
                <a:effectLst/>
                <a:latin typeface="Arial" panose="020B0604020202020204" pitchFamily="34" charset="0"/>
              </a:rPr>
              <a:t> </a:t>
            </a:r>
            <a:r>
              <a:rPr lang="fr-FR" b="1" i="0" u="sng" dirty="0">
                <a:effectLst/>
                <a:latin typeface="Arial" panose="020B0604020202020204" pitchFamily="34" charset="0"/>
              </a:rPr>
              <a:t>et non</a:t>
            </a:r>
            <a:r>
              <a:rPr lang="fr-FR" b="0" i="0" dirty="0">
                <a:effectLst/>
                <a:latin typeface="Arial" panose="020B0604020202020204" pitchFamily="34" charset="0"/>
              </a:rPr>
              <a:t> :</a:t>
            </a: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r>
              <a:rPr lang="fr-FR" b="0" i="0" dirty="0">
                <a:effectLst/>
                <a:latin typeface="Arial" panose="020B0604020202020204" pitchFamily="34" charset="0"/>
              </a:rPr>
              <a:t> (avec un espace)</a:t>
            </a:r>
          </a:p>
          <a:p>
            <a:pPr marL="171450" indent="-171450" algn="l">
              <a:buFont typeface="Arial" panose="020B0604020202020204" pitchFamily="34" charset="0"/>
              <a:buChar char="•"/>
            </a:pPr>
            <a:r>
              <a:rPr lang="fr-FR" b="0" i="0" dirty="0" err="1">
                <a:effectLst/>
                <a:latin typeface="Arial" panose="020B0604020202020204" pitchFamily="34" charset="0"/>
              </a:rPr>
              <a:t>totalenergies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err="1">
                <a:effectLst/>
                <a:latin typeface="Arial" panose="020B0604020202020204" pitchFamily="34" charset="0"/>
              </a:rPr>
              <a:t>Totalenergies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err="1">
                <a:effectLst/>
                <a:latin typeface="Arial" panose="020B0604020202020204" pitchFamily="34" charset="0"/>
              </a:rPr>
              <a:t>totalEnergies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 </a:t>
            </a:r>
            <a:r>
              <a:rPr lang="fr-FR" b="0" i="0" dirty="0" err="1">
                <a:effectLst/>
                <a:latin typeface="Arial" panose="020B0604020202020204" pitchFamily="34" charset="0"/>
              </a:rPr>
              <a:t>Energies</a:t>
            </a:r>
            <a:endParaRPr lang="fr-FR" b="0" i="0" dirty="0">
              <a:effectLst/>
              <a:latin typeface="Arial" panose="020B0604020202020204" pitchFamily="34" charset="0"/>
            </a:endParaRPr>
          </a:p>
          <a:p>
            <a:pPr marL="171450" indent="-171450" algn="l">
              <a:buFont typeface="Arial" panose="020B0604020202020204" pitchFamily="34" charset="0"/>
              <a:buChar char="•"/>
            </a:pPr>
            <a:r>
              <a:rPr lang="fr-FR" b="0" i="0" dirty="0">
                <a:effectLst/>
                <a:latin typeface="Arial" panose="020B0604020202020204" pitchFamily="34" charset="0"/>
              </a:rPr>
              <a:t>TOTALENERGIES</a:t>
            </a:r>
          </a:p>
          <a:p>
            <a:pPr marL="171450" indent="-171450" algn="l">
              <a:buFont typeface="Arial" panose="020B0604020202020204" pitchFamily="34" charset="0"/>
              <a:buChar char="•"/>
            </a:pPr>
            <a:r>
              <a:rPr lang="fr-FR" b="0" i="0" dirty="0">
                <a:effectLst/>
                <a:latin typeface="Arial" panose="020B0604020202020204" pitchFamily="34" charset="0"/>
              </a:rPr>
              <a:t>TOTAL ENERGIES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372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681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622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989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256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6699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530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7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394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458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314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606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341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458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8352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dirty="0"/>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dirty="0"/>
              <a:t>Our </a:t>
            </a:r>
            <a:r>
              <a:rPr lang="fr-FR" dirty="0" err="1"/>
              <a:t>lives</a:t>
            </a:r>
            <a:r>
              <a:rPr lang="fr-FR" dirty="0"/>
              <a:t> first – Introduction to the program</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dirty="0"/>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dirty="0"/>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ver">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B61646D-5E89-4E24-B155-7F7D30616C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464400" y="2469600"/>
            <a:ext cx="9600000" cy="1440000"/>
          </a:xfrm>
        </p:spPr>
        <p:txBody>
          <a:bodyPr anchor="b">
            <a:noAutofit/>
          </a:bodyPr>
          <a:lstStyle>
            <a:lvl1pPr algn="l">
              <a:lnSpc>
                <a:spcPct val="90000"/>
              </a:lnSpc>
              <a:defRPr sz="26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464400" y="3985200"/>
            <a:ext cx="9600000" cy="46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hasCustomPrompt="1"/>
          </p:nvPr>
        </p:nvSpPr>
        <p:spPr>
          <a:xfrm>
            <a:off x="464400" y="4496400"/>
            <a:ext cx="9600000" cy="720000"/>
          </a:xfrm>
        </p:spPr>
        <p:txBody>
          <a:bodyPr>
            <a:noAutofit/>
          </a:bodyPr>
          <a:lstStyle>
            <a:lvl1pPr marL="0" indent="0">
              <a:buNone/>
              <a:defRPr sz="1600">
                <a:solidFill>
                  <a:schemeClr val="tx1"/>
                </a:solidFill>
              </a:defRPr>
            </a:lvl1pPr>
            <a:lvl2pPr marL="81000" indent="0">
              <a:buNone/>
              <a:defRPr/>
            </a:lvl2pPr>
          </a:lstStyle>
          <a:p>
            <a:pPr lvl="0"/>
            <a:r>
              <a:rPr lang="en-US" noProof="0"/>
              <a:t>Click to edit Master text styles</a:t>
            </a:r>
          </a:p>
        </p:txBody>
      </p:sp>
    </p:spTree>
    <p:extLst>
      <p:ext uri="{BB962C8B-B14F-4D97-AF65-F5344CB8AC3E}">
        <p14:creationId xmlns:p14="http://schemas.microsoft.com/office/powerpoint/2010/main" val="2917553791"/>
      </p:ext>
    </p:extLst>
  </p:cSld>
  <p:clrMapOvr>
    <a:masterClrMapping/>
  </p:clrMapOvr>
  <p:hf hd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ver with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6A2E4E2-E259-4417-95E9-44338FC097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hasCustomPrompt="1"/>
          </p:nvPr>
        </p:nvSpPr>
        <p:spPr>
          <a:xfrm>
            <a:off x="0" y="3"/>
            <a:ext cx="609376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Photo</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6361200" y="2469600"/>
            <a:ext cx="5400000" cy="1440000"/>
          </a:xfrm>
        </p:spPr>
        <p:txBody>
          <a:bodyPr anchor="b">
            <a:noAutofit/>
          </a:bodyPr>
          <a:lstStyle>
            <a:lvl1pPr algn="l">
              <a:lnSpc>
                <a:spcPct val="90000"/>
              </a:lnSpc>
              <a:defRPr sz="2600">
                <a:solidFill>
                  <a:schemeClr val="tx2"/>
                </a:solidFill>
              </a:defRPr>
            </a:lvl1pPr>
          </a:lstStyle>
          <a:p>
            <a:r>
              <a:rPr lang="en-US" noProof="0"/>
              <a:t>Click to edit 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985200"/>
            <a:ext cx="5400000" cy="828000"/>
          </a:xfrm>
        </p:spPr>
        <p:txBody>
          <a:bodyPr anchor="t">
            <a:noAutofit/>
          </a:bodyPr>
          <a:lstStyle>
            <a:lvl1pPr marL="0" indent="0" algn="l">
              <a:lnSpc>
                <a:spcPct val="90000"/>
              </a:lnSpc>
              <a:buNone/>
              <a:defRPr sz="2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763100"/>
            <a:ext cx="5400000" cy="720000"/>
          </a:xfrm>
        </p:spPr>
        <p:txBody>
          <a:bodyPr>
            <a:noAutofit/>
          </a:bodyPr>
          <a:lstStyle>
            <a:lvl1pPr marL="0" indent="0">
              <a:buNone/>
              <a:defRPr sz="1600">
                <a:solidFill>
                  <a:schemeClr val="tx1"/>
                </a:solidFill>
              </a:defRPr>
            </a:lvl1pPr>
            <a:lvl2pPr marL="81000" indent="0">
              <a:buNone/>
              <a:defRPr/>
            </a:lvl2pPr>
          </a:lstStyle>
          <a:p>
            <a:pPr lvl="0"/>
            <a:r>
              <a:rPr lang="en-US" noProof="0"/>
              <a:t>Click to edit Master text styles</a:t>
            </a:r>
          </a:p>
        </p:txBody>
      </p:sp>
    </p:spTree>
    <p:extLst>
      <p:ext uri="{BB962C8B-B14F-4D97-AF65-F5344CB8AC3E}">
        <p14:creationId xmlns:p14="http://schemas.microsoft.com/office/powerpoint/2010/main" val="3419599547"/>
      </p:ext>
    </p:extLst>
  </p:cSld>
  <p:clrMapOvr>
    <a:masterClrMapping/>
  </p:clrMapOvr>
  <p:hf hdr="0" dt="0"/>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222A3A7-1CDF-47EC-83AD-A32B0F354D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2299144"/>
            <a:ext cx="5760000" cy="720000"/>
          </a:xfrm>
        </p:spPr>
        <p:txBody>
          <a:bodyPr>
            <a:noAutofit/>
          </a:bodyPr>
          <a:lstStyle>
            <a:lvl1pPr>
              <a:defRPr sz="3200">
                <a:solidFill>
                  <a:schemeClr val="tx2"/>
                </a:solidFill>
              </a:defRPr>
            </a:lvl1pPr>
          </a:lstStyle>
          <a:p>
            <a:r>
              <a:rPr lang="en-US" noProof="0"/>
              <a:t>Click to edit the title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hasCustomPrompt="1"/>
          </p:nvPr>
        </p:nvSpPr>
        <p:spPr>
          <a:xfrm>
            <a:off x="464400" y="3188344"/>
            <a:ext cx="5760000" cy="3240000"/>
          </a:xfrm>
        </p:spPr>
        <p:txBody>
          <a:bodyPr>
            <a:noAutofit/>
          </a:bodyPr>
          <a:lstStyle>
            <a:lvl1pPr marL="324000" indent="-324000">
              <a:spcBef>
                <a:spcPts val="450"/>
              </a:spcBef>
              <a:buFont typeface="+mj-lt"/>
              <a:buAutoNum type="arabicPeriod"/>
              <a:defRPr sz="16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32815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Chapte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3" y="3351600"/>
            <a:ext cx="11279999" cy="972000"/>
          </a:xfrm>
        </p:spPr>
        <p:txBody>
          <a:bodyPr>
            <a:noAutofit/>
          </a:bodyPr>
          <a:lstStyle>
            <a:lvl1pPr>
              <a:lnSpc>
                <a:spcPct val="90000"/>
              </a:lnSpc>
              <a:defRPr sz="30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381200"/>
            <a:ext cx="11280000" cy="504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3" y="1490400"/>
            <a:ext cx="4800000" cy="1764000"/>
          </a:xfrm>
        </p:spPr>
        <p:txBody>
          <a:bodyPr>
            <a:noAutofit/>
          </a:bodyPr>
          <a:lstStyle>
            <a:lvl1pPr marL="0" indent="0">
              <a:buNone/>
              <a:defRPr sz="12800">
                <a:solidFill>
                  <a:schemeClr val="tx2"/>
                </a:solidFill>
              </a:defRPr>
            </a:lvl1pPr>
          </a:lstStyle>
          <a:p>
            <a:pPr lvl="0"/>
            <a:r>
              <a:rPr lang="en-US" noProof="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5E5846ED-BA9F-4FB6-B890-AAE35D9A85C4}" type="datetime1">
              <a:rPr lang="en-US" noProof="0" smtClean="0"/>
              <a:t>10/31/2024</a:t>
            </a:fld>
            <a:endParaRPr lang="en-US" noProof="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3905746240"/>
      </p:ext>
    </p:extLst>
  </p:cSld>
  <p:clrMapOvr>
    <a:masterClrMapping/>
  </p:clrMapOvr>
  <p:hf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Chapter with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hasCustomPrompt="1"/>
          </p:nvPr>
        </p:nvSpPr>
        <p:spPr>
          <a:xfrm>
            <a:off x="0" y="3"/>
            <a:ext cx="609376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Photo</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361200" y="3351600"/>
            <a:ext cx="5400000" cy="972000"/>
          </a:xfrm>
        </p:spPr>
        <p:txBody>
          <a:bodyPr>
            <a:noAutofit/>
          </a:bodyPr>
          <a:lstStyle>
            <a:lvl1pPr>
              <a:lnSpc>
                <a:spcPct val="90000"/>
              </a:lnSpc>
              <a:defRPr sz="3000">
                <a:solidFill>
                  <a:schemeClr val="tx2"/>
                </a:solidFill>
              </a:defRPr>
            </a:lvl1pPr>
          </a:lstStyle>
          <a:p>
            <a:r>
              <a:rPr lang="en-US" noProof="0"/>
              <a:t>Click to edit Master title style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381200"/>
            <a:ext cx="5400000" cy="900000"/>
          </a:xfrm>
        </p:spPr>
        <p:txBody>
          <a:bodyPr anchor="t">
            <a:noAutofit/>
          </a:bodyPr>
          <a:lstStyle>
            <a:lvl1pPr marL="0" indent="0">
              <a:lnSpc>
                <a:spcPct val="90000"/>
              </a:lnSpc>
              <a:buNone/>
              <a:defRPr sz="20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subtitle style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764000"/>
          </a:xfrm>
        </p:spPr>
        <p:txBody>
          <a:bodyPr>
            <a:noAutofit/>
          </a:bodyPr>
          <a:lstStyle>
            <a:lvl1pPr marL="0" indent="0">
              <a:buNone/>
              <a:defRPr sz="12800">
                <a:solidFill>
                  <a:schemeClr val="tx2"/>
                </a:solidFill>
              </a:defRPr>
            </a:lvl1pPr>
          </a:lstStyle>
          <a:p>
            <a:pPr lvl="0"/>
            <a:r>
              <a:rPr lang="en-US" noProof="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9" y="6523200"/>
            <a:ext cx="144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75F8B8EE-2633-4C73-B793-189DFD16F821}" type="datetime1">
              <a:rPr lang="en-US" noProof="0" smtClean="0"/>
              <a:t>10/31/2024</a:t>
            </a:fld>
            <a:endParaRPr lang="en-US" noProof="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noProof="0"/>
              <a:t>Date - Footer of your presentation</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523155668"/>
      </p:ext>
    </p:extLst>
  </p:cSld>
  <p:clrMapOvr>
    <a:masterClrMapping/>
  </p:clrMapOvr>
  <p:hf hdr="0" dt="0"/>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C7D11D0F-F0D9-47DF-B8AD-06E09636AA2C}"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Date - Footer of your presentation</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4123518077"/>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hasCustomPrompt="1"/>
          </p:nvPr>
        </p:nvSpPr>
        <p:spPr>
          <a:xfrm>
            <a:off x="0" y="3"/>
            <a:ext cx="6093760" cy="6857999"/>
          </a:xfrm>
          <a:solidFill>
            <a:schemeClr val="bg1">
              <a:lumMod val="95000"/>
            </a:schemeClr>
          </a:solidFill>
        </p:spPr>
        <p:txBody>
          <a:bodyPr anchor="ctr"/>
          <a:lstStyle>
            <a:lvl1pPr marL="0" indent="0" algn="ctr">
              <a:buNone/>
              <a:defRPr sz="1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dirty="0"/>
              <a:t>Photo</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260000"/>
            <a:ext cx="5424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hasCustomPrompt="1"/>
          </p:nvPr>
        </p:nvSpPr>
        <p:spPr>
          <a:xfrm>
            <a:off x="6361199" y="242844"/>
            <a:ext cx="3696000" cy="864000"/>
          </a:xfrm>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485D5592-0E51-4F55-B572-D942CF81BF90}"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en-US" noProof="0" smtClean="0"/>
              <a:pPr/>
              <a:t>‹N°›</a:t>
            </a:fld>
            <a:endParaRPr lang="en-US" noProof="0"/>
          </a:p>
        </p:txBody>
      </p:sp>
      <p:sp>
        <p:nvSpPr>
          <p:cNvPr id="10" name="Espace réservé du texte 8">
            <a:extLst>
              <a:ext uri="{FF2B5EF4-FFF2-40B4-BE49-F238E27FC236}">
                <a16:creationId xmlns:a16="http://schemas.microsoft.com/office/drawing/2014/main" id="{46EA8343-B47F-4E3E-A907-417C146F1BA1}"/>
              </a:ext>
            </a:extLst>
          </p:cNvPr>
          <p:cNvSpPr>
            <a:spLocks noGrp="1"/>
          </p:cNvSpPr>
          <p:nvPr>
            <p:ph type="body" sz="quarter" idx="15" hasCustomPrompt="1"/>
          </p:nvPr>
        </p:nvSpPr>
        <p:spPr>
          <a:xfrm>
            <a:off x="825579" y="6523200"/>
            <a:ext cx="14400" cy="100800"/>
          </a:xfrm>
          <a:solidFill>
            <a:schemeClr val="bg1"/>
          </a:solidFill>
        </p:spPr>
        <p:txBody>
          <a:bodyPr lIns="0" tIns="0" rIns="0" bIns="0"/>
          <a:lstStyle>
            <a:lvl1pPr marL="0" indent="0">
              <a:buNone/>
              <a:defRPr sz="100">
                <a:solidFill>
                  <a:schemeClr val="bg1"/>
                </a:solidFill>
              </a:defRPr>
            </a:lvl1pPr>
          </a:lstStyle>
          <a:p>
            <a:pPr lvl="0"/>
            <a:r>
              <a:rPr lang="en-US" noProof="0"/>
              <a:t> </a:t>
            </a:r>
          </a:p>
        </p:txBody>
      </p:sp>
    </p:spTree>
    <p:extLst>
      <p:ext uri="{BB962C8B-B14F-4D97-AF65-F5344CB8AC3E}">
        <p14:creationId xmlns:p14="http://schemas.microsoft.com/office/powerpoint/2010/main" val="490456314"/>
      </p:ext>
    </p:extLst>
  </p:cSld>
  <p:clrMapOvr>
    <a:masterClrMapping/>
  </p:clrMapOvr>
  <p:hf hdr="0" dt="0"/>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528000"/>
            <a:ext cx="11280000" cy="2736000"/>
          </a:xfrm>
        </p:spPr>
        <p:txBody>
          <a:bodyPr/>
          <a:lstStyle>
            <a:lvl1pPr>
              <a:defRPr>
                <a:solidFill>
                  <a:schemeClr val="tx1"/>
                </a:solidFill>
              </a:defRPr>
            </a:lvl1pPr>
            <a:lvl2pPr>
              <a:spcBef>
                <a:spcPts val="300"/>
              </a:spcBef>
              <a:defRPr>
                <a:solidFill>
                  <a:schemeClr val="tx1"/>
                </a:solidFill>
              </a:defRPr>
            </a:lvl2pPr>
          </a:lstStyle>
          <a:p>
            <a:pPr lvl="0"/>
            <a:r>
              <a:rPr lang="en-US" noProof="0"/>
              <a:t>Click to edit Master text styles</a:t>
            </a:r>
          </a:p>
          <a:p>
            <a:pPr lvl="1"/>
            <a:r>
              <a:rPr lang="en-US" noProof="0"/>
              <a:t>Second level</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hasCustomPrompt="1"/>
          </p:nvPr>
        </p:nvSpPr>
        <p:spPr>
          <a:xfrm>
            <a:off x="589754" y="1260000"/>
            <a:ext cx="11160125" cy="2160000"/>
          </a:xfrm>
        </p:spPr>
        <p:txBody>
          <a:bodyPr anchor="ctr"/>
          <a:lstStyle>
            <a:lvl1pPr marL="0" indent="0" algn="ctr">
              <a:buNone/>
              <a:defRPr sz="1400">
                <a:solidFill>
                  <a:schemeClr val="tx2"/>
                </a:solidFill>
              </a:defRPr>
            </a:lvl1pPr>
          </a:lstStyle>
          <a:p>
            <a:r>
              <a:rPr lang="en-US" noProof="0" dirty="0"/>
              <a:t>Table</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8DFB552D-177C-4E5D-80C7-1438DA00E1DB}"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2774465284"/>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260000"/>
            <a:ext cx="4800000" cy="504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hasCustomPrompt="1"/>
          </p:nvPr>
        </p:nvSpPr>
        <p:spPr>
          <a:xfrm>
            <a:off x="5425441" y="1260000"/>
            <a:ext cx="6312439" cy="5040000"/>
          </a:xfrm>
        </p:spPr>
        <p:txBody>
          <a:bodyPr anchor="ctr"/>
          <a:lstStyle>
            <a:lvl1pPr marL="0" indent="0" algn="ctr">
              <a:buNone/>
              <a:defRPr sz="1400">
                <a:solidFill>
                  <a:schemeClr val="tx2"/>
                </a:solidFill>
              </a:defRPr>
            </a:lvl1pPr>
          </a:lstStyle>
          <a:p>
            <a:r>
              <a:rPr lang="en-US" noProof="0" dirty="0"/>
              <a:t>Chart</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hasCustomPrompt="1"/>
          </p:nvPr>
        </p:nvSpPr>
        <p:spPr>
          <a:xfrm>
            <a:off x="469879" y="242844"/>
            <a:ext cx="9600000" cy="864000"/>
          </a:xfrm>
        </p:spPr>
        <p:txBody>
          <a:bodyPr/>
          <a:lstStyle>
            <a:lvl1pPr>
              <a:defRPr>
                <a:solidFill>
                  <a:schemeClr val="tx2"/>
                </a:solidFill>
              </a:defRPr>
            </a:lvl1pPr>
          </a:lstStyle>
          <a:p>
            <a:r>
              <a:rPr lang="en-US" noProof="0"/>
              <a:t>Click to edit Master title style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AE12454-0D23-4594-BBCC-9CC681656B23}" type="datetime1">
              <a:rPr lang="en-US" noProof="0" smtClean="0"/>
              <a:t>10/31/2024</a:t>
            </a:fld>
            <a:endParaRPr lang="en-US" noProof="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noProof="0"/>
              <a:t>Date - Footer of your presentation</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3520555191"/>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266421"/>
            <a:ext cx="2160000" cy="1188000"/>
          </a:xfrm>
        </p:spPr>
        <p:txBody>
          <a:bodyPr anchor="ctr">
            <a:noAutofit/>
          </a:bodyPr>
          <a:lstStyle>
            <a:lvl1pPr marL="0" indent="0">
              <a:buNone/>
              <a:defRPr sz="70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700" y="1266421"/>
            <a:ext cx="8497179"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en-US" noProof="0"/>
              <a:t>Click to edit Master text styles</a:t>
            </a:r>
          </a:p>
          <a:p>
            <a:pPr lvl="1"/>
            <a:r>
              <a:rPr lang="en-US" noProof="0"/>
              <a:t>Second level</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422021"/>
            <a:ext cx="2160000" cy="1188000"/>
          </a:xfrm>
        </p:spPr>
        <p:txBody>
          <a:bodyPr anchor="ctr">
            <a:noAutofit/>
          </a:bodyPr>
          <a:lstStyle>
            <a:lvl1pPr marL="0" indent="0">
              <a:buNone/>
              <a:defRPr sz="70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700" y="2422021"/>
            <a:ext cx="8497179"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en-US" noProof="0"/>
              <a:t>Click to edit Master text styles</a:t>
            </a:r>
          </a:p>
          <a:p>
            <a:pPr lvl="1"/>
            <a:r>
              <a:rPr lang="en-US" noProof="0"/>
              <a:t>Second level</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577621"/>
            <a:ext cx="2160000" cy="1188000"/>
          </a:xfrm>
        </p:spPr>
        <p:txBody>
          <a:bodyPr anchor="ctr">
            <a:noAutofit/>
          </a:bodyPr>
          <a:lstStyle>
            <a:lvl1pPr marL="0" indent="0">
              <a:buNone/>
              <a:defRPr sz="70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700" y="3577621"/>
            <a:ext cx="8497179" cy="1188000"/>
          </a:xfrm>
        </p:spPr>
        <p:txBody>
          <a:bodyPr anchor="ctr">
            <a:noAutofit/>
          </a:bodyPr>
          <a:lstStyle>
            <a:lvl1pPr marL="0" indent="0">
              <a:buNone/>
              <a:defRPr sz="1600" b="1">
                <a:solidFill>
                  <a:schemeClr val="tx1"/>
                </a:solidFill>
              </a:defRPr>
            </a:lvl1pPr>
            <a:lvl2pPr marL="135000" indent="-135000">
              <a:spcBef>
                <a:spcPts val="450"/>
              </a:spcBef>
              <a:buSzPct val="100000"/>
              <a:buFont typeface="Arial" panose="020B0604020202020204" pitchFamily="34" charset="0"/>
              <a:buChar char="•"/>
              <a:tabLst/>
              <a:defRPr sz="1600">
                <a:solidFill>
                  <a:schemeClr val="tx1"/>
                </a:solidFill>
              </a:defRPr>
            </a:lvl2pPr>
          </a:lstStyle>
          <a:p>
            <a:pPr lvl="0"/>
            <a:r>
              <a:rPr lang="en-US" noProof="0"/>
              <a:t>Click to edit Master text styles</a:t>
            </a:r>
          </a:p>
          <a:p>
            <a:pPr lvl="1"/>
            <a:r>
              <a:rPr lang="en-US" noProof="0"/>
              <a:t>Second level</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64000" y="1642621"/>
            <a:ext cx="3312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en-US" noProof="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64000" y="2798221"/>
            <a:ext cx="3312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en-US" noProof="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64000" y="3953821"/>
            <a:ext cx="331200" cy="4356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350" b="1"/>
            </a:lvl1pPr>
            <a:lvl2pPr marL="94500" indent="108347">
              <a:spcBef>
                <a:spcPts val="450"/>
              </a:spcBef>
              <a:buSzPct val="100000"/>
              <a:buFont typeface="Arial" panose="020B0604020202020204" pitchFamily="34" charset="0"/>
              <a:buChar char="•"/>
              <a:tabLst/>
              <a:defRPr/>
            </a:lvl2pPr>
          </a:lstStyle>
          <a:p>
            <a:pPr lvl="0"/>
            <a:r>
              <a:rPr lang="en-US" noProof="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33EE8EDC-C6A9-4964-9E87-E88C2929AB1A}" type="datetime1">
              <a:rPr lang="en-US" noProof="0" smtClean="0"/>
              <a:t>10/31/2024</a:t>
            </a:fld>
            <a:endParaRPr lang="en-US" noProof="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noProof="0"/>
              <a:t>Date - Footer of your presentation</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200235193"/>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D37BF729-D815-4C82-B52A-FFF8B293FAE2}" type="datetime1">
              <a:rPr lang="en-US" noProof="0" smtClean="0"/>
              <a:t>10/31/2024</a:t>
            </a:fld>
            <a:endParaRPr lang="en-US" noProof="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281876392"/>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E060045C-3376-4648-B053-3E9107C81084}" type="datetime1">
              <a:rPr lang="en-US" noProof="0" smtClean="0"/>
              <a:t>10/31/2024</a:t>
            </a:fld>
            <a:endParaRPr lang="en-US" noProof="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3236125315"/>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89743" y="2845977"/>
            <a:ext cx="11280000" cy="1440000"/>
          </a:xfrm>
        </p:spPr>
        <p:txBody>
          <a:bodyPr anchor="t">
            <a:noAutofit/>
          </a:bodyPr>
          <a:lstStyle>
            <a:lvl1pPr>
              <a:lnSpc>
                <a:spcPct val="90000"/>
              </a:lnSpc>
              <a:defRPr sz="4000">
                <a:solidFill>
                  <a:schemeClr val="tx2"/>
                </a:solidFill>
              </a:defRPr>
            </a:lvl1pPr>
          </a:lstStyle>
          <a:p>
            <a:r>
              <a:rPr lang="en-US" noProof="0"/>
              <a:t>Click to edit Master title style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60E786F5-07F4-4368-B0B9-35028B1E5BE9}" type="datetime1">
              <a:rPr lang="en-US" noProof="0" smtClean="0"/>
              <a:t>10/31/2024</a:t>
            </a:fld>
            <a:endParaRPr lang="en-US" noProof="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noProof="0"/>
              <a:t>Date - Footer of your presentation</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517065706"/>
      </p:ext>
    </p:extLst>
  </p:cSld>
  <p:clrMapOvr>
    <a:masterClrMapping/>
  </p:clrMapOvr>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dirty="0"/>
              <a:t>Our </a:t>
            </a:r>
            <a:r>
              <a:rPr lang="fr-FR" dirty="0" err="1"/>
              <a:t>lives</a:t>
            </a:r>
            <a:r>
              <a:rPr lang="fr-FR" dirty="0"/>
              <a:t> first – Introduction to the program</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Thank yo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D05C011-153D-4979-B904-0F21A7AEEC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2349" y="216037"/>
            <a:ext cx="3012627" cy="1787479"/>
          </a:xfrm>
          <a:prstGeom prst="rect">
            <a:avLst/>
          </a:prstGeom>
          <a:ln>
            <a:noFill/>
          </a:ln>
        </p:spPr>
      </p:pic>
      <p:sp>
        <p:nvSpPr>
          <p:cNvPr id="2" name="Titre 1">
            <a:extLst>
              <a:ext uri="{FF2B5EF4-FFF2-40B4-BE49-F238E27FC236}">
                <a16:creationId xmlns:a16="http://schemas.microsoft.com/office/drawing/2014/main" id="{9A50C95A-056C-429F-A1B6-8B1CDC140D27}"/>
              </a:ext>
            </a:extLst>
          </p:cNvPr>
          <p:cNvSpPr>
            <a:spLocks noGrp="1"/>
          </p:cNvSpPr>
          <p:nvPr>
            <p:ph type="title" hasCustomPrompt="1"/>
          </p:nvPr>
        </p:nvSpPr>
        <p:spPr>
          <a:xfrm>
            <a:off x="1776000" y="2845977"/>
            <a:ext cx="8640000" cy="684000"/>
          </a:xfrm>
        </p:spPr>
        <p:txBody>
          <a:bodyPr anchor="t">
            <a:noAutofit/>
          </a:bodyPr>
          <a:lstStyle>
            <a:lvl1pPr algn="ctr">
              <a:defRPr sz="3400">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2649581549"/>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6" name="Image 5">
            <a:extLst>
              <a:ext uri="{FF2B5EF4-FFF2-40B4-BE49-F238E27FC236}">
                <a16:creationId xmlns:a16="http://schemas.microsoft.com/office/drawing/2014/main" id="{214647AE-C1BC-CA01-91F5-4A7BB5A78015}"/>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144730289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4172688" cy="720000"/>
          </a:xfrm>
        </p:spPr>
        <p:txBody>
          <a:bodyPr>
            <a:noAutofit/>
          </a:bodyPr>
          <a:lstStyle>
            <a:lvl1pPr marL="0" indent="0">
              <a:buNone/>
              <a:defRPr sz="2000">
                <a:solidFill>
                  <a:schemeClr val="tx1"/>
                </a:solidFill>
              </a:defRPr>
            </a:lvl1pPr>
            <a:lvl2pPr marL="108000" indent="0">
              <a:buNone/>
              <a:defRPr/>
            </a:lvl2pPr>
          </a:lstStyle>
          <a:p>
            <a:pPr lvl="0"/>
            <a:r>
              <a:rPr lang="fr-FR" dirty="0"/>
              <a:t>Cliquez pour modifier les styles du texte du masque</a:t>
            </a:r>
          </a:p>
        </p:txBody>
      </p:sp>
      <p:pic>
        <p:nvPicPr>
          <p:cNvPr id="4" name="Image 3">
            <a:extLst>
              <a:ext uri="{FF2B5EF4-FFF2-40B4-BE49-F238E27FC236}">
                <a16:creationId xmlns:a16="http://schemas.microsoft.com/office/drawing/2014/main" id="{009C7774-F187-1ED4-392D-29A8CAFDCB0C}"/>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60149109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pic>
        <p:nvPicPr>
          <p:cNvPr id="5" name="Image 4">
            <a:extLst>
              <a:ext uri="{FF2B5EF4-FFF2-40B4-BE49-F238E27FC236}">
                <a16:creationId xmlns:a16="http://schemas.microsoft.com/office/drawing/2014/main" id="{9FCEFA1C-0EDC-A0D3-BB6B-14726C8071A0}"/>
              </a:ext>
            </a:extLst>
          </p:cNvPr>
          <p:cNvPicPr>
            <a:picLocks noChangeAspect="1"/>
          </p:cNvPicPr>
          <p:nvPr userDrawn="1"/>
        </p:nvPicPr>
        <p:blipFill>
          <a:blip r:embed="rId3"/>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209993231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dirty="0"/>
              <a:t>20240415 CDRC – Pre-job briefing and SGL</a:t>
            </a:r>
            <a:endParaRPr lang="en-US" sz="900"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753505494"/>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a:xfrm>
            <a:off x="4571695" y="6449983"/>
            <a:ext cx="1440000" cy="252000"/>
          </a:xfrm>
          <a:prstGeom prst="rect">
            <a:avLst/>
          </a:prstGeom>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79975845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dirty="0"/>
              <a:t>20240415 CDRC – Pre-job briefing and SGL</a:t>
            </a:r>
            <a:endParaRPr lang="en-US" sz="900"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5827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dirty="0"/>
              <a:t>20240415 CDRC – Pre-job briefing and SGL</a:t>
            </a:r>
            <a:endParaRPr lang="en-US" sz="900"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25030266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dirty="0"/>
              <a:t>20240415 CDRC – Pre-job briefing and SGL</a:t>
            </a:r>
            <a:endParaRPr lang="en-US" sz="900"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478053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dirty="0"/>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dirty="0"/>
              <a:t>20240415 CDRC – Pre-job briefing and SGL</a:t>
            </a:r>
            <a:endParaRPr lang="en-US" sz="900"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01066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54717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dirty="0"/>
              <a:t>20240415 CDRC – Pre-job briefing and SGL</a:t>
            </a:r>
            <a:endParaRPr lang="en-US"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8810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dirty="0"/>
              <a:t>20240415 CDRC – Pre-job briefing and SGL</a:t>
            </a:r>
            <a:endParaRPr lang="en-US" sz="900"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9134767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dirty="0"/>
              <a:t>20240415 CDRC – Pre-job briefing and SGL</a:t>
            </a:r>
            <a:endParaRPr lang="en-US" sz="900"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327743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dirty="0"/>
              <a:t>20240415 CDRC – Pre-job briefing and SGL</a:t>
            </a:r>
            <a:endParaRPr lang="en-US" sz="900"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28271653"/>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F7CDE728-0921-BB1C-9F2B-BC982DAB45AE}"/>
              </a:ext>
            </a:extLst>
          </p:cNvPr>
          <p:cNvPicPr>
            <a:picLocks noChangeAspect="1"/>
          </p:cNvPicPr>
          <p:nvPr userDrawn="1"/>
        </p:nvPicPr>
        <p:blipFill>
          <a:blip r:embed="rId3"/>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24238352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79363241"/>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96537500"/>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dirty="0"/>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119452394"/>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dirty="0"/>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333936114"/>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dirty="0"/>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Date - Pied de page de votre présentation</a:t>
            </a:r>
            <a:endParaRPr lang="fr-FR" dirty="0"/>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389062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endParaRPr lang="fr-FR" dirty="0"/>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dirty="0"/>
              <a:t>Our </a:t>
            </a:r>
            <a:r>
              <a:rPr lang="fr-FR" dirty="0" err="1"/>
              <a:t>lives</a:t>
            </a:r>
            <a:r>
              <a:rPr lang="fr-FR" dirty="0"/>
              <a:t> first – Introduction to the program</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4891995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Date - Pied de page de votre présentation</a:t>
            </a:r>
            <a:endParaRPr lang="fr-FR" dirty="0"/>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523286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dirty="0"/>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4036228385"/>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dirty="0"/>
              <a:t>Modifier les styles du texte du masque</a:t>
            </a:r>
          </a:p>
          <a:p>
            <a:pPr lvl="1"/>
            <a:r>
              <a:rPr lang="fr-FR" dirty="0"/>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endParaRPr lang="fr-FR" dirty="0"/>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7542996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endParaRPr lang="fr-FR" dirty="0"/>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endParaRPr lang="fr-FR" dirty="0"/>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Date - Pied de page de votre présentation</a:t>
            </a:r>
            <a:endParaRPr lang="fr-FR" dirty="0"/>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6973678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dirty="0"/>
              <a:t>Modifier les styles du texte du masque</a:t>
            </a:r>
          </a:p>
          <a:p>
            <a:pPr lvl="1"/>
            <a:r>
              <a:rPr lang="fr-FR" dirty="0"/>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dirty="0"/>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Date - Pied de page de votre présentation</a:t>
            </a:r>
            <a:endParaRPr lang="fr-FR" dirty="0"/>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2547802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266968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149889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C0B4DC7-93E0-497D-A19B-4147B71C77F4}" type="datetime1">
              <a:rPr lang="fr-FR" smtClean="0"/>
              <a:pPr/>
              <a:t>31/10/2024</a:t>
            </a:fld>
            <a:endParaRPr lang="fr-FR" dirty="0"/>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Date - Pied de page de votre présentation</a:t>
            </a:r>
            <a:endParaRPr lang="fr-FR" dirty="0"/>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5538329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endParaRPr lang="fr-FR" dirty="0"/>
          </a:p>
        </p:txBody>
      </p:sp>
    </p:spTree>
    <p:extLst>
      <p:ext uri="{BB962C8B-B14F-4D97-AF65-F5344CB8AC3E}">
        <p14:creationId xmlns:p14="http://schemas.microsoft.com/office/powerpoint/2010/main" val="422068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5.png"/><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1.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dirty="0"/>
              <a:t>Our </a:t>
            </a:r>
            <a:r>
              <a:rPr lang="fr-FR" dirty="0" err="1"/>
              <a:t>lives</a:t>
            </a:r>
            <a:r>
              <a:rPr lang="fr-FR" dirty="0"/>
              <a:t> first – Introduction to the program</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AD45590B-FAB0-4654-A0BE-D8EBC102317D}"/>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10100153" y="138218"/>
            <a:ext cx="1653231" cy="980971"/>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9"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600000" cy="864000"/>
          </a:xfrm>
          <a:prstGeom prst="rect">
            <a:avLst/>
          </a:prstGeom>
        </p:spPr>
        <p:txBody>
          <a:bodyPr vert="horz" lIns="91440" tIns="45720" rIns="91440" bIns="45720" rtlCol="0" anchor="t">
            <a:noAutofit/>
          </a:bodyPr>
          <a:lstStyle/>
          <a:p>
            <a:r>
              <a:rPr lang="fr-FR" noProof="0"/>
              <a:t>Modifiez le style du titre</a:t>
            </a:r>
            <a:endParaRPr lang="en-US" noProof="0"/>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260000"/>
            <a:ext cx="11280000" cy="5040000"/>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800">
                <a:solidFill>
                  <a:schemeClr val="tx1"/>
                </a:solidFill>
              </a:defRPr>
            </a:lvl1pPr>
          </a:lstStyle>
          <a:p>
            <a:fld id="{3FEA2415-3D72-45BB-9BE3-71CAABFDCF8A}" type="datetime1">
              <a:rPr lang="en-US" noProof="0" smtClean="0"/>
              <a:t>10/31/2024</a:t>
            </a:fld>
            <a:endParaRPr lang="en-US" noProof="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800" cap="none" baseline="0">
                <a:solidFill>
                  <a:schemeClr val="tx1"/>
                </a:solidFill>
              </a:defRPr>
            </a:lvl1pPr>
          </a:lstStyle>
          <a:p>
            <a:r>
              <a:rPr lang="en-US" noProof="0"/>
              <a:t>Date - Footer of your presentation</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800" b="1">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418115159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685800" rtl="0" eaLnBrk="1" latinLnBrk="0" hangingPunct="1">
        <a:lnSpc>
          <a:spcPct val="100000"/>
        </a:lnSpc>
        <a:spcBef>
          <a:spcPct val="0"/>
        </a:spcBef>
        <a:buNone/>
        <a:defRPr sz="2400" kern="1200" cap="none"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2pPr>
      <a:lvl3pPr marL="540000" indent="-180000" algn="l" defTabSz="6858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3pPr>
      <a:lvl4pPr marL="720000" indent="-180000" algn="l" defTabSz="685800" rtl="0" eaLnBrk="1" latinLnBrk="0" hangingPunct="1">
        <a:lnSpc>
          <a:spcPct val="100000"/>
        </a:lnSpc>
        <a:spcBef>
          <a:spcPts val="400"/>
        </a:spcBef>
        <a:buFont typeface="Arial" panose="020B0604020202020204" pitchFamily="34" charset="0"/>
        <a:buChar char="-"/>
        <a:defRPr sz="1200" kern="1200">
          <a:solidFill>
            <a:schemeClr val="tx1"/>
          </a:solidFill>
          <a:latin typeface="+mn-lt"/>
          <a:ea typeface="+mn-ea"/>
          <a:cs typeface="+mn-cs"/>
        </a:defRPr>
      </a:lvl4pPr>
      <a:lvl5pPr marL="216000" indent="0" algn="l" defTabSz="685800" rtl="0" eaLnBrk="1" latinLnBrk="0" hangingPunct="1">
        <a:lnSpc>
          <a:spcPct val="100000"/>
        </a:lnSpc>
        <a:spcBef>
          <a:spcPts val="975"/>
        </a:spcBef>
        <a:buFont typeface="Arial" panose="020B0604020202020204" pitchFamily="34" charset="0"/>
        <a:buNone/>
        <a:defRPr sz="105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dirty="0"/>
              <a:t>20240415 CDRC – Pre-job briefing and SGL</a:t>
            </a:r>
            <a:endParaRPr lang="en-US" sz="900"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pic>
        <p:nvPicPr>
          <p:cNvPr id="4" name="Image 3">
            <a:extLst>
              <a:ext uri="{FF2B5EF4-FFF2-40B4-BE49-F238E27FC236}">
                <a16:creationId xmlns:a16="http://schemas.microsoft.com/office/drawing/2014/main" id="{CDCBC06C-2066-B479-0E44-6CFA54B4E1B8}"/>
              </a:ext>
            </a:extLst>
          </p:cNvPr>
          <p:cNvPicPr>
            <a:picLocks noChangeAspect="1"/>
          </p:cNvPicPr>
          <p:nvPr userDrawn="1"/>
        </p:nvPicPr>
        <p:blipFill>
          <a:blip r:embed="rId17"/>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401484346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58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C0B4DC7-93E0-497D-A19B-4147B71C77F4}" type="datetime1">
              <a:rPr lang="fr-FR" smtClean="0"/>
              <a:pPr/>
              <a:t>31/10/2024</a:t>
            </a:fld>
            <a:endParaRPr lang="fr-FR" dirty="0"/>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Date - Pied de page de votre présentation</a:t>
            </a:r>
            <a:endParaRPr lang="fr-FR" dirty="0"/>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3860218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7.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17.png"/><Relationship Id="rId2" Type="http://schemas.openxmlformats.org/officeDocument/2006/relationships/notesSlide" Target="../notesSlides/notesSlide12.xml"/><Relationship Id="rId16"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1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chart" Target="../charts/char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toolbox-hse-ftp.totalenergies.com/Nos_vies_avant_tout/Feu_vert_securite/2024/TotalEnergies_HSE-VIDEO_FVS_VFSTF_HD.mp4" TargetMode="External"/><Relationship Id="rId5" Type="http://schemas.openxmlformats.org/officeDocument/2006/relationships/image" Target="../media/image1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pture d’écran, Police, Graphique, logo&#10;&#10;Description générée automatiquement">
            <a:extLst>
              <a:ext uri="{FF2B5EF4-FFF2-40B4-BE49-F238E27FC236}">
                <a16:creationId xmlns:a16="http://schemas.microsoft.com/office/drawing/2014/main" id="{F0CB5BBE-AB5B-1BFE-CB91-20D90C0C2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2" y="2044495"/>
            <a:ext cx="5390555" cy="2222017"/>
          </a:xfrm>
          <a:prstGeom prst="rect">
            <a:avLst/>
          </a:prstGeom>
        </p:spPr>
      </p:pic>
      <p:sp>
        <p:nvSpPr>
          <p:cNvPr id="3" name="Sous-titre 2">
            <a:extLst>
              <a:ext uri="{FF2B5EF4-FFF2-40B4-BE49-F238E27FC236}">
                <a16:creationId xmlns:a16="http://schemas.microsoft.com/office/drawing/2014/main" id="{D3CF3197-343E-4301-BBB0-E4AF82B287C0}"/>
              </a:ext>
            </a:extLst>
          </p:cNvPr>
          <p:cNvSpPr>
            <a:spLocks noGrp="1"/>
          </p:cNvSpPr>
          <p:nvPr>
            <p:ph type="subTitle" idx="1"/>
          </p:nvPr>
        </p:nvSpPr>
        <p:spPr>
          <a:xfrm>
            <a:off x="880960" y="4520416"/>
            <a:ext cx="4412400" cy="468000"/>
          </a:xfrm>
        </p:spPr>
        <p:txBody>
          <a:bodyPr/>
          <a:lstStyle/>
          <a:p>
            <a:pPr algn="ctr"/>
            <a:r>
              <a:rPr lang="fr-FR" dirty="0"/>
              <a:t>Introduction du programme</a:t>
            </a:r>
          </a:p>
        </p:txBody>
      </p:sp>
    </p:spTree>
    <p:extLst>
      <p:ext uri="{BB962C8B-B14F-4D97-AF65-F5344CB8AC3E}">
        <p14:creationId xmlns:p14="http://schemas.microsoft.com/office/powerpoint/2010/main" val="34955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Life saving checks</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10</a:t>
            </a:fld>
            <a:endParaRPr lang="fr-FR" noProof="0" dirty="0"/>
          </a:p>
        </p:txBody>
      </p:sp>
      <p:sp>
        <p:nvSpPr>
          <p:cNvPr id="7" name="Espace réservé du contenu 5">
            <a:extLst>
              <a:ext uri="{FF2B5EF4-FFF2-40B4-BE49-F238E27FC236}">
                <a16:creationId xmlns:a16="http://schemas.microsoft.com/office/drawing/2014/main" id="{4F2C5E82-EABB-896A-8333-03490007E58B}"/>
              </a:ext>
            </a:extLst>
          </p:cNvPr>
          <p:cNvSpPr txBox="1">
            <a:spLocks/>
          </p:cNvSpPr>
          <p:nvPr/>
        </p:nvSpPr>
        <p:spPr>
          <a:xfrm>
            <a:off x="4121784" y="1474710"/>
            <a:ext cx="7844073" cy="2359742"/>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FR" sz="1800" b="1" dirty="0">
                <a:solidFill>
                  <a:schemeClr val="tx2"/>
                </a:solidFill>
                <a:latin typeface="Arial"/>
              </a:rPr>
              <a:t>Quoi : </a:t>
            </a:r>
            <a:r>
              <a:rPr lang="fr-FR" sz="1600" dirty="0">
                <a:solidFill>
                  <a:sysClr val="windowText" lastClr="000000"/>
                </a:solidFill>
                <a:latin typeface="Arial"/>
              </a:rPr>
              <a:t>Vérification terrain, à l’aide de checklists spécifiques couvrant au moins le TOP 5 de nos activités les plus à risque, avec un schéma représentant l’activité au recto, et les points à vérifier au verso</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Pourquoi :</a:t>
            </a:r>
            <a:r>
              <a:rPr lang="fr-FR" sz="1800" b="1" dirty="0">
                <a:solidFill>
                  <a:srgbClr val="004494"/>
                </a:solidFill>
                <a:latin typeface="Arial"/>
              </a:rPr>
              <a:t> </a:t>
            </a:r>
            <a:r>
              <a:rPr lang="fr-FR" sz="1600" dirty="0">
                <a:solidFill>
                  <a:sysClr val="windowText" lastClr="000000"/>
                </a:solidFill>
                <a:latin typeface="Arial"/>
              </a:rPr>
              <a:t>Pour réaliser des vérifications régulières de la conformité à nos principales règles (Règles d’or et exigences Compagnie), définies pour prévenir les accidents mortels</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Qui :</a:t>
            </a:r>
            <a:r>
              <a:rPr kumimoji="0" lang="fr-FR" sz="1800" b="0" i="0" u="none" strike="noStrike" kern="1200" cap="none" spc="0" normalizeH="0" baseline="0" noProof="0" dirty="0">
                <a:ln>
                  <a:noFill/>
                </a:ln>
                <a:solidFill>
                  <a:srgbClr val="004494"/>
                </a:solidFill>
                <a:effectLst/>
                <a:uLnTx/>
                <a:uFillTx/>
                <a:latin typeface="Arial"/>
                <a:ea typeface="+mn-ea"/>
                <a:cs typeface="Arial"/>
              </a:rPr>
              <a:t> </a:t>
            </a:r>
            <a:r>
              <a:rPr lang="fr-FR" sz="1600" dirty="0">
                <a:solidFill>
                  <a:sysClr val="windowText" lastClr="000000"/>
                </a:solidFill>
                <a:latin typeface="Arial"/>
              </a:rPr>
              <a:t>Par le personnel non directement impliqué dans la tâche (ex. Encadrement de 1er niveau, managers, etc.)</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Quand :</a:t>
            </a:r>
            <a:r>
              <a:rPr kumimoji="0" lang="fr-FR" sz="1800" b="0" i="0" u="none" strike="noStrike" kern="1200" cap="none" spc="0" normalizeH="0" baseline="0" noProof="0" dirty="0">
                <a:ln>
                  <a:noFill/>
                </a:ln>
                <a:solidFill>
                  <a:srgbClr val="004494"/>
                </a:solidFill>
                <a:effectLst/>
                <a:uLnTx/>
                <a:uFillTx/>
                <a:latin typeface="Arial"/>
                <a:ea typeface="+mn-ea"/>
                <a:cs typeface="Arial"/>
              </a:rPr>
              <a:t> </a:t>
            </a:r>
            <a:r>
              <a:rPr lang="fr-FR" sz="1600" dirty="0">
                <a:solidFill>
                  <a:sysClr val="windowText" lastClr="000000"/>
                </a:solidFill>
                <a:latin typeface="Arial"/>
              </a:rPr>
              <a:t>Pendant l’exécution du travail lorsque les activités à risque sont réalisées</a:t>
            </a:r>
            <a:endParaRPr kumimoji="0" lang="fr-FR" sz="1600" b="0" i="0" u="none" strike="noStrike" kern="1200" cap="none" spc="0" normalizeH="0" baseline="0" noProof="0" dirty="0">
              <a:ln>
                <a:noFill/>
              </a:ln>
              <a:solidFill>
                <a:sysClr val="windowText" lastClr="000000"/>
              </a:solidFill>
              <a:effectLst/>
              <a:uLnTx/>
              <a:uFillTx/>
              <a:latin typeface="Arial"/>
              <a:ea typeface="+mn-ea"/>
              <a:cs typeface="Arial"/>
            </a:endParaRP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Comment : </a:t>
            </a:r>
            <a:r>
              <a:rPr lang="fr-FR" sz="1600" dirty="0">
                <a:solidFill>
                  <a:sysClr val="windowText" lastClr="000000"/>
                </a:solidFill>
                <a:latin typeface="Arial"/>
              </a:rPr>
              <a:t>Chaque</a:t>
            </a:r>
            <a:r>
              <a:rPr lang="fr-FR" sz="1800" b="1" dirty="0">
                <a:solidFill>
                  <a:schemeClr val="tx2"/>
                </a:solidFill>
                <a:latin typeface="Arial"/>
              </a:rPr>
              <a:t> </a:t>
            </a:r>
            <a:r>
              <a:rPr kumimoji="0" lang="fr-FR" sz="1600" b="0" i="0" u="none" strike="noStrike" kern="1200" cap="none" spc="0" normalizeH="0" baseline="0" noProof="0" dirty="0">
                <a:ln>
                  <a:noFill/>
                </a:ln>
                <a:solidFill>
                  <a:sysClr val="windowText" lastClr="000000"/>
                </a:solidFill>
                <a:effectLst/>
                <a:uLnTx/>
                <a:uFillTx/>
                <a:latin typeface="Arial"/>
                <a:ea typeface="+mn-ea"/>
                <a:cs typeface="Arial"/>
              </a:rPr>
              <a:t>point de la checklist est systématiquement vérifié, afin de  s’assurer de la conformité et afin d’identifier les anomalies les plus fréquente dans un but d’amélioration continue</a:t>
            </a:r>
            <a:endParaRPr kumimoji="0" lang="fr-FR" sz="1800" b="0" i="0" u="none" strike="noStrike" kern="1200" cap="none" spc="0" normalizeH="0" baseline="0" noProof="0" dirty="0">
              <a:ln>
                <a:noFill/>
              </a:ln>
              <a:solidFill>
                <a:srgbClr val="004494"/>
              </a:solidFill>
              <a:effectLst/>
              <a:uLnTx/>
              <a:uFillTx/>
              <a:latin typeface="Arial"/>
              <a:ea typeface="+mn-ea"/>
              <a:cs typeface="Arial"/>
            </a:endParaRPr>
          </a:p>
        </p:txBody>
      </p:sp>
      <p:pic>
        <p:nvPicPr>
          <p:cNvPr id="16" name="Image 15">
            <a:extLst>
              <a:ext uri="{FF2B5EF4-FFF2-40B4-BE49-F238E27FC236}">
                <a16:creationId xmlns:a16="http://schemas.microsoft.com/office/drawing/2014/main" id="{4E1D9E72-4B53-8659-4D01-8A00824322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971" y="947087"/>
            <a:ext cx="2180857" cy="3115511"/>
          </a:xfrm>
          <a:prstGeom prst="rect">
            <a:avLst/>
          </a:prstGeom>
        </p:spPr>
      </p:pic>
      <p:pic>
        <p:nvPicPr>
          <p:cNvPr id="19" name="Image 18">
            <a:extLst>
              <a:ext uri="{FF2B5EF4-FFF2-40B4-BE49-F238E27FC236}">
                <a16:creationId xmlns:a16="http://schemas.microsoft.com/office/drawing/2014/main" id="{914E3F82-BDF0-04F0-F685-7069DDE948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25106" y="3020350"/>
            <a:ext cx="2228819" cy="3184027"/>
          </a:xfrm>
          <a:prstGeom prst="rect">
            <a:avLst/>
          </a:prstGeom>
        </p:spPr>
      </p:pic>
      <p:sp>
        <p:nvSpPr>
          <p:cNvPr id="21" name="ZoneTexte 20">
            <a:extLst>
              <a:ext uri="{FF2B5EF4-FFF2-40B4-BE49-F238E27FC236}">
                <a16:creationId xmlns:a16="http://schemas.microsoft.com/office/drawing/2014/main" id="{C76C48BA-A35C-07C1-6908-73F828610D4C}"/>
              </a:ext>
            </a:extLst>
          </p:cNvPr>
          <p:cNvSpPr txBox="1"/>
          <p:nvPr/>
        </p:nvSpPr>
        <p:spPr>
          <a:xfrm>
            <a:off x="3884023" y="5372703"/>
            <a:ext cx="8167971" cy="1323439"/>
          </a:xfrm>
          <a:prstGeom prst="rect">
            <a:avLst/>
          </a:prstGeom>
          <a:noFill/>
          <a:ln>
            <a:solidFill>
              <a:srgbClr val="FF0000"/>
            </a:solidFill>
          </a:ln>
        </p:spPr>
        <p:txBody>
          <a:bodyPr wrap="square" rtlCol="0">
            <a:spAutoFit/>
          </a:bodyPr>
          <a:lstStyle/>
          <a:p>
            <a:r>
              <a:rPr lang="fr-FR" sz="1600" dirty="0"/>
              <a:t>         Les checklists sont simples, créées </a:t>
            </a:r>
            <a:r>
              <a:rPr lang="fr-FR" sz="1600" b="1" dirty="0">
                <a:solidFill>
                  <a:srgbClr val="009CEA"/>
                </a:solidFill>
              </a:rPr>
              <a:t>pour être utilisées par du personnel non expert</a:t>
            </a:r>
            <a:r>
              <a:rPr lang="fr-FR" sz="1600" dirty="0"/>
              <a:t>. Cela prend environ 15 minutes pour réaliser ces vérifications. Elles ne remplacent pas les outils et checklists des entreprises partenaires pour leur propre besoin, conçus pour être utilisés par des spécialistes métier permettant ainsi une vérification plus approfondie.</a:t>
            </a:r>
          </a:p>
        </p:txBody>
      </p:sp>
      <p:pic>
        <p:nvPicPr>
          <p:cNvPr id="2052" name="Picture 4" descr="Attention : 18 147 967 images, photos de stock, objets 3D et images  vectorielles | Shutterstock">
            <a:extLst>
              <a:ext uri="{FF2B5EF4-FFF2-40B4-BE49-F238E27FC236}">
                <a16:creationId xmlns:a16="http://schemas.microsoft.com/office/drawing/2014/main" id="{61ACA193-711C-3A23-401C-4ADECC7D8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151" y="5033031"/>
            <a:ext cx="679344" cy="67934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capture d’écran, Graphique, Police, symbole&#10;&#10;Description générée automatiquement">
            <a:extLst>
              <a:ext uri="{FF2B5EF4-FFF2-40B4-BE49-F238E27FC236}">
                <a16:creationId xmlns:a16="http://schemas.microsoft.com/office/drawing/2014/main" id="{527A247B-FF9F-59F1-7049-9B73A3B80843}"/>
              </a:ext>
            </a:extLst>
          </p:cNvPr>
          <p:cNvPicPr>
            <a:picLocks noChangeAspect="1"/>
          </p:cNvPicPr>
          <p:nvPr/>
        </p:nvPicPr>
        <p:blipFill>
          <a:blip r:embed="rId6">
            <a:extLst>
              <a:ext uri="{28A0092B-C50C-407E-A947-70E740481C1C}">
                <a14:useLocalDpi xmlns:a14="http://schemas.microsoft.com/office/drawing/2010/main" val="0"/>
              </a:ext>
            </a:extLst>
          </a:blip>
          <a:srcRect t="35256" b="17138"/>
          <a:stretch/>
        </p:blipFill>
        <p:spPr>
          <a:xfrm>
            <a:off x="3663151" y="311402"/>
            <a:ext cx="1281865" cy="463408"/>
          </a:xfrm>
          <a:prstGeom prst="rect">
            <a:avLst/>
          </a:prstGeom>
        </p:spPr>
      </p:pic>
    </p:spTree>
    <p:extLst>
      <p:ext uri="{BB962C8B-B14F-4D97-AF65-F5344CB8AC3E}">
        <p14:creationId xmlns:p14="http://schemas.microsoft.com/office/powerpoint/2010/main" val="81545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solidFill>
                  <a:srgbClr val="009CEA"/>
                </a:solidFill>
                <a:latin typeface="Arial" panose="020B0604020202020204" pitchFamily="34" charset="0"/>
              </a:rPr>
              <a:t>Tournées</a:t>
            </a:r>
            <a:r>
              <a:rPr lang="en-US" dirty="0">
                <a:solidFill>
                  <a:srgbClr val="009CEA"/>
                </a:solidFill>
                <a:latin typeface="Arial" panose="020B0604020202020204" pitchFamily="34" charset="0"/>
              </a:rPr>
              <a:t> </a:t>
            </a:r>
            <a:r>
              <a:rPr lang="fr-FR" dirty="0">
                <a:solidFill>
                  <a:srgbClr val="009CEA"/>
                </a:solidFill>
                <a:latin typeface="Arial" panose="020B0604020202020204" pitchFamily="34" charset="0"/>
              </a:rPr>
              <a:t>sécurité</a:t>
            </a:r>
            <a:r>
              <a:rPr lang="en-US" dirty="0">
                <a:solidFill>
                  <a:srgbClr val="009CEA"/>
                </a:solidFill>
                <a:latin typeface="Arial" panose="020B0604020202020204" pitchFamily="34" charset="0"/>
              </a:rPr>
              <a:t> </a:t>
            </a:r>
            <a:r>
              <a:rPr lang="fr-FR" dirty="0">
                <a:solidFill>
                  <a:srgbClr val="009CEA"/>
                </a:solidFill>
                <a:latin typeface="Arial" panose="020B0604020202020204" pitchFamily="34" charset="0"/>
              </a:rPr>
              <a:t>conjointes</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11</a:t>
            </a:fld>
            <a:endParaRPr lang="fr-FR" noProof="0" dirty="0"/>
          </a:p>
        </p:txBody>
      </p:sp>
      <p:sp>
        <p:nvSpPr>
          <p:cNvPr id="7" name="Espace réservé du contenu 5">
            <a:extLst>
              <a:ext uri="{FF2B5EF4-FFF2-40B4-BE49-F238E27FC236}">
                <a16:creationId xmlns:a16="http://schemas.microsoft.com/office/drawing/2014/main" id="{4F2C5E82-EABB-896A-8333-03490007E58B}"/>
              </a:ext>
            </a:extLst>
          </p:cNvPr>
          <p:cNvSpPr txBox="1">
            <a:spLocks/>
          </p:cNvSpPr>
          <p:nvPr/>
        </p:nvSpPr>
        <p:spPr>
          <a:xfrm>
            <a:off x="3299281" y="1289047"/>
            <a:ext cx="8892719" cy="3680716"/>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fr-FR" sz="1800" b="1" dirty="0">
                <a:solidFill>
                  <a:schemeClr val="tx2"/>
                </a:solidFill>
                <a:latin typeface="Arial"/>
              </a:rPr>
              <a:t>Quoi : </a:t>
            </a:r>
            <a:r>
              <a:rPr lang="fr-FR" sz="1600" dirty="0">
                <a:solidFill>
                  <a:sysClr val="windowText" lastClr="000000"/>
                </a:solidFill>
                <a:latin typeface="Arial"/>
              </a:rPr>
              <a:t>Visites terrain réalisées conjointement par le management TotalEnergies &amp; entreprises partenaires pour observer et discuter sécurité avec le personnel terrain</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Pourquoi :</a:t>
            </a:r>
            <a:r>
              <a:rPr lang="fr-FR" sz="1800" b="1" dirty="0">
                <a:solidFill>
                  <a:srgbClr val="004494"/>
                </a:solidFill>
                <a:latin typeface="Arial"/>
              </a:rPr>
              <a:t> </a:t>
            </a:r>
            <a:r>
              <a:rPr lang="fr-FR" sz="1600" dirty="0">
                <a:solidFill>
                  <a:sysClr val="windowText" lastClr="000000"/>
                </a:solidFill>
                <a:latin typeface="Arial"/>
              </a:rPr>
              <a:t>Pour rester connecté aux équipes et voir comment les mesures de sécurité sont réellement mises en œuvre. Pour démontrer l’intérêt et l’engagement pour la sécurité, pour être à l’écoute des préoccupations concernant la sécurité et reconnaitre les bonnes performances</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Qui :</a:t>
            </a:r>
            <a:r>
              <a:rPr kumimoji="0" lang="fr-FR" sz="1800" b="0" i="0" u="none" strike="noStrike" kern="1200" cap="none" spc="0" normalizeH="0" baseline="0" noProof="0" dirty="0">
                <a:ln>
                  <a:noFill/>
                </a:ln>
                <a:solidFill>
                  <a:srgbClr val="004494"/>
                </a:solidFill>
                <a:effectLst/>
                <a:uLnTx/>
                <a:uFillTx/>
                <a:latin typeface="Arial"/>
                <a:ea typeface="+mn-ea"/>
                <a:cs typeface="Arial"/>
              </a:rPr>
              <a:t> </a:t>
            </a:r>
            <a:r>
              <a:rPr lang="fr-FR" sz="1600" dirty="0">
                <a:solidFill>
                  <a:sysClr val="windowText" lastClr="000000"/>
                </a:solidFill>
                <a:latin typeface="Arial"/>
              </a:rPr>
              <a:t>Les managers TotalEnergies (y compris les encadrants de 1er niveau) et leurs homologues côté entreprises partenaires</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Quand:</a:t>
            </a:r>
            <a:r>
              <a:rPr kumimoji="0" lang="fr-FR" sz="1800" b="0" i="0" u="none" strike="noStrike" kern="1200" cap="none" spc="0" normalizeH="0" baseline="0" noProof="0" dirty="0">
                <a:ln>
                  <a:noFill/>
                </a:ln>
                <a:solidFill>
                  <a:srgbClr val="004494"/>
                </a:solidFill>
                <a:effectLst/>
                <a:uLnTx/>
                <a:uFillTx/>
                <a:latin typeface="Arial"/>
                <a:ea typeface="+mn-ea"/>
                <a:cs typeface="Arial"/>
              </a:rPr>
              <a:t> </a:t>
            </a:r>
            <a:r>
              <a:rPr lang="fr-FR" sz="1600" dirty="0">
                <a:solidFill>
                  <a:sysClr val="windowText" lastClr="000000"/>
                </a:solidFill>
                <a:latin typeface="Arial"/>
              </a:rPr>
              <a:t>Aussi souvent que possible, tel que planifié par l’entité/la filiale</a:t>
            </a:r>
          </a:p>
          <a:p>
            <a:pPr marL="0" marR="0" lvl="0" indent="0" algn="l" defTabSz="457204" rtl="0" eaLnBrk="1" fontAlgn="base" latinLnBrk="0" hangingPunct="1">
              <a:lnSpc>
                <a:spcPct val="100000"/>
              </a:lnSpc>
              <a:spcBef>
                <a:spcPts val="600"/>
              </a:spcBef>
              <a:spcAft>
                <a:spcPts val="300"/>
              </a:spcAft>
              <a:buClr>
                <a:srgbClr val="004494"/>
              </a:buClr>
              <a:buSzPct val="120000"/>
              <a:buFont typeface="Lucida Grande"/>
              <a:buNone/>
              <a:tabLst/>
              <a:defRPr/>
            </a:pPr>
            <a:r>
              <a:rPr lang="fr-FR" sz="1800" b="1" dirty="0">
                <a:solidFill>
                  <a:schemeClr val="tx2"/>
                </a:solidFill>
                <a:latin typeface="Arial"/>
              </a:rPr>
              <a:t>Comment : </a:t>
            </a:r>
            <a:r>
              <a:rPr lang="fr-FR" sz="1600" dirty="0">
                <a:solidFill>
                  <a:sysClr val="windowText" lastClr="000000"/>
                </a:solidFill>
                <a:latin typeface="Arial"/>
              </a:rPr>
              <a:t>Chaque tournée doit être planifiée et préparée avec soin. Il est important de prendre le temps d’écouter/parler avec le personnel, de poser des questions pour identifier les points d’amélioration, de reconnaitre et d’encourager les bons comportements. Après la tournée, il est important de débriefer et de partager le rapport de la visite avec toutes les parties. </a:t>
            </a:r>
            <a:endParaRPr kumimoji="0" lang="fr-FR" sz="1800" b="0" i="0" u="none" strike="noStrike" kern="1200" cap="none" spc="0" normalizeH="0" baseline="0" noProof="0" dirty="0">
              <a:ln>
                <a:noFill/>
              </a:ln>
              <a:solidFill>
                <a:srgbClr val="004494"/>
              </a:solidFill>
              <a:effectLst/>
              <a:uLnTx/>
              <a:uFillTx/>
              <a:latin typeface="Arial"/>
              <a:ea typeface="+mn-ea"/>
              <a:cs typeface="Arial"/>
            </a:endParaRPr>
          </a:p>
          <a:p>
            <a:pPr marL="0" marR="0" lvl="0" indent="0" algn="l" defTabSz="457204" rtl="0" eaLnBrk="1" fontAlgn="base" latinLnBrk="0" hangingPunct="1">
              <a:lnSpc>
                <a:spcPct val="100000"/>
              </a:lnSpc>
              <a:spcBef>
                <a:spcPts val="300"/>
              </a:spcBef>
              <a:spcAft>
                <a:spcPts val="300"/>
              </a:spcAft>
              <a:buClr>
                <a:srgbClr val="004494"/>
              </a:buClr>
              <a:buSzPct val="120000"/>
              <a:buFont typeface="Lucida Grande"/>
              <a:buNone/>
              <a:tabLst/>
              <a:defRPr/>
            </a:pPr>
            <a:endParaRPr kumimoji="0" lang="fr-FR" sz="1800" b="0" i="0" u="none" strike="noStrike" kern="1200" cap="none" spc="0" normalizeH="0" baseline="0" noProof="0" dirty="0">
              <a:ln>
                <a:noFill/>
              </a:ln>
              <a:solidFill>
                <a:srgbClr val="004494"/>
              </a:solidFill>
              <a:effectLst/>
              <a:uLnTx/>
              <a:uFillTx/>
              <a:latin typeface="Arial"/>
              <a:ea typeface="+mn-ea"/>
              <a:cs typeface="Arial"/>
            </a:endParaRPr>
          </a:p>
        </p:txBody>
      </p:sp>
      <p:sp>
        <p:nvSpPr>
          <p:cNvPr id="8" name="ZoneTexte 7">
            <a:extLst>
              <a:ext uri="{FF2B5EF4-FFF2-40B4-BE49-F238E27FC236}">
                <a16:creationId xmlns:a16="http://schemas.microsoft.com/office/drawing/2014/main" id="{74392B2E-B8BD-9F11-E0ED-12F55F2C100E}"/>
              </a:ext>
            </a:extLst>
          </p:cNvPr>
          <p:cNvSpPr txBox="1"/>
          <p:nvPr/>
        </p:nvSpPr>
        <p:spPr>
          <a:xfrm>
            <a:off x="423857" y="5630361"/>
            <a:ext cx="11344285" cy="830997"/>
          </a:xfrm>
          <a:prstGeom prst="rect">
            <a:avLst/>
          </a:prstGeom>
          <a:noFill/>
          <a:ln>
            <a:solidFill>
              <a:schemeClr val="accent1"/>
            </a:solidFill>
          </a:ln>
        </p:spPr>
        <p:txBody>
          <a:bodyPr wrap="square" rtlCol="0">
            <a:spAutoFit/>
          </a:bodyPr>
          <a:lstStyle>
            <a:defPPr>
              <a:defRPr lang="fr-FR"/>
            </a:defPPr>
            <a:lvl1pPr algn="ctr">
              <a:spcBef>
                <a:spcPts val="600"/>
              </a:spcBef>
              <a:defRPr sz="1600"/>
            </a:lvl1pPr>
          </a:lstStyle>
          <a:p>
            <a:pPr algn="l"/>
            <a:r>
              <a:rPr lang="fr-FR" dirty="0"/>
              <a:t>         Les tournées sécurité conjointes ne sont pas limitées aux Safety Contract </a:t>
            </a:r>
            <a:r>
              <a:rPr lang="fr-FR" dirty="0" err="1"/>
              <a:t>Owners</a:t>
            </a:r>
            <a:r>
              <a:rPr lang="fr-FR" dirty="0"/>
              <a:t>, qui représentent un nombre limité de managers des entités, alors que les </a:t>
            </a:r>
            <a:r>
              <a:rPr lang="fr-FR" b="1" dirty="0">
                <a:solidFill>
                  <a:srgbClr val="009CEA"/>
                </a:solidFill>
              </a:rPr>
              <a:t>tournées sécurité conjointes concernent l’ensemble de la ligne de management en relation avec les entreprises partenaires</a:t>
            </a:r>
            <a:r>
              <a:rPr lang="fr-FR" dirty="0"/>
              <a:t>.</a:t>
            </a:r>
          </a:p>
        </p:txBody>
      </p:sp>
      <p:pic>
        <p:nvPicPr>
          <p:cNvPr id="3" name="Image 2">
            <a:extLst>
              <a:ext uri="{FF2B5EF4-FFF2-40B4-BE49-F238E27FC236}">
                <a16:creationId xmlns:a16="http://schemas.microsoft.com/office/drawing/2014/main" id="{23911920-E72A-B10E-B903-25D59AB4B24D}"/>
              </a:ext>
            </a:extLst>
          </p:cNvPr>
          <p:cNvPicPr>
            <a:picLocks noChangeAspect="1"/>
          </p:cNvPicPr>
          <p:nvPr/>
        </p:nvPicPr>
        <p:blipFill>
          <a:blip r:embed="rId3"/>
          <a:stretch>
            <a:fillRect/>
          </a:stretch>
        </p:blipFill>
        <p:spPr>
          <a:xfrm>
            <a:off x="240804" y="1881724"/>
            <a:ext cx="2910891" cy="2400131"/>
          </a:xfrm>
          <a:prstGeom prst="rect">
            <a:avLst/>
          </a:prstGeom>
        </p:spPr>
      </p:pic>
      <p:pic>
        <p:nvPicPr>
          <p:cNvPr id="2050" name="Picture 2" descr="Ampoule Art vectoriel, icônes et graphiques à télécharger gratuitement">
            <a:extLst>
              <a:ext uri="{FF2B5EF4-FFF2-40B4-BE49-F238E27FC236}">
                <a16:creationId xmlns:a16="http://schemas.microsoft.com/office/drawing/2014/main" id="{B6A32331-86E3-AB3C-3773-55806AF1D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6" y="5231161"/>
            <a:ext cx="739039" cy="73903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498FE13-9F1F-5646-BC10-BCC8A3B7805B}"/>
              </a:ext>
            </a:extLst>
          </p:cNvPr>
          <p:cNvSpPr txBox="1"/>
          <p:nvPr/>
        </p:nvSpPr>
        <p:spPr>
          <a:xfrm>
            <a:off x="3882735" y="5063952"/>
            <a:ext cx="6128531" cy="338554"/>
          </a:xfrm>
          <a:prstGeom prst="rect">
            <a:avLst/>
          </a:prstGeom>
          <a:noFill/>
          <a:ln>
            <a:solidFill>
              <a:srgbClr val="FF0000"/>
            </a:solidFill>
          </a:ln>
        </p:spPr>
        <p:txBody>
          <a:bodyPr wrap="square" rtlCol="0">
            <a:spAutoFit/>
          </a:bodyPr>
          <a:lstStyle/>
          <a:p>
            <a:r>
              <a:rPr lang="fr-FR" sz="1600" dirty="0"/>
              <a:t> Il ne s’agit pas d’un contrôle pour réprimander les professionnels.</a:t>
            </a:r>
          </a:p>
        </p:txBody>
      </p:sp>
      <p:pic>
        <p:nvPicPr>
          <p:cNvPr id="5" name="Picture 4" descr="Attention : 18 147 967 images, photos de stock, objets 3D et images  vectorielles | Shutterstock">
            <a:extLst>
              <a:ext uri="{FF2B5EF4-FFF2-40B4-BE49-F238E27FC236}">
                <a16:creationId xmlns:a16="http://schemas.microsoft.com/office/drawing/2014/main" id="{0542ECE3-6800-EDDA-8398-21BF46F46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677" y="4928823"/>
            <a:ext cx="583454" cy="58345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Une image contenant capture d’écran, Graphique, Police, symbole&#10;&#10;Description générée automatiquement">
            <a:extLst>
              <a:ext uri="{FF2B5EF4-FFF2-40B4-BE49-F238E27FC236}">
                <a16:creationId xmlns:a16="http://schemas.microsoft.com/office/drawing/2014/main" id="{B47C7884-57DA-4005-21DF-D7AB98285758}"/>
              </a:ext>
            </a:extLst>
          </p:cNvPr>
          <p:cNvPicPr>
            <a:picLocks noChangeAspect="1"/>
          </p:cNvPicPr>
          <p:nvPr/>
        </p:nvPicPr>
        <p:blipFill>
          <a:blip r:embed="rId6">
            <a:extLst>
              <a:ext uri="{28A0092B-C50C-407E-A947-70E740481C1C}">
                <a14:useLocalDpi xmlns:a14="http://schemas.microsoft.com/office/drawing/2010/main" val="0"/>
              </a:ext>
            </a:extLst>
          </a:blip>
          <a:srcRect l="14689" t="34251" b="15336"/>
          <a:stretch/>
        </p:blipFill>
        <p:spPr>
          <a:xfrm>
            <a:off x="5458348" y="242844"/>
            <a:ext cx="1275303" cy="568357"/>
          </a:xfrm>
          <a:prstGeom prst="rect">
            <a:avLst/>
          </a:prstGeom>
        </p:spPr>
      </p:pic>
    </p:spTree>
    <p:extLst>
      <p:ext uri="{BB962C8B-B14F-4D97-AF65-F5344CB8AC3E}">
        <p14:creationId xmlns:p14="http://schemas.microsoft.com/office/powerpoint/2010/main" val="299414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descr="Une image contenant texte, capture d’écran, Police&#10;&#10;Description générée automatiquement">
            <a:extLst>
              <a:ext uri="{FF2B5EF4-FFF2-40B4-BE49-F238E27FC236}">
                <a16:creationId xmlns:a16="http://schemas.microsoft.com/office/drawing/2014/main" id="{DE48FAB3-608B-0F16-1FA5-E2C45B038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7818">
            <a:off x="4009282" y="2685901"/>
            <a:ext cx="1526782" cy="2289457"/>
          </a:xfrm>
          <a:prstGeom prst="rect">
            <a:avLst/>
          </a:prstGeom>
        </p:spPr>
      </p:pic>
      <p:grpSp>
        <p:nvGrpSpPr>
          <p:cNvPr id="3" name="Groupe 2">
            <a:extLst>
              <a:ext uri="{FF2B5EF4-FFF2-40B4-BE49-F238E27FC236}">
                <a16:creationId xmlns:a16="http://schemas.microsoft.com/office/drawing/2014/main" id="{6118A7DC-F947-B47C-6F4A-909B7A18BC17}"/>
              </a:ext>
            </a:extLst>
          </p:cNvPr>
          <p:cNvGrpSpPr/>
          <p:nvPr/>
        </p:nvGrpSpPr>
        <p:grpSpPr>
          <a:xfrm>
            <a:off x="2806644" y="923263"/>
            <a:ext cx="733355" cy="758226"/>
            <a:chOff x="7173423" y="2356740"/>
            <a:chExt cx="782668" cy="892143"/>
          </a:xfrm>
        </p:grpSpPr>
        <p:sp>
          <p:nvSpPr>
            <p:cNvPr id="5" name="Rectangle 4">
              <a:extLst>
                <a:ext uri="{FF2B5EF4-FFF2-40B4-BE49-F238E27FC236}">
                  <a16:creationId xmlns:a16="http://schemas.microsoft.com/office/drawing/2014/main" id="{0D8F6F1A-2E79-1F4E-BAE2-577AB54C667C}"/>
                </a:ext>
              </a:extLst>
            </p:cNvPr>
            <p:cNvSpPr/>
            <p:nvPr/>
          </p:nvSpPr>
          <p:spPr>
            <a:xfrm>
              <a:off x="7413584" y="2742182"/>
              <a:ext cx="524872" cy="506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que 11" descr="Homme ouvrier du bâtiment avec un remplissage uni">
              <a:extLst>
                <a:ext uri="{FF2B5EF4-FFF2-40B4-BE49-F238E27FC236}">
                  <a16:creationId xmlns:a16="http://schemas.microsoft.com/office/drawing/2014/main" id="{66110C85-1C4E-AAE7-3FAB-69C19D2E00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2257" y="2713172"/>
              <a:ext cx="533834" cy="533834"/>
            </a:xfrm>
            <a:prstGeom prst="rect">
              <a:avLst/>
            </a:prstGeom>
          </p:spPr>
        </p:pic>
        <p:grpSp>
          <p:nvGrpSpPr>
            <p:cNvPr id="15" name="Groupe 14">
              <a:extLst>
                <a:ext uri="{FF2B5EF4-FFF2-40B4-BE49-F238E27FC236}">
                  <a16:creationId xmlns:a16="http://schemas.microsoft.com/office/drawing/2014/main" id="{447C50B5-BCED-AF2D-164D-06537C295160}"/>
                </a:ext>
              </a:extLst>
            </p:cNvPr>
            <p:cNvGrpSpPr/>
            <p:nvPr/>
          </p:nvGrpSpPr>
          <p:grpSpPr>
            <a:xfrm>
              <a:off x="7173423" y="2356740"/>
              <a:ext cx="383565" cy="484532"/>
              <a:chOff x="7173423" y="2212356"/>
              <a:chExt cx="383565" cy="484532"/>
            </a:xfrm>
          </p:grpSpPr>
          <p:pic>
            <p:nvPicPr>
              <p:cNvPr id="21" name="Graphique 20" descr="Avertissement avec un remplissage uni">
                <a:extLst>
                  <a:ext uri="{FF2B5EF4-FFF2-40B4-BE49-F238E27FC236}">
                    <a16:creationId xmlns:a16="http://schemas.microsoft.com/office/drawing/2014/main" id="{E6CA581D-AF59-EAF2-E289-BF1F709167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3423" y="2212356"/>
                <a:ext cx="383565" cy="383565"/>
              </a:xfrm>
              <a:prstGeom prst="rect">
                <a:avLst/>
              </a:prstGeom>
            </p:spPr>
          </p:pic>
          <p:sp>
            <p:nvSpPr>
              <p:cNvPr id="25" name="Triangle isocèle 24">
                <a:extLst>
                  <a:ext uri="{FF2B5EF4-FFF2-40B4-BE49-F238E27FC236}">
                    <a16:creationId xmlns:a16="http://schemas.microsoft.com/office/drawing/2014/main" id="{015A6680-973A-DF6C-4406-BB02728F9CF5}"/>
                  </a:ext>
                </a:extLst>
              </p:cNvPr>
              <p:cNvSpPr/>
              <p:nvPr/>
            </p:nvSpPr>
            <p:spPr>
              <a:xfrm rot="8552246">
                <a:off x="7408038" y="2467989"/>
                <a:ext cx="140413" cy="2288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0" name="Groupe 29">
            <a:extLst>
              <a:ext uri="{FF2B5EF4-FFF2-40B4-BE49-F238E27FC236}">
                <a16:creationId xmlns:a16="http://schemas.microsoft.com/office/drawing/2014/main" id="{B82093D9-22D2-FDA9-39D2-EFCDD3B991C4}"/>
              </a:ext>
            </a:extLst>
          </p:cNvPr>
          <p:cNvGrpSpPr/>
          <p:nvPr/>
        </p:nvGrpSpPr>
        <p:grpSpPr>
          <a:xfrm>
            <a:off x="4360440" y="923263"/>
            <a:ext cx="672091" cy="772126"/>
            <a:chOff x="10030540" y="2327892"/>
            <a:chExt cx="755296" cy="939538"/>
          </a:xfrm>
        </p:grpSpPr>
        <p:sp>
          <p:nvSpPr>
            <p:cNvPr id="36" name="Rectangle 35">
              <a:extLst>
                <a:ext uri="{FF2B5EF4-FFF2-40B4-BE49-F238E27FC236}">
                  <a16:creationId xmlns:a16="http://schemas.microsoft.com/office/drawing/2014/main" id="{388DE74D-A8B0-6E49-040F-CD1EA76529A2}"/>
                </a:ext>
              </a:extLst>
            </p:cNvPr>
            <p:cNvSpPr/>
            <p:nvPr/>
          </p:nvSpPr>
          <p:spPr>
            <a:xfrm>
              <a:off x="10035361" y="2638976"/>
              <a:ext cx="539871" cy="54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Graphique 36" descr="Homme ouvrier du bâtiment avec un remplissage uni">
              <a:extLst>
                <a:ext uri="{FF2B5EF4-FFF2-40B4-BE49-F238E27FC236}">
                  <a16:creationId xmlns:a16="http://schemas.microsoft.com/office/drawing/2014/main" id="{535DA663-5728-7540-569D-4536727D663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30540" y="2733596"/>
              <a:ext cx="533834" cy="533834"/>
            </a:xfrm>
            <a:prstGeom prst="rect">
              <a:avLst/>
            </a:prstGeom>
          </p:spPr>
        </p:pic>
        <p:pic>
          <p:nvPicPr>
            <p:cNvPr id="38" name="Graphique 37" descr="Point d’interrogation avec un remplissage uni">
              <a:extLst>
                <a:ext uri="{FF2B5EF4-FFF2-40B4-BE49-F238E27FC236}">
                  <a16:creationId xmlns:a16="http://schemas.microsoft.com/office/drawing/2014/main" id="{34B056F0-EA53-7BC5-8CB4-6A1E4FA2F9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79365" y="2366845"/>
              <a:ext cx="299805" cy="299805"/>
            </a:xfrm>
            <a:prstGeom prst="rect">
              <a:avLst/>
            </a:prstGeom>
          </p:spPr>
        </p:pic>
        <p:sp>
          <p:nvSpPr>
            <p:cNvPr id="39" name="Bulle narrative : ronde 38">
              <a:extLst>
                <a:ext uri="{FF2B5EF4-FFF2-40B4-BE49-F238E27FC236}">
                  <a16:creationId xmlns:a16="http://schemas.microsoft.com/office/drawing/2014/main" id="{47C59BB7-E3E8-232B-0382-F789829E98A7}"/>
                </a:ext>
              </a:extLst>
            </p:cNvPr>
            <p:cNvSpPr/>
            <p:nvPr/>
          </p:nvSpPr>
          <p:spPr>
            <a:xfrm>
              <a:off x="10313716" y="2327892"/>
              <a:ext cx="472120" cy="409764"/>
            </a:xfrm>
            <a:prstGeom prst="wedgeEllipseCallou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Flèche : pentagone 6">
            <a:extLst>
              <a:ext uri="{FF2B5EF4-FFF2-40B4-BE49-F238E27FC236}">
                <a16:creationId xmlns:a16="http://schemas.microsoft.com/office/drawing/2014/main" id="{D6B1B27A-31B2-6E65-3159-277A03198A8F}"/>
              </a:ext>
            </a:extLst>
          </p:cNvPr>
          <p:cNvSpPr/>
          <p:nvPr/>
        </p:nvSpPr>
        <p:spPr>
          <a:xfrm>
            <a:off x="-1" y="5897156"/>
            <a:ext cx="12014546" cy="348074"/>
          </a:xfrm>
          <a:prstGeom prst="homePlate">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12</a:t>
            </a:fld>
            <a:endParaRPr lang="fr-FR" noProof="0" dirty="0"/>
          </a:p>
        </p:txBody>
      </p:sp>
      <p:sp>
        <p:nvSpPr>
          <p:cNvPr id="6" name="Titre 5">
            <a:extLst>
              <a:ext uri="{FF2B5EF4-FFF2-40B4-BE49-F238E27FC236}">
                <a16:creationId xmlns:a16="http://schemas.microsoft.com/office/drawing/2014/main" id="{0095A28D-42AC-024F-D8FB-6BFB63512BAF}"/>
              </a:ext>
            </a:extLst>
          </p:cNvPr>
          <p:cNvSpPr>
            <a:spLocks noGrp="1"/>
          </p:cNvSpPr>
          <p:nvPr>
            <p:ph type="title"/>
          </p:nvPr>
        </p:nvSpPr>
        <p:spPr>
          <a:xfrm>
            <a:off x="469879" y="242844"/>
            <a:ext cx="7338616" cy="1008000"/>
          </a:xfrm>
        </p:spPr>
        <p:txBody>
          <a:bodyPr/>
          <a:lstStyle/>
          <a:p>
            <a:r>
              <a:rPr lang="fr-FR" dirty="0">
                <a:solidFill>
                  <a:srgbClr val="009CEA"/>
                </a:solidFill>
                <a:latin typeface="Arial" panose="020B0604020202020204"/>
              </a:rPr>
              <a:t>D</a:t>
            </a:r>
            <a:r>
              <a:rPr kumimoji="0" lang="fr-FR" sz="3000" b="0" i="0" u="none" strike="noStrike" kern="1200" cap="none" spc="0" normalizeH="0" baseline="0" noProof="0" dirty="0">
                <a:ln>
                  <a:noFill/>
                </a:ln>
                <a:solidFill>
                  <a:srgbClr val="009CEA"/>
                </a:solidFill>
                <a:effectLst/>
                <a:uLnTx/>
                <a:uFillTx/>
                <a:latin typeface="Arial" panose="020B0604020202020204"/>
                <a:ea typeface="+mj-ea"/>
                <a:cs typeface="+mj-cs"/>
              </a:rPr>
              <a:t>es barrières efficaces sur le terrain</a:t>
            </a:r>
            <a:br>
              <a:rPr kumimoji="0" lang="fr-FR" sz="3000" b="0" i="0" u="none" strike="noStrike" kern="1200" cap="none" spc="0" normalizeH="0" baseline="0" noProof="0" dirty="0">
                <a:ln>
                  <a:noFill/>
                </a:ln>
                <a:solidFill>
                  <a:srgbClr val="009CEA"/>
                </a:solidFill>
                <a:effectLst/>
                <a:uLnTx/>
                <a:uFillTx/>
                <a:latin typeface="Arial" panose="020B0604020202020204"/>
                <a:ea typeface="+mj-ea"/>
                <a:cs typeface="+mj-cs"/>
              </a:rPr>
            </a:br>
            <a:endParaRPr lang="fr-FR" dirty="0"/>
          </a:p>
        </p:txBody>
      </p:sp>
      <p:cxnSp>
        <p:nvCxnSpPr>
          <p:cNvPr id="9" name="Connecteur droit 8">
            <a:extLst>
              <a:ext uri="{FF2B5EF4-FFF2-40B4-BE49-F238E27FC236}">
                <a16:creationId xmlns:a16="http://schemas.microsoft.com/office/drawing/2014/main" id="{4C1FECA2-33C8-CDCB-5BC1-895BBF8530BE}"/>
              </a:ext>
            </a:extLst>
          </p:cNvPr>
          <p:cNvCxnSpPr>
            <a:cxnSpLocks/>
            <a:stCxn id="26" idx="3"/>
          </p:cNvCxnSpPr>
          <p:nvPr/>
        </p:nvCxnSpPr>
        <p:spPr>
          <a:xfrm flipV="1">
            <a:off x="11352948" y="3212683"/>
            <a:ext cx="0" cy="1470796"/>
          </a:xfrm>
          <a:prstGeom prst="line">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Flèche : pentagone 7">
            <a:extLst>
              <a:ext uri="{FF2B5EF4-FFF2-40B4-BE49-F238E27FC236}">
                <a16:creationId xmlns:a16="http://schemas.microsoft.com/office/drawing/2014/main" id="{E37B291C-12D5-97FE-1C84-4A4EDA9DF6B5}"/>
              </a:ext>
            </a:extLst>
          </p:cNvPr>
          <p:cNvSpPr/>
          <p:nvPr/>
        </p:nvSpPr>
        <p:spPr>
          <a:xfrm>
            <a:off x="6037451" y="3349607"/>
            <a:ext cx="5315497" cy="348074"/>
          </a:xfrm>
          <a:prstGeom prst="homePlate">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a:extLst>
              <a:ext uri="{FF2B5EF4-FFF2-40B4-BE49-F238E27FC236}">
                <a16:creationId xmlns:a16="http://schemas.microsoft.com/office/drawing/2014/main" id="{59FC6AF0-3B21-4A4D-E6EC-60F8BECAFD36}"/>
              </a:ext>
            </a:extLst>
          </p:cNvPr>
          <p:cNvCxnSpPr>
            <a:cxnSpLocks/>
          </p:cNvCxnSpPr>
          <p:nvPr/>
        </p:nvCxnSpPr>
        <p:spPr>
          <a:xfrm flipV="1">
            <a:off x="6016686" y="3212683"/>
            <a:ext cx="0" cy="1470797"/>
          </a:xfrm>
          <a:prstGeom prst="line">
            <a:avLst/>
          </a:prstGeom>
          <a:ln w="19050">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24D9755-C77A-41C2-8D86-CA190EAA7E2F}"/>
              </a:ext>
            </a:extLst>
          </p:cNvPr>
          <p:cNvPicPr>
            <a:picLocks noChangeAspect="1"/>
          </p:cNvPicPr>
          <p:nvPr/>
        </p:nvPicPr>
        <p:blipFill>
          <a:blip r:embed="rId12"/>
          <a:stretch>
            <a:fillRect/>
          </a:stretch>
        </p:blipFill>
        <p:spPr>
          <a:xfrm>
            <a:off x="759708" y="1013114"/>
            <a:ext cx="1496860" cy="2439131"/>
          </a:xfrm>
          <a:prstGeom prst="rect">
            <a:avLst/>
          </a:prstGeom>
        </p:spPr>
      </p:pic>
      <p:sp>
        <p:nvSpPr>
          <p:cNvPr id="26" name="Flèche : droite 25">
            <a:extLst>
              <a:ext uri="{FF2B5EF4-FFF2-40B4-BE49-F238E27FC236}">
                <a16:creationId xmlns:a16="http://schemas.microsoft.com/office/drawing/2014/main" id="{B90FB230-C262-01A8-0C83-2984EA77A236}"/>
              </a:ext>
            </a:extLst>
          </p:cNvPr>
          <p:cNvSpPr/>
          <p:nvPr/>
        </p:nvSpPr>
        <p:spPr>
          <a:xfrm>
            <a:off x="5375288" y="4441163"/>
            <a:ext cx="5977660" cy="484632"/>
          </a:xfrm>
          <a:prstGeom prst="rightArrow">
            <a:avLst>
              <a:gd name="adj1" fmla="val 64896"/>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r>
              <a:rPr lang="fr-FR" b="1" dirty="0"/>
              <a:t>EXECUTION</a:t>
            </a:r>
          </a:p>
        </p:txBody>
      </p:sp>
      <p:pic>
        <p:nvPicPr>
          <p:cNvPr id="35" name="Picture 5">
            <a:extLst>
              <a:ext uri="{FF2B5EF4-FFF2-40B4-BE49-F238E27FC236}">
                <a16:creationId xmlns:a16="http://schemas.microsoft.com/office/drawing/2014/main" id="{3A897F65-1D22-6132-A025-E69F219FD60F}"/>
              </a:ext>
            </a:extLst>
          </p:cNvPr>
          <p:cNvPicPr>
            <a:picLocks noChangeAspect="1"/>
          </p:cNvPicPr>
          <p:nvPr/>
        </p:nvPicPr>
        <p:blipFill>
          <a:blip r:embed="rId13">
            <a:clrChange>
              <a:clrFrom>
                <a:srgbClr val="F7F7F7"/>
              </a:clrFrom>
              <a:clrTo>
                <a:srgbClr val="F7F7F7">
                  <a:alpha val="0"/>
                </a:srgbClr>
              </a:clrTo>
            </a:clrChange>
            <a:duotone>
              <a:srgbClr val="40A900">
                <a:shade val="45000"/>
                <a:satMod val="135000"/>
              </a:srgbClr>
              <a:prstClr val="white"/>
            </a:duotone>
          </a:blip>
          <a:stretch>
            <a:fillRect/>
          </a:stretch>
        </p:blipFill>
        <p:spPr>
          <a:xfrm>
            <a:off x="5362644" y="4434395"/>
            <a:ext cx="733356" cy="518013"/>
          </a:xfrm>
          <a:prstGeom prst="rect">
            <a:avLst/>
          </a:prstGeom>
          <a:solidFill>
            <a:schemeClr val="bg1"/>
          </a:solidFill>
        </p:spPr>
      </p:pic>
      <p:cxnSp>
        <p:nvCxnSpPr>
          <p:cNvPr id="54" name="Connecteur droit 53">
            <a:extLst>
              <a:ext uri="{FF2B5EF4-FFF2-40B4-BE49-F238E27FC236}">
                <a16:creationId xmlns:a16="http://schemas.microsoft.com/office/drawing/2014/main" id="{E95E1BD7-DF76-3B42-5526-D0EE5AF84BC2}"/>
              </a:ext>
            </a:extLst>
          </p:cNvPr>
          <p:cNvCxnSpPr>
            <a:cxnSpLocks/>
            <a:stCxn id="55" idx="3"/>
          </p:cNvCxnSpPr>
          <p:nvPr/>
        </p:nvCxnSpPr>
        <p:spPr>
          <a:xfrm flipV="1">
            <a:off x="3875642" y="4683478"/>
            <a:ext cx="232367" cy="1"/>
          </a:xfrm>
          <a:prstGeom prst="line">
            <a:avLst/>
          </a:prstGeom>
          <a:ln w="762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 name="Connecteur droit 1">
            <a:extLst>
              <a:ext uri="{FF2B5EF4-FFF2-40B4-BE49-F238E27FC236}">
                <a16:creationId xmlns:a16="http://schemas.microsoft.com/office/drawing/2014/main" id="{CE0BE366-5DA6-BA38-08EC-E39101D02365}"/>
              </a:ext>
            </a:extLst>
          </p:cNvPr>
          <p:cNvCxnSpPr>
            <a:cxnSpLocks/>
          </p:cNvCxnSpPr>
          <p:nvPr/>
        </p:nvCxnSpPr>
        <p:spPr>
          <a:xfrm flipV="1">
            <a:off x="130039" y="4680706"/>
            <a:ext cx="3693491" cy="2772"/>
          </a:xfrm>
          <a:prstGeom prst="line">
            <a:avLst/>
          </a:prstGeom>
          <a:ln w="7620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0CCDA7D6-DC1F-69CF-5B85-5C900DFC74E5}"/>
              </a:ext>
            </a:extLst>
          </p:cNvPr>
          <p:cNvSpPr/>
          <p:nvPr/>
        </p:nvSpPr>
        <p:spPr>
          <a:xfrm>
            <a:off x="319523" y="4252773"/>
            <a:ext cx="2084241" cy="875833"/>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Délivrance du permis de travail</a:t>
            </a:r>
          </a:p>
        </p:txBody>
      </p:sp>
      <p:sp>
        <p:nvSpPr>
          <p:cNvPr id="10" name="ZoneTexte 9">
            <a:extLst>
              <a:ext uri="{FF2B5EF4-FFF2-40B4-BE49-F238E27FC236}">
                <a16:creationId xmlns:a16="http://schemas.microsoft.com/office/drawing/2014/main" id="{335E9D49-96F6-546B-84E7-AB42A38C69C5}"/>
              </a:ext>
            </a:extLst>
          </p:cNvPr>
          <p:cNvSpPr txBox="1"/>
          <p:nvPr/>
        </p:nvSpPr>
        <p:spPr>
          <a:xfrm>
            <a:off x="11400274" y="4491614"/>
            <a:ext cx="556563" cy="369332"/>
          </a:xfrm>
          <a:prstGeom prst="rect">
            <a:avLst/>
          </a:prstGeom>
          <a:solidFill>
            <a:schemeClr val="accent4"/>
          </a:solidFill>
        </p:spPr>
        <p:txBody>
          <a:bodyPr wrap="none" rtlCol="0">
            <a:spAutoFit/>
          </a:bodyPr>
          <a:lstStyle/>
          <a:p>
            <a:pPr algn="ctr"/>
            <a:r>
              <a:rPr lang="fr-FR" b="1" dirty="0">
                <a:solidFill>
                  <a:schemeClr val="bg1"/>
                </a:solidFill>
              </a:rPr>
              <a:t>FIN</a:t>
            </a:r>
          </a:p>
        </p:txBody>
      </p:sp>
      <p:sp>
        <p:nvSpPr>
          <p:cNvPr id="2096" name="ZoneTexte 2095">
            <a:extLst>
              <a:ext uri="{FF2B5EF4-FFF2-40B4-BE49-F238E27FC236}">
                <a16:creationId xmlns:a16="http://schemas.microsoft.com/office/drawing/2014/main" id="{BD180B49-0425-52E2-A1C5-477B85C7A7F9}"/>
              </a:ext>
            </a:extLst>
          </p:cNvPr>
          <p:cNvSpPr txBox="1"/>
          <p:nvPr/>
        </p:nvSpPr>
        <p:spPr>
          <a:xfrm>
            <a:off x="2832400" y="4042927"/>
            <a:ext cx="1060934" cy="280928"/>
          </a:xfrm>
          <a:prstGeom prst="flowChartAlternateProcess">
            <a:avLst/>
          </a:prstGeom>
          <a:solidFill>
            <a:srgbClr val="FFFF00"/>
          </a:solidFill>
          <a:ln>
            <a:solidFill>
              <a:schemeClr val="tx1"/>
            </a:solidFill>
          </a:ln>
        </p:spPr>
        <p:txBody>
          <a:bodyPr wrap="square" rtlCol="0">
            <a:spAutoFit/>
          </a:bodyPr>
          <a:lstStyle>
            <a:defPPr>
              <a:defRPr lang="fr-FR"/>
            </a:defPPr>
            <a:lvl1pPr>
              <a:defRPr sz="1000" b="0"/>
            </a:lvl1pPr>
          </a:lstStyle>
          <a:p>
            <a:pPr algn="ctr"/>
            <a:r>
              <a:rPr lang="fr-FR" dirty="0"/>
              <a:t>Systématique</a:t>
            </a:r>
          </a:p>
        </p:txBody>
      </p:sp>
      <p:sp>
        <p:nvSpPr>
          <p:cNvPr id="2097" name="ZoneTexte 2096">
            <a:extLst>
              <a:ext uri="{FF2B5EF4-FFF2-40B4-BE49-F238E27FC236}">
                <a16:creationId xmlns:a16="http://schemas.microsoft.com/office/drawing/2014/main" id="{5E004501-1527-B4B3-05B0-D878ABA34D40}"/>
              </a:ext>
            </a:extLst>
          </p:cNvPr>
          <p:cNvSpPr txBox="1"/>
          <p:nvPr/>
        </p:nvSpPr>
        <p:spPr>
          <a:xfrm>
            <a:off x="497126" y="1621507"/>
            <a:ext cx="5598874" cy="374571"/>
          </a:xfrm>
          <a:prstGeom prst="flowChartAlternateProcess">
            <a:avLst/>
          </a:prstGeom>
          <a:solidFill>
            <a:srgbClr val="FFFF00"/>
          </a:solidFill>
          <a:ln>
            <a:solidFill>
              <a:srgbClr val="FF0000"/>
            </a:solidFill>
          </a:ln>
        </p:spPr>
        <p:txBody>
          <a:bodyPr wrap="square" rtlCol="0">
            <a:spAutoFit/>
          </a:bodyPr>
          <a:lstStyle>
            <a:defPPr>
              <a:defRPr lang="fr-FR"/>
            </a:defPPr>
            <a:lvl1pPr>
              <a:defRPr sz="1100" b="1"/>
            </a:lvl1pPr>
          </a:lstStyle>
          <a:p>
            <a:pPr algn="ctr"/>
            <a:r>
              <a:rPr lang="fr-FR" sz="1600" dirty="0">
                <a:solidFill>
                  <a:srgbClr val="FF0000"/>
                </a:solidFill>
              </a:rPr>
              <a:t>À tout moment, quand une situation parait dangereuse</a:t>
            </a:r>
          </a:p>
        </p:txBody>
      </p:sp>
      <p:sp>
        <p:nvSpPr>
          <p:cNvPr id="55" name="ZoneTexte 54">
            <a:extLst>
              <a:ext uri="{FF2B5EF4-FFF2-40B4-BE49-F238E27FC236}">
                <a16:creationId xmlns:a16="http://schemas.microsoft.com/office/drawing/2014/main" id="{08838303-F1BD-0D26-78A2-5A2ADE04B01B}"/>
              </a:ext>
            </a:extLst>
          </p:cNvPr>
          <p:cNvSpPr txBox="1"/>
          <p:nvPr/>
        </p:nvSpPr>
        <p:spPr>
          <a:xfrm>
            <a:off x="2853938" y="4360313"/>
            <a:ext cx="1021704" cy="646331"/>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pPr algn="ctr"/>
            <a:r>
              <a:rPr lang="fr-FR" dirty="0">
                <a:solidFill>
                  <a:schemeClr val="bg1"/>
                </a:solidFill>
              </a:rPr>
              <a:t>Pré-job briefing</a:t>
            </a:r>
          </a:p>
        </p:txBody>
      </p:sp>
      <p:pic>
        <p:nvPicPr>
          <p:cNvPr id="4" name="Graphique 3" descr="Cloche avec un remplissage uni">
            <a:extLst>
              <a:ext uri="{FF2B5EF4-FFF2-40B4-BE49-F238E27FC236}">
                <a16:creationId xmlns:a16="http://schemas.microsoft.com/office/drawing/2014/main" id="{9DAF281F-27CF-0085-2108-0C289D6801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774046">
            <a:off x="184170" y="1648779"/>
            <a:ext cx="517418" cy="517418"/>
          </a:xfrm>
          <a:prstGeom prst="rect">
            <a:avLst/>
          </a:prstGeom>
        </p:spPr>
      </p:pic>
      <p:sp>
        <p:nvSpPr>
          <p:cNvPr id="19" name="Rectangle 18">
            <a:extLst>
              <a:ext uri="{FF2B5EF4-FFF2-40B4-BE49-F238E27FC236}">
                <a16:creationId xmlns:a16="http://schemas.microsoft.com/office/drawing/2014/main" id="{0F842065-FCC2-B850-9C15-CCF394D2C4F6}"/>
              </a:ext>
            </a:extLst>
          </p:cNvPr>
          <p:cNvSpPr/>
          <p:nvPr/>
        </p:nvSpPr>
        <p:spPr>
          <a:xfrm>
            <a:off x="5527287" y="5583164"/>
            <a:ext cx="1349631" cy="866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45D77D35-6F03-E42E-D117-70107F04A4D9}"/>
              </a:ext>
            </a:extLst>
          </p:cNvPr>
          <p:cNvSpPr/>
          <p:nvPr/>
        </p:nvSpPr>
        <p:spPr>
          <a:xfrm>
            <a:off x="8581764" y="3024254"/>
            <a:ext cx="140267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15" name="ZoneTexte 2114">
            <a:extLst>
              <a:ext uri="{FF2B5EF4-FFF2-40B4-BE49-F238E27FC236}">
                <a16:creationId xmlns:a16="http://schemas.microsoft.com/office/drawing/2014/main" id="{F53EE937-E25C-C6A0-8856-512F9AF63527}"/>
              </a:ext>
            </a:extLst>
          </p:cNvPr>
          <p:cNvSpPr txBox="1"/>
          <p:nvPr/>
        </p:nvSpPr>
        <p:spPr>
          <a:xfrm>
            <a:off x="8395664" y="3967334"/>
            <a:ext cx="1774870" cy="272415"/>
          </a:xfrm>
          <a:prstGeom prst="flowChartAlternateProcess">
            <a:avLst/>
          </a:prstGeom>
          <a:solidFill>
            <a:srgbClr val="FFFF00"/>
          </a:solidFill>
          <a:ln>
            <a:solidFill>
              <a:schemeClr val="tx1"/>
            </a:solidFill>
          </a:ln>
        </p:spPr>
        <p:txBody>
          <a:bodyPr wrap="square" rtlCol="0">
            <a:spAutoFit/>
          </a:bodyPr>
          <a:lstStyle>
            <a:defPPr>
              <a:defRPr lang="fr-FR"/>
            </a:defPPr>
            <a:lvl1pPr>
              <a:defRPr sz="1100" b="1"/>
            </a:lvl1pPr>
          </a:lstStyle>
          <a:p>
            <a:pPr algn="ctr"/>
            <a:r>
              <a:rPr lang="fr-FR" sz="1000" b="0" dirty="0"/>
              <a:t>Aussi souvent que possible</a:t>
            </a:r>
          </a:p>
        </p:txBody>
      </p:sp>
      <p:sp>
        <p:nvSpPr>
          <p:cNvPr id="24" name="Rectangle 23">
            <a:extLst>
              <a:ext uri="{FF2B5EF4-FFF2-40B4-BE49-F238E27FC236}">
                <a16:creationId xmlns:a16="http://schemas.microsoft.com/office/drawing/2014/main" id="{011FB175-0906-84EF-F382-1085EED8AECE}"/>
              </a:ext>
            </a:extLst>
          </p:cNvPr>
          <p:cNvSpPr/>
          <p:nvPr/>
        </p:nvSpPr>
        <p:spPr>
          <a:xfrm>
            <a:off x="4112176" y="4168347"/>
            <a:ext cx="1251764" cy="922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capture d’écran, Police, Graphique, texte&#10;&#10;Description générée automatiquement">
            <a:extLst>
              <a:ext uri="{FF2B5EF4-FFF2-40B4-BE49-F238E27FC236}">
                <a16:creationId xmlns:a16="http://schemas.microsoft.com/office/drawing/2014/main" id="{B4F9CA7F-8E8D-E92B-096B-C4B1FE146BA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30464" y="4092607"/>
            <a:ext cx="1866953" cy="1030923"/>
          </a:xfrm>
          <a:prstGeom prst="rect">
            <a:avLst/>
          </a:prstGeom>
        </p:spPr>
      </p:pic>
      <p:sp>
        <p:nvSpPr>
          <p:cNvPr id="59" name="ZoneTexte 58">
            <a:extLst>
              <a:ext uri="{FF2B5EF4-FFF2-40B4-BE49-F238E27FC236}">
                <a16:creationId xmlns:a16="http://schemas.microsoft.com/office/drawing/2014/main" id="{AF1904BB-AC11-5078-EF31-868D0613AB7C}"/>
              </a:ext>
            </a:extLst>
          </p:cNvPr>
          <p:cNvSpPr txBox="1"/>
          <p:nvPr/>
        </p:nvSpPr>
        <p:spPr>
          <a:xfrm>
            <a:off x="4219227" y="5041630"/>
            <a:ext cx="1058574" cy="272415"/>
          </a:xfrm>
          <a:prstGeom prst="flowChartAlternateProcess">
            <a:avLst/>
          </a:prstGeom>
          <a:solidFill>
            <a:srgbClr val="FFFF00"/>
          </a:solidFill>
          <a:ln>
            <a:solidFill>
              <a:schemeClr val="tx1"/>
            </a:solidFill>
          </a:ln>
        </p:spPr>
        <p:txBody>
          <a:bodyPr wrap="square" rtlCol="0">
            <a:spAutoFit/>
          </a:bodyPr>
          <a:lstStyle>
            <a:defPPr>
              <a:defRPr lang="fr-FR"/>
            </a:defPPr>
            <a:lvl1pPr>
              <a:defRPr sz="1000" b="0"/>
            </a:lvl1pPr>
          </a:lstStyle>
          <a:p>
            <a:pPr algn="ctr"/>
            <a:r>
              <a:rPr lang="fr-FR" dirty="0"/>
              <a:t>Systématique</a:t>
            </a:r>
          </a:p>
        </p:txBody>
      </p:sp>
      <p:pic>
        <p:nvPicPr>
          <p:cNvPr id="40" name="Image 39" descr="Une image contenant capture d’écran, Graphique, Police, symbole&#10;&#10;Description générée automatiquement">
            <a:extLst>
              <a:ext uri="{FF2B5EF4-FFF2-40B4-BE49-F238E27FC236}">
                <a16:creationId xmlns:a16="http://schemas.microsoft.com/office/drawing/2014/main" id="{77BDA92E-C470-716F-7AF6-EDB47E3B2F7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67362" y="5254214"/>
            <a:ext cx="1894607" cy="1428842"/>
          </a:xfrm>
          <a:prstGeom prst="rect">
            <a:avLst/>
          </a:prstGeom>
        </p:spPr>
      </p:pic>
      <p:sp>
        <p:nvSpPr>
          <p:cNvPr id="41" name="ZoneTexte 40">
            <a:extLst>
              <a:ext uri="{FF2B5EF4-FFF2-40B4-BE49-F238E27FC236}">
                <a16:creationId xmlns:a16="http://schemas.microsoft.com/office/drawing/2014/main" id="{AEC2DCE7-3523-26F7-590A-9025F643E58A}"/>
              </a:ext>
            </a:extLst>
          </p:cNvPr>
          <p:cNvSpPr txBox="1"/>
          <p:nvPr/>
        </p:nvSpPr>
        <p:spPr>
          <a:xfrm>
            <a:off x="5307868" y="6472301"/>
            <a:ext cx="1774870" cy="272415"/>
          </a:xfrm>
          <a:prstGeom prst="flowChartAlternateProcess">
            <a:avLst/>
          </a:prstGeom>
          <a:solidFill>
            <a:srgbClr val="FFFF00"/>
          </a:solidFill>
          <a:ln>
            <a:solidFill>
              <a:schemeClr val="tx1"/>
            </a:solidFill>
          </a:ln>
        </p:spPr>
        <p:txBody>
          <a:bodyPr wrap="square" rtlCol="0">
            <a:spAutoFit/>
          </a:bodyPr>
          <a:lstStyle>
            <a:defPPr>
              <a:defRPr lang="fr-FR"/>
            </a:defPPr>
            <a:lvl1pPr>
              <a:defRPr sz="1100" b="1"/>
            </a:lvl1pPr>
          </a:lstStyle>
          <a:p>
            <a:pPr algn="ctr"/>
            <a:r>
              <a:rPr lang="fr-FR" sz="1000" b="0" dirty="0"/>
              <a:t>Aussi souvent que possible</a:t>
            </a:r>
          </a:p>
        </p:txBody>
      </p:sp>
      <p:pic>
        <p:nvPicPr>
          <p:cNvPr id="17" name="Image 16" descr="Une image contenant texte, capture d’écran, conception&#10;&#10;Description générée automatiquement">
            <a:extLst>
              <a:ext uri="{FF2B5EF4-FFF2-40B4-BE49-F238E27FC236}">
                <a16:creationId xmlns:a16="http://schemas.microsoft.com/office/drawing/2014/main" id="{A9EC07FC-5781-E949-CACE-279FC7B2B4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07066" y="1344364"/>
            <a:ext cx="2408532" cy="1976834"/>
          </a:xfrm>
          <a:prstGeom prst="rect">
            <a:avLst/>
          </a:prstGeom>
        </p:spPr>
      </p:pic>
      <p:pic>
        <p:nvPicPr>
          <p:cNvPr id="16" name="Image 15" descr="Une image contenant capture d’écran, Graphique, Police, symbole&#10;&#10;Description générée automatiquement">
            <a:extLst>
              <a:ext uri="{FF2B5EF4-FFF2-40B4-BE49-F238E27FC236}">
                <a16:creationId xmlns:a16="http://schemas.microsoft.com/office/drawing/2014/main" id="{946E1C23-06CD-7537-F7B6-10EE0DB94C3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15402" y="2707843"/>
            <a:ext cx="1942639" cy="1475180"/>
          </a:xfrm>
          <a:prstGeom prst="rect">
            <a:avLst/>
          </a:prstGeom>
          <a:noFill/>
          <a:ln>
            <a:noFill/>
          </a:ln>
        </p:spPr>
      </p:pic>
    </p:spTree>
    <p:extLst>
      <p:ext uri="{BB962C8B-B14F-4D97-AF65-F5344CB8AC3E}">
        <p14:creationId xmlns:p14="http://schemas.microsoft.com/office/powerpoint/2010/main" val="39232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Toolbox HSE : </a:t>
            </a:r>
            <a:r>
              <a:rPr lang="fr-FR" sz="1400" dirty="0"/>
              <a:t>https://toolbox-hse.totalenergies.com/</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13</a:t>
            </a:fld>
            <a:endParaRPr lang="fr-FR" noProof="0" dirty="0"/>
          </a:p>
        </p:txBody>
      </p:sp>
      <p:sp>
        <p:nvSpPr>
          <p:cNvPr id="5" name="Espace réservé du texte 1">
            <a:extLst>
              <a:ext uri="{FF2B5EF4-FFF2-40B4-BE49-F238E27FC236}">
                <a16:creationId xmlns:a16="http://schemas.microsoft.com/office/drawing/2014/main" id="{F9BE0B19-FA97-5504-DF65-873C9A251995}"/>
              </a:ext>
            </a:extLst>
          </p:cNvPr>
          <p:cNvSpPr>
            <a:spLocks noGrp="1"/>
          </p:cNvSpPr>
          <p:nvPr>
            <p:ph type="body" sz="quarter" idx="13"/>
          </p:nvPr>
        </p:nvSpPr>
        <p:spPr>
          <a:xfrm>
            <a:off x="337903" y="783485"/>
            <a:ext cx="8551573" cy="5666498"/>
          </a:xfrm>
        </p:spPr>
        <p:txBody>
          <a:bodyPr>
            <a:noAutofit/>
          </a:bodyPr>
          <a:lstStyle/>
          <a:p>
            <a:r>
              <a:rPr lang="fr-FR" sz="1600" dirty="0">
                <a:solidFill>
                  <a:srgbClr val="009CEA"/>
                </a:solidFill>
              </a:rPr>
              <a:t>Présentation générale du programme</a:t>
            </a:r>
          </a:p>
          <a:p>
            <a:pPr lvl="1"/>
            <a:r>
              <a:rPr lang="fr-FR" sz="1200" dirty="0"/>
              <a:t>Kit de formation (PPT), pour les ambassadeurs et managers (y compris encadrement de 1</a:t>
            </a:r>
            <a:r>
              <a:rPr lang="fr-FR" sz="1200" baseline="30000" dirty="0"/>
              <a:t>er</a:t>
            </a:r>
            <a:r>
              <a:rPr lang="fr-FR" sz="1200" dirty="0"/>
              <a:t> niveau)</a:t>
            </a:r>
          </a:p>
          <a:p>
            <a:pPr lvl="1">
              <a:spcBef>
                <a:spcPts val="0"/>
              </a:spcBef>
            </a:pPr>
            <a:endParaRPr lang="fr-FR" sz="1200" dirty="0"/>
          </a:p>
          <a:p>
            <a:r>
              <a:rPr lang="fr-FR" sz="1600" dirty="0">
                <a:solidFill>
                  <a:srgbClr val="009CEA"/>
                </a:solidFill>
              </a:rPr>
              <a:t>Feu vert sécurité</a:t>
            </a:r>
          </a:p>
          <a:p>
            <a:pPr lvl="1"/>
            <a:r>
              <a:rPr lang="fr-FR" sz="1200" dirty="0"/>
              <a:t>Kit de formation (PPT), pour les ambassadeurs et managers (y compris encadrement de 1</a:t>
            </a:r>
            <a:r>
              <a:rPr lang="fr-FR" sz="1200" baseline="30000" dirty="0"/>
              <a:t>er</a:t>
            </a:r>
            <a:r>
              <a:rPr lang="fr-FR" sz="1200" dirty="0"/>
              <a:t> niveau)</a:t>
            </a:r>
          </a:p>
          <a:p>
            <a:pPr lvl="1"/>
            <a:r>
              <a:rPr lang="fr-FR" sz="1200" dirty="0"/>
              <a:t>Guide FVS (PDF), pour les ambassadeurs</a:t>
            </a:r>
          </a:p>
          <a:p>
            <a:pPr lvl="1"/>
            <a:r>
              <a:rPr lang="fr-FR" sz="1200" dirty="0"/>
              <a:t>Carte FVS</a:t>
            </a:r>
          </a:p>
          <a:p>
            <a:pPr lvl="1"/>
            <a:r>
              <a:rPr lang="fr-FR" sz="1200" dirty="0"/>
              <a:t>Vidéo FVS en pratique (MP4)</a:t>
            </a:r>
          </a:p>
          <a:p>
            <a:pPr lvl="1"/>
            <a:r>
              <a:rPr lang="fr-FR" sz="1200" dirty="0"/>
              <a:t>Animations vidéo (MP4) et posters (PDF), pour TOUS</a:t>
            </a:r>
          </a:p>
          <a:p>
            <a:pPr lvl="1">
              <a:spcBef>
                <a:spcPts val="0"/>
              </a:spcBef>
            </a:pPr>
            <a:endParaRPr lang="fr-FR" sz="1200" dirty="0"/>
          </a:p>
          <a:p>
            <a:r>
              <a:rPr lang="fr-FR" sz="1600" dirty="0">
                <a:solidFill>
                  <a:srgbClr val="009CEA"/>
                </a:solidFill>
              </a:rPr>
              <a:t>Life saving checks</a:t>
            </a:r>
          </a:p>
          <a:p>
            <a:pPr lvl="1"/>
            <a:r>
              <a:rPr lang="fr-FR" sz="1200" dirty="0"/>
              <a:t>Kit de formation (PPT), pour les ambassadeurs et managers (y compris encadrement de 1</a:t>
            </a:r>
            <a:r>
              <a:rPr lang="fr-FR" sz="1200" baseline="30000" dirty="0"/>
              <a:t>er</a:t>
            </a:r>
            <a:r>
              <a:rPr lang="fr-FR" sz="1200" dirty="0"/>
              <a:t> niveau), et les utilisateurs</a:t>
            </a:r>
          </a:p>
          <a:p>
            <a:pPr lvl="1"/>
            <a:r>
              <a:rPr lang="fr-FR" sz="1200" dirty="0"/>
              <a:t>Guide LSC (PDF), pour les ambassadeurs</a:t>
            </a:r>
          </a:p>
          <a:p>
            <a:pPr lvl="1"/>
            <a:r>
              <a:rPr lang="fr-FR" sz="1200" dirty="0"/>
              <a:t>Checklists LSC</a:t>
            </a:r>
          </a:p>
          <a:p>
            <a:pPr lvl="1"/>
            <a:r>
              <a:rPr lang="fr-FR" sz="1200" dirty="0"/>
              <a:t>Vidéo LSC en pratique (MP4)</a:t>
            </a:r>
          </a:p>
          <a:p>
            <a:pPr lvl="1"/>
            <a:r>
              <a:rPr lang="fr-FR" sz="1200" dirty="0"/>
              <a:t>Animations vidéo (MP4) et posters (PDF), pour TOUS</a:t>
            </a:r>
          </a:p>
          <a:p>
            <a:pPr lvl="1">
              <a:spcBef>
                <a:spcPts val="0"/>
              </a:spcBef>
            </a:pPr>
            <a:endParaRPr lang="fr-FR" sz="1200" dirty="0"/>
          </a:p>
          <a:p>
            <a:r>
              <a:rPr lang="fr-FR" sz="1600" dirty="0">
                <a:solidFill>
                  <a:srgbClr val="009CEA"/>
                </a:solidFill>
              </a:rPr>
              <a:t>Tournées sécurité conjointes</a:t>
            </a:r>
          </a:p>
          <a:p>
            <a:pPr lvl="1"/>
            <a:r>
              <a:rPr lang="fr-FR" sz="1200" dirty="0"/>
              <a:t>Kit de formation (PPT), pour les ambassadeurs et managers (y compris encadrement de 1</a:t>
            </a:r>
            <a:r>
              <a:rPr lang="fr-FR" sz="1200" baseline="30000" dirty="0"/>
              <a:t>er</a:t>
            </a:r>
            <a:r>
              <a:rPr lang="fr-FR" sz="1200" dirty="0"/>
              <a:t> niveau)</a:t>
            </a:r>
          </a:p>
          <a:p>
            <a:pPr lvl="1"/>
            <a:r>
              <a:rPr lang="fr-FR" sz="1200" dirty="0"/>
              <a:t>Guide TSC (PDF), pour les ambassadeurs </a:t>
            </a:r>
          </a:p>
          <a:p>
            <a:pPr lvl="1"/>
            <a:r>
              <a:rPr lang="fr-FR" sz="1200" dirty="0"/>
              <a:t>Vidéo TSC en pratique (MP4)</a:t>
            </a:r>
          </a:p>
          <a:p>
            <a:pPr lvl="1"/>
            <a:r>
              <a:rPr lang="fr-FR" sz="1200" dirty="0"/>
              <a:t>Animations vidéo (MP4) et posters (PDF), pour TOUS</a:t>
            </a:r>
          </a:p>
        </p:txBody>
      </p:sp>
      <p:pic>
        <p:nvPicPr>
          <p:cNvPr id="19" name="Image 18" descr="Une image contenant capture d’écran, Graphique, Police, symbole&#10;&#10;Description générée automatiquement">
            <a:extLst>
              <a:ext uri="{FF2B5EF4-FFF2-40B4-BE49-F238E27FC236}">
                <a16:creationId xmlns:a16="http://schemas.microsoft.com/office/drawing/2014/main" id="{60EDFAF7-4193-7C31-E02F-6ACA01B009F2}"/>
              </a:ext>
            </a:extLst>
          </p:cNvPr>
          <p:cNvPicPr>
            <a:picLocks noChangeAspect="1"/>
          </p:cNvPicPr>
          <p:nvPr/>
        </p:nvPicPr>
        <p:blipFill>
          <a:blip r:embed="rId3">
            <a:extLst>
              <a:ext uri="{28A0092B-C50C-407E-A947-70E740481C1C}">
                <a14:useLocalDpi xmlns:a14="http://schemas.microsoft.com/office/drawing/2010/main" val="0"/>
              </a:ext>
            </a:extLst>
          </a:blip>
          <a:srcRect t="35359"/>
          <a:stretch/>
        </p:blipFill>
        <p:spPr>
          <a:xfrm>
            <a:off x="3228636" y="5099573"/>
            <a:ext cx="994754" cy="484943"/>
          </a:xfrm>
          <a:prstGeom prst="rect">
            <a:avLst/>
          </a:prstGeom>
        </p:spPr>
      </p:pic>
      <p:pic>
        <p:nvPicPr>
          <p:cNvPr id="8" name="Image 7" descr="Une image contenant capture d’écran, Police, Graphique, logo&#10;&#10;Description générée automatiquement">
            <a:extLst>
              <a:ext uri="{FF2B5EF4-FFF2-40B4-BE49-F238E27FC236}">
                <a16:creationId xmlns:a16="http://schemas.microsoft.com/office/drawing/2014/main" id="{8610AC15-2BDD-B398-2C9F-8569FCF75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7504" y="2319692"/>
            <a:ext cx="3146593" cy="1297042"/>
          </a:xfrm>
          <a:prstGeom prst="rect">
            <a:avLst/>
          </a:prstGeom>
        </p:spPr>
      </p:pic>
      <p:pic>
        <p:nvPicPr>
          <p:cNvPr id="9" name="Image 8">
            <a:extLst>
              <a:ext uri="{FF2B5EF4-FFF2-40B4-BE49-F238E27FC236}">
                <a16:creationId xmlns:a16="http://schemas.microsoft.com/office/drawing/2014/main" id="{6DD367BE-FCD2-17EE-FA28-6B5B80118B8E}"/>
              </a:ext>
            </a:extLst>
          </p:cNvPr>
          <p:cNvPicPr>
            <a:picLocks noChangeAspect="1"/>
          </p:cNvPicPr>
          <p:nvPr/>
        </p:nvPicPr>
        <p:blipFill>
          <a:blip r:embed="rId5">
            <a:extLst>
              <a:ext uri="{28A0092B-C50C-407E-A947-70E740481C1C}">
                <a14:useLocalDpi xmlns:a14="http://schemas.microsoft.com/office/drawing/2010/main" val="0"/>
              </a:ext>
            </a:extLst>
          </a:blip>
          <a:srcRect t="26120"/>
          <a:stretch/>
        </p:blipFill>
        <p:spPr>
          <a:xfrm>
            <a:off x="2247196" y="1515955"/>
            <a:ext cx="981440" cy="400390"/>
          </a:xfrm>
          <a:prstGeom prst="rect">
            <a:avLst/>
          </a:prstGeom>
        </p:spPr>
      </p:pic>
      <p:pic>
        <p:nvPicPr>
          <p:cNvPr id="10" name="Image 9" descr="Une image contenant capture d’écran, Graphique, Police, symbole&#10;&#10;Description générée automatiquement">
            <a:extLst>
              <a:ext uri="{FF2B5EF4-FFF2-40B4-BE49-F238E27FC236}">
                <a16:creationId xmlns:a16="http://schemas.microsoft.com/office/drawing/2014/main" id="{EB9530FC-54DA-2EDB-354B-2B8D62CC3A6A}"/>
              </a:ext>
            </a:extLst>
          </p:cNvPr>
          <p:cNvPicPr>
            <a:picLocks noChangeAspect="1"/>
          </p:cNvPicPr>
          <p:nvPr/>
        </p:nvPicPr>
        <p:blipFill>
          <a:blip r:embed="rId6">
            <a:extLst>
              <a:ext uri="{28A0092B-C50C-407E-A947-70E740481C1C}">
                <a14:useLocalDpi xmlns:a14="http://schemas.microsoft.com/office/drawing/2010/main" val="0"/>
              </a:ext>
            </a:extLst>
          </a:blip>
          <a:srcRect t="34148"/>
          <a:stretch/>
        </p:blipFill>
        <p:spPr>
          <a:xfrm>
            <a:off x="2360138" y="3305750"/>
            <a:ext cx="917311" cy="458709"/>
          </a:xfrm>
          <a:prstGeom prst="rect">
            <a:avLst/>
          </a:prstGeom>
        </p:spPr>
      </p:pic>
    </p:spTree>
    <p:extLst>
      <p:ext uri="{BB962C8B-B14F-4D97-AF65-F5344CB8AC3E}">
        <p14:creationId xmlns:p14="http://schemas.microsoft.com/office/powerpoint/2010/main" val="416531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Conclusion</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14</a:t>
            </a:fld>
            <a:endParaRPr lang="fr-FR" noProof="0" dirty="0"/>
          </a:p>
        </p:txBody>
      </p:sp>
      <p:pic>
        <p:nvPicPr>
          <p:cNvPr id="4" name="Image 3">
            <a:extLst>
              <a:ext uri="{FF2B5EF4-FFF2-40B4-BE49-F238E27FC236}">
                <a16:creationId xmlns:a16="http://schemas.microsoft.com/office/drawing/2014/main" id="{66AB1F31-3E56-5032-7410-8182B3FFC6C9}"/>
              </a:ext>
            </a:extLst>
          </p:cNvPr>
          <p:cNvPicPr>
            <a:picLocks noChangeAspect="1"/>
          </p:cNvPicPr>
          <p:nvPr/>
        </p:nvPicPr>
        <p:blipFill rotWithShape="1">
          <a:blip r:embed="rId3">
            <a:extLst>
              <a:ext uri="{28A0092B-C50C-407E-A947-70E740481C1C}">
                <a14:useLocalDpi xmlns:a14="http://schemas.microsoft.com/office/drawing/2010/main" val="0"/>
              </a:ext>
            </a:extLst>
          </a:blip>
          <a:srcRect l="7985" t="40878" r="7807" b="38878"/>
          <a:stretch/>
        </p:blipFill>
        <p:spPr>
          <a:xfrm>
            <a:off x="322217" y="4530109"/>
            <a:ext cx="3254139" cy="1285692"/>
          </a:xfrm>
          <a:prstGeom prst="rect">
            <a:avLst/>
          </a:prstGeom>
          <a:ln>
            <a:solidFill>
              <a:schemeClr val="bg1">
                <a:lumMod val="65000"/>
              </a:schemeClr>
            </a:solidFill>
          </a:ln>
        </p:spPr>
      </p:pic>
      <p:sp>
        <p:nvSpPr>
          <p:cNvPr id="8" name="ZoneTexte 7">
            <a:extLst>
              <a:ext uri="{FF2B5EF4-FFF2-40B4-BE49-F238E27FC236}">
                <a16:creationId xmlns:a16="http://schemas.microsoft.com/office/drawing/2014/main" id="{C11DA731-8A40-9E35-4683-83035589736B}"/>
              </a:ext>
            </a:extLst>
          </p:cNvPr>
          <p:cNvSpPr txBox="1"/>
          <p:nvPr/>
        </p:nvSpPr>
        <p:spPr>
          <a:xfrm>
            <a:off x="494512" y="4075060"/>
            <a:ext cx="2929007" cy="369332"/>
          </a:xfrm>
          <a:prstGeom prst="rect">
            <a:avLst/>
          </a:prstGeom>
          <a:noFill/>
        </p:spPr>
        <p:txBody>
          <a:bodyPr wrap="none" rtlCol="0">
            <a:spAutoFit/>
          </a:bodyPr>
          <a:lstStyle/>
          <a:p>
            <a:pPr algn="l"/>
            <a:r>
              <a:rPr lang="fr-FR" b="1" dirty="0">
                <a:latin typeface="ADLaM Display" panose="020F0502020204030204" pitchFamily="2" charset="0"/>
                <a:ea typeface="ADLaM Display" panose="020F0502020204030204" pitchFamily="2" charset="0"/>
                <a:cs typeface="ADLaM Display" panose="020F0502020204030204" pitchFamily="2" charset="0"/>
              </a:rPr>
              <a:t>Règles d’or TotalEnergies</a:t>
            </a:r>
          </a:p>
        </p:txBody>
      </p:sp>
      <p:sp>
        <p:nvSpPr>
          <p:cNvPr id="10" name="ZoneTexte 9">
            <a:extLst>
              <a:ext uri="{FF2B5EF4-FFF2-40B4-BE49-F238E27FC236}">
                <a16:creationId xmlns:a16="http://schemas.microsoft.com/office/drawing/2014/main" id="{B3BE67CB-2B62-304C-36A3-E23D76086B41}"/>
              </a:ext>
            </a:extLst>
          </p:cNvPr>
          <p:cNvSpPr txBox="1"/>
          <p:nvPr/>
        </p:nvSpPr>
        <p:spPr>
          <a:xfrm>
            <a:off x="4072274" y="3445584"/>
            <a:ext cx="4465024" cy="830997"/>
          </a:xfrm>
          <a:prstGeom prst="rect">
            <a:avLst/>
          </a:prstGeom>
          <a:noFill/>
        </p:spPr>
        <p:txBody>
          <a:bodyPr wrap="square" rtlCol="0">
            <a:spAutoFit/>
          </a:bodyPr>
          <a:lstStyle/>
          <a:p>
            <a:pPr algn="ctr"/>
            <a:r>
              <a:rPr lang="fr-FR" sz="2400" b="1" dirty="0">
                <a:solidFill>
                  <a:srgbClr val="0070C0"/>
                </a:solidFill>
              </a:rPr>
              <a:t>Les essentiels pour prévenir les accidents mortels</a:t>
            </a:r>
          </a:p>
        </p:txBody>
      </p:sp>
      <p:sp>
        <p:nvSpPr>
          <p:cNvPr id="11" name="Flèche : bas 10">
            <a:extLst>
              <a:ext uri="{FF2B5EF4-FFF2-40B4-BE49-F238E27FC236}">
                <a16:creationId xmlns:a16="http://schemas.microsoft.com/office/drawing/2014/main" id="{2E344E21-A301-6A60-E79A-563837409119}"/>
              </a:ext>
            </a:extLst>
          </p:cNvPr>
          <p:cNvSpPr/>
          <p:nvPr/>
        </p:nvSpPr>
        <p:spPr>
          <a:xfrm rot="10800000">
            <a:off x="6062471" y="2346129"/>
            <a:ext cx="484632" cy="97840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6AF3AD7F-5E62-365A-D956-71C24E4A1F72}"/>
              </a:ext>
            </a:extLst>
          </p:cNvPr>
          <p:cNvSpPr/>
          <p:nvPr/>
        </p:nvSpPr>
        <p:spPr>
          <a:xfrm rot="3381010">
            <a:off x="4014167" y="4243312"/>
            <a:ext cx="484632" cy="97840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bas 14">
            <a:extLst>
              <a:ext uri="{FF2B5EF4-FFF2-40B4-BE49-F238E27FC236}">
                <a16:creationId xmlns:a16="http://schemas.microsoft.com/office/drawing/2014/main" id="{541D4BE3-304F-2E4A-4966-5E601289CFEE}"/>
              </a:ext>
            </a:extLst>
          </p:cNvPr>
          <p:cNvSpPr/>
          <p:nvPr/>
        </p:nvSpPr>
        <p:spPr>
          <a:xfrm rot="18218990" flipH="1">
            <a:off x="8081744" y="4306870"/>
            <a:ext cx="484632" cy="97840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descr="Une image contenant capture d’écran, Graphique, Police, symbole&#10;&#10;Description générée automatiquement">
            <a:extLst>
              <a:ext uri="{FF2B5EF4-FFF2-40B4-BE49-F238E27FC236}">
                <a16:creationId xmlns:a16="http://schemas.microsoft.com/office/drawing/2014/main" id="{708C05B6-A5B3-85E2-0A89-41FC0A92A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861" y="1106230"/>
            <a:ext cx="1805851" cy="1371307"/>
          </a:xfrm>
          <a:prstGeom prst="rect">
            <a:avLst/>
          </a:prstGeom>
        </p:spPr>
      </p:pic>
      <p:cxnSp>
        <p:nvCxnSpPr>
          <p:cNvPr id="40" name="Connecteur droit avec flèche 39">
            <a:extLst>
              <a:ext uri="{FF2B5EF4-FFF2-40B4-BE49-F238E27FC236}">
                <a16:creationId xmlns:a16="http://schemas.microsoft.com/office/drawing/2014/main" id="{BC4FB93D-D8C9-C0B9-A2D2-F7BA85E02A22}"/>
              </a:ext>
            </a:extLst>
          </p:cNvPr>
          <p:cNvCxnSpPr>
            <a:cxnSpLocks/>
            <a:stCxn id="28" idx="0"/>
          </p:cNvCxnSpPr>
          <p:nvPr/>
        </p:nvCxnSpPr>
        <p:spPr>
          <a:xfrm flipH="1">
            <a:off x="6304786" y="1106230"/>
            <a:ext cx="1" cy="2943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0717846-5900-C1ED-2C25-3884CFB2F928}"/>
              </a:ext>
            </a:extLst>
          </p:cNvPr>
          <p:cNvSpPr/>
          <p:nvPr/>
        </p:nvSpPr>
        <p:spPr>
          <a:xfrm>
            <a:off x="3832232" y="1405430"/>
            <a:ext cx="1470884" cy="95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B6A334FB-18EA-3058-5F27-D9C89F236A49}"/>
              </a:ext>
            </a:extLst>
          </p:cNvPr>
          <p:cNvSpPr/>
          <p:nvPr/>
        </p:nvSpPr>
        <p:spPr>
          <a:xfrm>
            <a:off x="7354012" y="1417748"/>
            <a:ext cx="1470884" cy="959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7E8BFA8A-41FD-1ACD-7BB6-C11AE61BDF56}"/>
              </a:ext>
            </a:extLst>
          </p:cNvPr>
          <p:cNvSpPr/>
          <p:nvPr/>
        </p:nvSpPr>
        <p:spPr>
          <a:xfrm>
            <a:off x="5618375" y="650449"/>
            <a:ext cx="468198" cy="428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D29FB542-C31D-17AB-DB43-C4CF074A5CFC}"/>
              </a:ext>
            </a:extLst>
          </p:cNvPr>
          <p:cNvSpPr/>
          <p:nvPr/>
        </p:nvSpPr>
        <p:spPr>
          <a:xfrm>
            <a:off x="6519487" y="634368"/>
            <a:ext cx="468198" cy="428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6" name="Connecteur : en angle 65">
            <a:extLst>
              <a:ext uri="{FF2B5EF4-FFF2-40B4-BE49-F238E27FC236}">
                <a16:creationId xmlns:a16="http://schemas.microsoft.com/office/drawing/2014/main" id="{9438B5D3-6223-749F-23CA-568981C12008}"/>
              </a:ext>
            </a:extLst>
          </p:cNvPr>
          <p:cNvCxnSpPr>
            <a:cxnSpLocks/>
            <a:stCxn id="64" idx="2"/>
            <a:endCxn id="58" idx="0"/>
          </p:cNvCxnSpPr>
          <p:nvPr/>
        </p:nvCxnSpPr>
        <p:spPr>
          <a:xfrm rot="16200000" flipH="1">
            <a:off x="7244015" y="572309"/>
            <a:ext cx="355010" cy="1335868"/>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 en angle 67">
            <a:extLst>
              <a:ext uri="{FF2B5EF4-FFF2-40B4-BE49-F238E27FC236}">
                <a16:creationId xmlns:a16="http://schemas.microsoft.com/office/drawing/2014/main" id="{732B9C15-0ACE-59EE-9033-037C3A3BF1C3}"/>
              </a:ext>
            </a:extLst>
          </p:cNvPr>
          <p:cNvCxnSpPr>
            <a:cxnSpLocks/>
            <a:stCxn id="63" idx="2"/>
            <a:endCxn id="57" idx="0"/>
          </p:cNvCxnSpPr>
          <p:nvPr/>
        </p:nvCxnSpPr>
        <p:spPr>
          <a:xfrm rot="5400000">
            <a:off x="5046769" y="599724"/>
            <a:ext cx="326611" cy="128480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A58E7BD-D108-03DF-A6A0-AEAD19B61C5C}"/>
              </a:ext>
            </a:extLst>
          </p:cNvPr>
          <p:cNvSpPr txBox="1"/>
          <p:nvPr/>
        </p:nvSpPr>
        <p:spPr>
          <a:xfrm>
            <a:off x="4609864" y="5336271"/>
            <a:ext cx="3499438" cy="830997"/>
          </a:xfrm>
          <a:prstGeom prst="rect">
            <a:avLst/>
          </a:prstGeom>
          <a:noFill/>
        </p:spPr>
        <p:txBody>
          <a:bodyPr wrap="square" rtlCol="0">
            <a:spAutoFit/>
          </a:bodyPr>
          <a:lstStyle/>
          <a:p>
            <a:pPr algn="ctr"/>
            <a:r>
              <a:rPr lang="fr-FR" sz="2400" b="1" dirty="0">
                <a:solidFill>
                  <a:srgbClr val="FF0000"/>
                </a:solidFill>
              </a:rPr>
              <a:t>Tout est entre nos mains !</a:t>
            </a:r>
          </a:p>
        </p:txBody>
      </p:sp>
      <p:pic>
        <p:nvPicPr>
          <p:cNvPr id="5" name="Image 4">
            <a:extLst>
              <a:ext uri="{FF2B5EF4-FFF2-40B4-BE49-F238E27FC236}">
                <a16:creationId xmlns:a16="http://schemas.microsoft.com/office/drawing/2014/main" id="{555C014E-B9FA-53D3-5362-2BF81903EEAF}"/>
              </a:ext>
            </a:extLst>
          </p:cNvPr>
          <p:cNvPicPr>
            <a:picLocks noChangeAspect="1"/>
          </p:cNvPicPr>
          <p:nvPr/>
        </p:nvPicPr>
        <p:blipFill>
          <a:blip r:embed="rId5"/>
          <a:stretch>
            <a:fillRect/>
          </a:stretch>
        </p:blipFill>
        <p:spPr>
          <a:xfrm>
            <a:off x="9186053" y="3176731"/>
            <a:ext cx="2080080" cy="3286312"/>
          </a:xfrm>
          <a:prstGeom prst="rect">
            <a:avLst/>
          </a:prstGeom>
        </p:spPr>
      </p:pic>
      <p:pic>
        <p:nvPicPr>
          <p:cNvPr id="18" name="Image 17" descr="Une image contenant capture d’écran, Graphique, Police, symbole&#10;&#10;Description générée automatiquement">
            <a:extLst>
              <a:ext uri="{FF2B5EF4-FFF2-40B4-BE49-F238E27FC236}">
                <a16:creationId xmlns:a16="http://schemas.microsoft.com/office/drawing/2014/main" id="{F2EAE863-2F15-AE94-1C10-F7918E0E1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6239" y="1131493"/>
            <a:ext cx="1752345" cy="1321553"/>
          </a:xfrm>
          <a:prstGeom prst="rect">
            <a:avLst/>
          </a:prstGeom>
        </p:spPr>
      </p:pic>
      <p:pic>
        <p:nvPicPr>
          <p:cNvPr id="19" name="Image 18" descr="Une image contenant capture d’écran, Police, Graphique, logo&#10;&#10;Description générée automatiquement">
            <a:extLst>
              <a:ext uri="{FF2B5EF4-FFF2-40B4-BE49-F238E27FC236}">
                <a16:creationId xmlns:a16="http://schemas.microsoft.com/office/drawing/2014/main" id="{5CB2BA22-93ED-D4A7-3682-F4305E7853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347" y="-281065"/>
            <a:ext cx="3618877" cy="1491721"/>
          </a:xfrm>
          <a:prstGeom prst="rect">
            <a:avLst/>
          </a:prstGeom>
        </p:spPr>
      </p:pic>
      <p:pic>
        <p:nvPicPr>
          <p:cNvPr id="21" name="Image 20" descr="Une image contenant capture d’écran, Police, Graphique, logo&#10;&#10;Description générée automatiquement">
            <a:extLst>
              <a:ext uri="{FF2B5EF4-FFF2-40B4-BE49-F238E27FC236}">
                <a16:creationId xmlns:a16="http://schemas.microsoft.com/office/drawing/2014/main" id="{AF758311-5164-07B4-9955-C0DADC1170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8930" y="1321615"/>
            <a:ext cx="1762377" cy="970004"/>
          </a:xfrm>
          <a:prstGeom prst="rect">
            <a:avLst/>
          </a:prstGeom>
        </p:spPr>
      </p:pic>
      <p:pic>
        <p:nvPicPr>
          <p:cNvPr id="7" name="Image 6" descr="Une image contenant texte, symbole, Police, logo&#10;&#10;Description générée automatiquement">
            <a:extLst>
              <a:ext uri="{FF2B5EF4-FFF2-40B4-BE49-F238E27FC236}">
                <a16:creationId xmlns:a16="http://schemas.microsoft.com/office/drawing/2014/main" id="{11EDF1EA-2C83-4ACF-0609-B1DDDBAAA5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3919" y="4340790"/>
            <a:ext cx="911328" cy="910567"/>
          </a:xfrm>
          <a:prstGeom prst="rect">
            <a:avLst/>
          </a:prstGeom>
        </p:spPr>
      </p:pic>
    </p:spTree>
    <p:extLst>
      <p:ext uri="{BB962C8B-B14F-4D97-AF65-F5344CB8AC3E}">
        <p14:creationId xmlns:p14="http://schemas.microsoft.com/office/powerpoint/2010/main" val="49720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F419CEB-5076-42B1-A95D-B97001188E32}"/>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effectLst/>
                <a:uLnTx/>
                <a:uFillTx/>
                <a:latin typeface="Arial" panose="020B0604020202020204"/>
                <a:ea typeface="+mn-ea"/>
                <a:cs typeface="+mn-cs"/>
              </a:rPr>
              <a:t>Définition </a:t>
            </a:r>
            <a:r>
              <a:rPr kumimoji="0" lang="fr-FR" sz="1400" b="1" i="0" u="none" strike="noStrike" kern="1200" cap="none" spc="0" normalizeH="0" baseline="0" noProof="0" dirty="0" err="1">
                <a:ln>
                  <a:noFill/>
                </a:ln>
                <a:effectLst/>
                <a:uLnTx/>
                <a:uFillTx/>
                <a:latin typeface="Arial" panose="020B0604020202020204"/>
                <a:ea typeface="+mn-ea"/>
                <a:cs typeface="+mn-cs"/>
              </a:rPr>
              <a:t>TotalEnergies</a:t>
            </a:r>
            <a:r>
              <a:rPr kumimoji="0" lang="fr-FR" sz="1400" b="1" i="0" u="none" strike="noStrike" kern="1200" cap="none" spc="0" normalizeH="0" baseline="0" noProof="0" dirty="0">
                <a:ln>
                  <a:noFill/>
                </a:ln>
                <a:effectLst/>
                <a:uLnTx/>
                <a:uFillTx/>
                <a:latin typeface="Arial" panose="020B0604020202020204"/>
                <a:ea typeface="+mn-ea"/>
                <a:cs typeface="+mn-cs"/>
              </a:rPr>
              <a:t> / Compagnie</a:t>
            </a:r>
          </a:p>
          <a:p>
            <a:pPr marL="0" lvl="0" indent="0">
              <a:spcBef>
                <a:spcPts val="0"/>
              </a:spcBef>
              <a:buNone/>
              <a:defRPr/>
            </a:pPr>
            <a:r>
              <a:rPr lang="fr-FR" sz="1400" dirty="0"/>
              <a:t>Les entités dans lesquelles </a:t>
            </a:r>
            <a:r>
              <a:rPr lang="fr-FR" sz="1400" dirty="0" err="1"/>
              <a:t>TotalEnergies</a:t>
            </a:r>
            <a:r>
              <a:rPr lang="fr-FR" sz="1400" dirty="0"/>
              <a:t> SE détient directement ou indirectement une participation sont des personnes morales distinctes </a:t>
            </a:r>
            <a:br>
              <a:rPr lang="fr-FR" sz="1400" dirty="0"/>
            </a:br>
            <a:r>
              <a:rPr lang="fr-FR" sz="1400" dirty="0"/>
              <a:t>et autonomes. Les termes « </a:t>
            </a:r>
            <a:r>
              <a:rPr lang="fr-FR" sz="1400" dirty="0" err="1"/>
              <a:t>TotalEnergies</a:t>
            </a:r>
            <a:r>
              <a:rPr lang="fr-FR" sz="1400" dirty="0"/>
              <a:t> », « compagnie </a:t>
            </a:r>
            <a:r>
              <a:rPr lang="fr-FR" sz="1400" dirty="0" err="1"/>
              <a:t>TotalEnergies</a:t>
            </a:r>
            <a:r>
              <a:rPr lang="fr-FR" sz="1400" dirty="0"/>
              <a:t> » et « Compagnie » qui figurent dans ce document sont utilisés pour désigner </a:t>
            </a:r>
            <a:r>
              <a:rPr lang="fr-FR" sz="1400" dirty="0" err="1"/>
              <a:t>TotalEnergies</a:t>
            </a:r>
            <a:r>
              <a:rPr lang="fr-FR" sz="1400" dirty="0"/>
              <a:t> SE et les entités comprises dans le périmètre de consolidation. De même, les termes « nous », « nos », </a:t>
            </a:r>
            <a:br>
              <a:rPr lang="fr-FR" sz="1400" dirty="0"/>
            </a:br>
            <a:r>
              <a:rPr lang="fr-FR" sz="1400" dirty="0"/>
              <a:t>« notre » peuvent également être utilisés pour faire référence à ces entités ou à leurs collaborateurs. Il ne peut être déduit de la simple utilisation de ces expressions une quelconque implication de </a:t>
            </a:r>
            <a:r>
              <a:rPr lang="fr-FR" sz="1400" dirty="0" err="1"/>
              <a:t>TotalEnergies</a:t>
            </a:r>
            <a:r>
              <a:rPr lang="fr-FR" sz="1400" dirty="0"/>
              <a:t> SE ni d’aucune de ses filiales dans les affaires ou la gestion d’une autre société de la compagnie </a:t>
            </a:r>
            <a:r>
              <a:rPr lang="fr-FR" sz="1400" dirty="0" err="1"/>
              <a:t>TotalEnergies</a:t>
            </a:r>
            <a:r>
              <a:rPr lang="fr-FR" sz="14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effectLst/>
                <a:uLnTx/>
                <a:uFillTx/>
                <a:latin typeface="Arial" panose="020B0604020202020204"/>
                <a:ea typeface="+mn-ea"/>
                <a:cs typeface="+mn-cs"/>
              </a:rPr>
              <a:t>Avertissement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effectLst/>
                <a:uLnTx/>
                <a:uFillTx/>
                <a:latin typeface="Arial" panose="020B0604020202020204"/>
                <a:ea typeface="+mn-ea"/>
                <a:cs typeface="+mn-cs"/>
              </a:rPr>
              <a:t>Cette présentation peut contenir des déclarations prospectives, au sens du </a:t>
            </a:r>
            <a:r>
              <a:rPr kumimoji="0" lang="fr-FR" sz="1400" b="0" i="0" u="none" strike="noStrike" kern="1200" cap="none" spc="0" normalizeH="0" baseline="0" noProof="0" dirty="0" err="1">
                <a:ln>
                  <a:noFill/>
                </a:ln>
                <a:effectLst/>
                <a:uLnTx/>
                <a:uFillTx/>
                <a:latin typeface="Arial" panose="020B0604020202020204"/>
                <a:ea typeface="+mn-ea"/>
                <a:cs typeface="+mn-cs"/>
              </a:rPr>
              <a:t>Private</a:t>
            </a:r>
            <a:r>
              <a:rPr kumimoji="0" lang="fr-FR" sz="1400" b="0" i="0" u="none" strike="noStrike" kern="1200" cap="none" spc="0" normalizeH="0" baseline="0" noProof="0" dirty="0">
                <a:ln>
                  <a:noFill/>
                </a:ln>
                <a:effectLst/>
                <a:uLnTx/>
                <a:uFillTx/>
                <a:latin typeface="Arial" panose="020B0604020202020204"/>
                <a:ea typeface="+mn-ea"/>
                <a:cs typeface="+mn-cs"/>
              </a:rPr>
              <a:t> Securities </a:t>
            </a:r>
            <a:r>
              <a:rPr kumimoji="0" lang="fr-FR" sz="1400" b="0" i="0" u="none" strike="noStrike" kern="1200" cap="none" spc="0" normalizeH="0" baseline="0" noProof="0" dirty="0" err="1">
                <a:ln>
                  <a:noFill/>
                </a:ln>
                <a:effectLst/>
                <a:uLnTx/>
                <a:uFillTx/>
                <a:latin typeface="Arial" panose="020B0604020202020204"/>
                <a:ea typeface="+mn-ea"/>
                <a:cs typeface="+mn-cs"/>
              </a:rPr>
              <a:t>Litigation</a:t>
            </a:r>
            <a:r>
              <a:rPr kumimoji="0" lang="fr-FR" sz="1400" b="0" i="0" u="none" strike="noStrike" kern="1200" cap="none" spc="0" normalizeH="0" baseline="0" noProof="0" dirty="0">
                <a:ln>
                  <a:noFill/>
                </a:ln>
                <a:effectLst/>
                <a:uLnTx/>
                <a:uFillTx/>
                <a:latin typeface="Arial" panose="020B0604020202020204"/>
                <a:ea typeface="+mn-ea"/>
                <a:cs typeface="+mn-cs"/>
              </a:rPr>
              <a:t> Reform </a:t>
            </a:r>
            <a:r>
              <a:rPr kumimoji="0" lang="fr-FR" sz="1400" b="0" i="0" u="none" strike="noStrike" kern="1200" cap="none" spc="0" normalizeH="0" baseline="0" noProof="0" dirty="0" err="1">
                <a:ln>
                  <a:noFill/>
                </a:ln>
                <a:effectLst/>
                <a:uLnTx/>
                <a:uFillTx/>
                <a:latin typeface="Arial" panose="020B0604020202020204"/>
                <a:ea typeface="+mn-ea"/>
                <a:cs typeface="+mn-cs"/>
              </a:rPr>
              <a:t>Act</a:t>
            </a:r>
            <a:r>
              <a:rPr kumimoji="0" lang="fr-FR" sz="1400" b="0" i="0" u="none" strike="noStrike" kern="1200" cap="none" spc="0" normalizeH="0" baseline="0" noProof="0" dirty="0">
                <a:ln>
                  <a:noFill/>
                </a:ln>
                <a:effectLst/>
                <a:uLnTx/>
                <a:uFillTx/>
                <a:latin typeface="Arial" panose="020B0604020202020204"/>
                <a:ea typeface="+mn-ea"/>
                <a:cs typeface="+mn-cs"/>
              </a:rPr>
              <a:t> de 1995, relatives à la situation financière, aux résultats d'exploitation, aux activités, à la stratégie et aux projets de </a:t>
            </a:r>
            <a:r>
              <a:rPr kumimoji="0" lang="fr-FR" sz="1400" b="0" i="0" u="none" strike="noStrike" kern="1200" cap="none" spc="0" normalizeH="0" baseline="0" noProof="0" dirty="0" err="1">
                <a:ln>
                  <a:noFill/>
                </a:ln>
                <a:effectLst/>
                <a:uLnTx/>
                <a:uFillTx/>
                <a:latin typeface="Arial" panose="020B0604020202020204"/>
                <a:ea typeface="+mn-ea"/>
                <a:cs typeface="+mn-cs"/>
              </a:rPr>
              <a:t>TotalEnergies</a:t>
            </a:r>
            <a:r>
              <a:rPr kumimoji="0" lang="fr-FR" sz="1400" b="0" i="0" u="none" strike="noStrike" kern="1200" cap="none" spc="0" normalizeH="0" baseline="0" noProof="0" dirty="0">
                <a:ln>
                  <a:noFill/>
                </a:ln>
                <a:effectLst/>
                <a:uLnTx/>
                <a:uFillTx/>
                <a:latin typeface="Arial" panose="020B0604020202020204"/>
                <a:ea typeface="+mn-ea"/>
                <a:cs typeface="+mn-cs"/>
              </a:rPr>
              <a:t>, qui sont soumis à des facteurs de risque et à des incertitudes résultant de changements dans, notamment, le développement et l'innovation technologiques, les sources d'approvisionnement, le cadre juridique, les conditions de marché, les événements politiques ou économiques. </a:t>
            </a:r>
            <a:r>
              <a:rPr kumimoji="0" lang="fr-FR" sz="1400" b="0" i="0" u="none" strike="noStrike" kern="1200" cap="none" spc="0" normalizeH="0" baseline="0" noProof="0" dirty="0" err="1">
                <a:ln>
                  <a:noFill/>
                </a:ln>
                <a:effectLst/>
                <a:uLnTx/>
                <a:uFillTx/>
                <a:latin typeface="Arial" panose="020B0604020202020204"/>
                <a:ea typeface="+mn-ea"/>
                <a:cs typeface="+mn-cs"/>
              </a:rPr>
              <a:t>TotalEnergies</a:t>
            </a:r>
            <a:r>
              <a:rPr kumimoji="0" lang="fr-FR" sz="1400" b="0" i="0" u="none" strike="noStrike" kern="1200" cap="none" spc="0" normalizeH="0" baseline="0" noProof="0" dirty="0">
                <a:ln>
                  <a:noFill/>
                </a:ln>
                <a:effectLst/>
                <a:uLnTx/>
                <a:uFillTx/>
                <a:latin typeface="Arial" panose="020B0604020202020204"/>
                <a:ea typeface="+mn-ea"/>
                <a:cs typeface="+mn-cs"/>
              </a:rPr>
              <a:t> n'assume aucune obligation de mettre à jour publiquement les déclarations prospectives, que ce soit en raison de nouvelles informations, d'événements futurs ou autres. De plus amples informations sur les facteurs susceptibles d'affecter les résultats financiers de la Compagnie sont fournies dans les documents déposés par </a:t>
            </a:r>
            <a:r>
              <a:rPr kumimoji="0" lang="fr-FR" sz="1400" b="0" i="0" u="none" strike="noStrike" kern="1200" cap="none" spc="0" normalizeH="0" baseline="0" noProof="0" dirty="0" err="1">
                <a:ln>
                  <a:noFill/>
                </a:ln>
                <a:effectLst/>
                <a:uLnTx/>
                <a:uFillTx/>
                <a:latin typeface="Arial" panose="020B0604020202020204"/>
                <a:ea typeface="+mn-ea"/>
                <a:cs typeface="+mn-cs"/>
              </a:rPr>
              <a:t>TotalEnergies</a:t>
            </a:r>
            <a:r>
              <a:rPr kumimoji="0" lang="fr-FR" sz="1400" b="0" i="0" u="none" strike="noStrike" kern="1200" cap="none" spc="0" normalizeH="0" baseline="0" noProof="0" dirty="0">
                <a:ln>
                  <a:noFill/>
                </a:ln>
                <a:effectLst/>
                <a:uLnTx/>
                <a:uFillTx/>
                <a:latin typeface="Arial" panose="020B0604020202020204"/>
                <a:ea typeface="+mn-ea"/>
                <a:cs typeface="+mn-cs"/>
              </a:rPr>
              <a:t> auprès de </a:t>
            </a:r>
            <a:r>
              <a:rPr kumimoji="0" lang="fr-FR" sz="1400" b="0" u="none" strike="noStrike" kern="1200" cap="none" spc="0" normalizeH="0" baseline="0" noProof="0" dirty="0">
                <a:ln>
                  <a:noFill/>
                </a:ln>
                <a:effectLst/>
                <a:uLnTx/>
                <a:uFillTx/>
                <a:latin typeface="Arial" panose="020B0604020202020204"/>
                <a:ea typeface="+mn-ea"/>
                <a:cs typeface="+mn-cs"/>
              </a:rPr>
              <a:t>l'</a:t>
            </a:r>
            <a:r>
              <a:rPr kumimoji="0" lang="fr-FR" sz="1400" b="0" i="1" u="none" strike="noStrike" kern="1200" cap="none" spc="0" normalizeH="0" baseline="0" noProof="0" dirty="0">
                <a:ln>
                  <a:noFill/>
                </a:ln>
                <a:effectLst/>
                <a:uLnTx/>
                <a:uFillTx/>
                <a:latin typeface="Arial" panose="020B0604020202020204"/>
                <a:ea typeface="+mn-ea"/>
                <a:cs typeface="+mn-cs"/>
              </a:rPr>
              <a:t>Autorité des Marchés Financiers </a:t>
            </a:r>
            <a:r>
              <a:rPr kumimoji="0" lang="fr-FR" sz="1400" b="0" i="0" u="none" strike="noStrike" kern="1200" cap="none" spc="0" normalizeH="0" baseline="0" noProof="0" dirty="0">
                <a:ln>
                  <a:noFill/>
                </a:ln>
                <a:effectLst/>
                <a:uLnTx/>
                <a:uFillTx/>
                <a:latin typeface="Arial" panose="020B0604020202020204"/>
                <a:ea typeface="+mn-ea"/>
                <a:cs typeface="+mn-cs"/>
              </a:rPr>
              <a:t>et de la US Securities and Exchange Commission. En conséquence, aucune certitude ne doit être accordée à l'exactitude ou à la justesse de ces déclarations.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effectLst/>
                <a:uLnTx/>
                <a:uFillTx/>
                <a:latin typeface="Arial" panose="020B0604020202020204"/>
                <a:ea typeface="+mn-ea"/>
                <a:cs typeface="+mn-cs"/>
              </a:rPr>
              <a:t>Propriété intellectuelle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effectLst/>
                <a:uLnTx/>
                <a:uFillTx/>
                <a:latin typeface="Arial" panose="020B0604020202020204"/>
                <a:ea typeface="+mn-ea"/>
                <a:cs typeface="+mn-cs"/>
              </a:rPr>
              <a:t>Toute reproduction, publication, transmission ou plus généralement toute exploitation des éléments de cette présentation est interdite, sauf autorisation écrite expresse de </a:t>
            </a:r>
            <a:r>
              <a:rPr kumimoji="0" lang="fr-FR" sz="1400" b="0" i="0" u="none" strike="noStrike" kern="1200" cap="none" spc="0" normalizeH="0" baseline="0" noProof="0" dirty="0" err="1">
                <a:ln>
                  <a:noFill/>
                </a:ln>
                <a:effectLst/>
                <a:uLnTx/>
                <a:uFillTx/>
                <a:latin typeface="Arial" panose="020B0604020202020204"/>
                <a:ea typeface="+mn-ea"/>
                <a:cs typeface="+mn-cs"/>
              </a:rPr>
              <a:t>TotalEnergies</a:t>
            </a:r>
            <a:r>
              <a:rPr kumimoji="0" lang="fr-FR" sz="1400" b="0" i="0" u="none" strike="noStrike" kern="1200" cap="none" spc="0" normalizeH="0" baseline="0" noProof="0" dirty="0">
                <a:ln>
                  <a:noFill/>
                </a:ln>
                <a:effectLst/>
                <a:uLnTx/>
                <a:uFillTx/>
                <a:latin typeface="Arial" panose="020B0604020202020204"/>
                <a:ea typeface="+mn-ea"/>
                <a:cs typeface="+mn-cs"/>
              </a:rPr>
              <a:t>.</a:t>
            </a:r>
          </a:p>
        </p:txBody>
      </p:sp>
      <p:sp>
        <p:nvSpPr>
          <p:cNvPr id="3" name="Titre 2">
            <a:extLst>
              <a:ext uri="{FF2B5EF4-FFF2-40B4-BE49-F238E27FC236}">
                <a16:creationId xmlns:a16="http://schemas.microsoft.com/office/drawing/2014/main" id="{9FC9BD12-4E85-40BA-B737-AEB188274662}"/>
              </a:ext>
            </a:extLst>
          </p:cNvPr>
          <p:cNvSpPr>
            <a:spLocks noGrp="1"/>
          </p:cNvSpPr>
          <p:nvPr>
            <p:ph type="title"/>
          </p:nvPr>
        </p:nvSpPr>
        <p:spPr>
          <a:xfrm>
            <a:off x="469879" y="242844"/>
            <a:ext cx="9720000" cy="1008000"/>
          </a:xfrm>
        </p:spPr>
        <p:txBody>
          <a:bodyPr/>
          <a:lstStyle/>
          <a:p>
            <a:r>
              <a:rPr lang="fr-FR" dirty="0"/>
              <a:t>Avertissement - Propriété intellectuelle</a:t>
            </a:r>
          </a:p>
        </p:txBody>
      </p:sp>
      <p:sp>
        <p:nvSpPr>
          <p:cNvPr id="4" name="Espace réservé du pied de page 3">
            <a:extLst>
              <a:ext uri="{FF2B5EF4-FFF2-40B4-BE49-F238E27FC236}">
                <a16:creationId xmlns:a16="http://schemas.microsoft.com/office/drawing/2014/main" id="{1855BF0C-8C36-4B58-95B7-409857347436}"/>
              </a:ext>
            </a:extLst>
          </p:cNvPr>
          <p:cNvSpPr>
            <a:spLocks noGrp="1"/>
          </p:cNvSpPr>
          <p:nvPr>
            <p:ph type="ftr" sz="quarter" idx="15"/>
          </p:nvPr>
        </p:nvSpPr>
        <p:spPr>
          <a:xfrm>
            <a:off x="856680" y="6449983"/>
            <a:ext cx="3600000" cy="252000"/>
          </a:xfrm>
        </p:spPr>
        <p:txBody>
          <a:bodyPr/>
          <a:lstStyle/>
          <a:p>
            <a:r>
              <a:rPr lang="fr-FR" dirty="0"/>
              <a:t>Nos vies avant tout – Introduction du programme</a:t>
            </a:r>
          </a:p>
        </p:txBody>
      </p:sp>
      <p:sp>
        <p:nvSpPr>
          <p:cNvPr id="5" name="Espace réservé du numéro de diapositive 4">
            <a:extLst>
              <a:ext uri="{FF2B5EF4-FFF2-40B4-BE49-F238E27FC236}">
                <a16:creationId xmlns:a16="http://schemas.microsoft.com/office/drawing/2014/main" id="{5F222718-0B86-4C36-B605-44AB70F0787F}"/>
              </a:ext>
            </a:extLst>
          </p:cNvPr>
          <p:cNvSpPr>
            <a:spLocks noGrp="1"/>
          </p:cNvSpPr>
          <p:nvPr>
            <p:ph type="sldNum" sz="quarter" idx="16"/>
          </p:nvPr>
        </p:nvSpPr>
        <p:spPr>
          <a:xfrm>
            <a:off x="219008" y="6449983"/>
            <a:ext cx="576000" cy="25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65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fr-FR" dirty="0"/>
              <a:t>Introduction Directrice Hygiène Sécurité Environnement </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D672B5EA-5847-8507-EB5F-7786712FA62A}"/>
              </a:ext>
            </a:extLst>
          </p:cNvPr>
          <p:cNvSpPr/>
          <p:nvPr/>
        </p:nvSpPr>
        <p:spPr>
          <a:xfrm>
            <a:off x="4651578" y="3822884"/>
            <a:ext cx="5138938" cy="716436"/>
          </a:xfrm>
          <a:prstGeom prst="rect">
            <a:avLst/>
          </a:prstGeom>
          <a:noFill/>
          <a:ln w="19050">
            <a:solidFill>
              <a:srgbClr val="00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F92E10C-452F-35A1-3CC3-CA7BC2D03A61}"/>
              </a:ext>
            </a:extLst>
          </p:cNvPr>
          <p:cNvSpPr txBox="1"/>
          <p:nvPr/>
        </p:nvSpPr>
        <p:spPr>
          <a:xfrm>
            <a:off x="1242336" y="4539320"/>
            <a:ext cx="2309567" cy="646331"/>
          </a:xfrm>
          <a:prstGeom prst="rect">
            <a:avLst/>
          </a:prstGeom>
          <a:noFill/>
        </p:spPr>
        <p:txBody>
          <a:bodyPr wrap="square" rtlCol="0">
            <a:spAutoFit/>
          </a:bodyPr>
          <a:lstStyle/>
          <a:p>
            <a:pPr algn="ctr"/>
            <a:r>
              <a:rPr lang="fr-FR" dirty="0"/>
              <a:t>Nathalie BRUNELLE</a:t>
            </a:r>
          </a:p>
          <a:p>
            <a:pPr algn="ctr"/>
            <a:r>
              <a:rPr lang="fr-FR" dirty="0"/>
              <a:t>Senior VP HSE</a:t>
            </a:r>
          </a:p>
        </p:txBody>
      </p:sp>
      <p:sp>
        <p:nvSpPr>
          <p:cNvPr id="6" name="Rectangle 5">
            <a:extLst>
              <a:ext uri="{FF2B5EF4-FFF2-40B4-BE49-F238E27FC236}">
                <a16:creationId xmlns:a16="http://schemas.microsoft.com/office/drawing/2014/main" id="{FF672C07-2092-EF08-23AE-2B96B493CE75}"/>
              </a:ext>
            </a:extLst>
          </p:cNvPr>
          <p:cNvSpPr/>
          <p:nvPr/>
        </p:nvSpPr>
        <p:spPr>
          <a:xfrm>
            <a:off x="4705977" y="3147534"/>
            <a:ext cx="5808590" cy="1337130"/>
          </a:xfrm>
          <a:prstGeom prst="rect">
            <a:avLst/>
          </a:prstGeom>
          <a:solidFill>
            <a:schemeClr val="bg1"/>
          </a:solidFill>
          <a:ln w="19050">
            <a:solidFill>
              <a:srgbClr val="009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Visage humain, personne, habits, photo de visage&#10;&#10;Description générée automatiquement">
            <a:extLst>
              <a:ext uri="{FF2B5EF4-FFF2-40B4-BE49-F238E27FC236}">
                <a16:creationId xmlns:a16="http://schemas.microsoft.com/office/drawing/2014/main" id="{B98C9791-2296-B0D4-943D-7F5B8E730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736" y="1700991"/>
            <a:ext cx="2030766" cy="2388181"/>
          </a:xfrm>
          <a:prstGeom prst="rect">
            <a:avLst/>
          </a:prstGeom>
          <a:ln>
            <a:noFill/>
          </a:ln>
          <a:effectLst>
            <a:outerShdw blurRad="292100" dist="139700" dir="2700000" algn="tl" rotWithShape="0">
              <a:srgbClr val="333333">
                <a:alpha val="65000"/>
              </a:srgbClr>
            </a:outerShdw>
          </a:effectLst>
        </p:spPr>
      </p:pic>
      <p:sp>
        <p:nvSpPr>
          <p:cNvPr id="9" name="ZoneTexte 8">
            <a:extLst>
              <a:ext uri="{FF2B5EF4-FFF2-40B4-BE49-F238E27FC236}">
                <a16:creationId xmlns:a16="http://schemas.microsoft.com/office/drawing/2014/main" id="{D8ED4A9F-537E-AB57-BD08-A0733A8D05BF}"/>
              </a:ext>
            </a:extLst>
          </p:cNvPr>
          <p:cNvSpPr txBox="1"/>
          <p:nvPr/>
        </p:nvSpPr>
        <p:spPr>
          <a:xfrm>
            <a:off x="4667726" y="1999134"/>
            <a:ext cx="5808590" cy="6771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9BFF"/>
                </a:solidFill>
                <a:effectLst/>
                <a:uLnTx/>
                <a:uFillTx/>
                <a:latin typeface="Arial" panose="020B0604020202020204"/>
                <a:ea typeface="+mn-ea"/>
                <a:cs typeface="+mn-cs"/>
              </a:rPr>
              <a:t>« Nos vies avant tout ! », </a:t>
            </a:r>
            <a:r>
              <a:rPr kumimoji="0" lang="fr-FR" sz="1800" b="1" i="0" u="none" strike="noStrike" kern="1200" cap="none" spc="0" normalizeH="0" baseline="0" noProof="0" dirty="0">
                <a:ln>
                  <a:noFill/>
                </a:ln>
                <a:solidFill>
                  <a:srgbClr val="374649"/>
                </a:solidFill>
                <a:effectLst/>
                <a:uLnTx/>
                <a:uFillTx/>
                <a:latin typeface="Arial" panose="020B0604020202020204"/>
                <a:ea typeface="+mn-ea"/>
                <a:cs typeface="+mn-cs"/>
              </a:rPr>
              <a:t>ce ne sont pas que des mots ou un beau slogan.</a:t>
            </a:r>
            <a:endParaRPr kumimoji="0" lang="fr-FR" sz="1800" b="0"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A196633-FE7A-0EB5-0F71-D89AE924B4CF}"/>
              </a:ext>
            </a:extLst>
          </p:cNvPr>
          <p:cNvSpPr/>
          <p:nvPr/>
        </p:nvSpPr>
        <p:spPr>
          <a:xfrm>
            <a:off x="10171221" y="3916432"/>
            <a:ext cx="642485" cy="716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Guillemet ouvert avec un remplissage uni">
            <a:extLst>
              <a:ext uri="{FF2B5EF4-FFF2-40B4-BE49-F238E27FC236}">
                <a16:creationId xmlns:a16="http://schemas.microsoft.com/office/drawing/2014/main" id="{101BC8EF-5E5D-B9BE-3563-698CD4D2E4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019116" y="4027464"/>
            <a:ext cx="914400" cy="914400"/>
          </a:xfrm>
          <a:prstGeom prst="rect">
            <a:avLst/>
          </a:prstGeom>
        </p:spPr>
      </p:pic>
      <p:sp>
        <p:nvSpPr>
          <p:cNvPr id="12" name="Rectangle 11">
            <a:extLst>
              <a:ext uri="{FF2B5EF4-FFF2-40B4-BE49-F238E27FC236}">
                <a16:creationId xmlns:a16="http://schemas.microsoft.com/office/drawing/2014/main" id="{08E2612E-0FD1-086B-09AE-38AA6E0795FD}"/>
              </a:ext>
            </a:extLst>
          </p:cNvPr>
          <p:cNvSpPr/>
          <p:nvPr/>
        </p:nvSpPr>
        <p:spPr>
          <a:xfrm>
            <a:off x="4410281" y="2798517"/>
            <a:ext cx="642485" cy="716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descr="Guillemet ouvert avec un remplissage uni">
            <a:extLst>
              <a:ext uri="{FF2B5EF4-FFF2-40B4-BE49-F238E27FC236}">
                <a16:creationId xmlns:a16="http://schemas.microsoft.com/office/drawing/2014/main" id="{DB53141D-BE81-AC9B-86A8-B6D6408917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8777" y="2690334"/>
            <a:ext cx="914400" cy="914400"/>
          </a:xfrm>
          <a:prstGeom prst="rect">
            <a:avLst/>
          </a:prstGeom>
        </p:spPr>
      </p:pic>
      <p:sp>
        <p:nvSpPr>
          <p:cNvPr id="16" name="ZoneTexte 15">
            <a:extLst>
              <a:ext uri="{FF2B5EF4-FFF2-40B4-BE49-F238E27FC236}">
                <a16:creationId xmlns:a16="http://schemas.microsoft.com/office/drawing/2014/main" id="{B1C84E47-89CB-9028-2364-4431F6C17EEA}"/>
              </a:ext>
            </a:extLst>
          </p:cNvPr>
          <p:cNvSpPr txBox="1"/>
          <p:nvPr/>
        </p:nvSpPr>
        <p:spPr>
          <a:xfrm>
            <a:off x="4981541" y="3250249"/>
            <a:ext cx="5257462" cy="1200329"/>
          </a:xfrm>
          <a:prstGeom prst="rect">
            <a:avLst/>
          </a:prstGeom>
          <a:solidFill>
            <a:schemeClr val="bg1"/>
          </a:solidFill>
        </p:spPr>
        <p:txBody>
          <a:bodyPr wrap="square" rtlCol="0">
            <a:spAutoFit/>
          </a:bodyPr>
          <a:lstStyle/>
          <a:p>
            <a:pPr algn="ctr"/>
            <a:r>
              <a:rPr lang="fr-FR" dirty="0">
                <a:solidFill>
                  <a:srgbClr val="374649"/>
                </a:solidFill>
                <a:latin typeface="Arial" panose="020B0604020202020204"/>
              </a:rPr>
              <a:t>Les rituels de « Nos vies avant tout ! » nous donnent à tous la possibilité de ne pas démarrer ou de stopper des travaux sans craindre de s’exposer à une sanction.</a:t>
            </a:r>
            <a:endParaRPr lang="fr-FR" dirty="0"/>
          </a:p>
        </p:txBody>
      </p:sp>
    </p:spTree>
    <p:extLst>
      <p:ext uri="{BB962C8B-B14F-4D97-AF65-F5344CB8AC3E}">
        <p14:creationId xmlns:p14="http://schemas.microsoft.com/office/powerpoint/2010/main" val="13033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16957" y="157268"/>
            <a:ext cx="9720000" cy="534632"/>
          </a:xfrm>
        </p:spPr>
        <p:txBody>
          <a:bodyPr>
            <a:noAutofit/>
          </a:bodyPr>
          <a:lstStyle/>
          <a:p>
            <a:r>
              <a:rPr lang="fr-FR" dirty="0"/>
              <a:t>Contexte</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graphicFrame>
        <p:nvGraphicFramePr>
          <p:cNvPr id="4" name="Object 5">
            <a:extLst>
              <a:ext uri="{FF2B5EF4-FFF2-40B4-BE49-F238E27FC236}">
                <a16:creationId xmlns:a16="http://schemas.microsoft.com/office/drawing/2014/main" id="{F85E8D20-34DE-769F-A6ED-CF3DE1EA81B3}"/>
              </a:ext>
            </a:extLst>
          </p:cNvPr>
          <p:cNvGraphicFramePr>
            <a:graphicFrameLocks noChangeAspect="1"/>
          </p:cNvGraphicFramePr>
          <p:nvPr>
            <p:extLst>
              <p:ext uri="{D42A27DB-BD31-4B8C-83A1-F6EECF244321}">
                <p14:modId xmlns:p14="http://schemas.microsoft.com/office/powerpoint/2010/main" val="3474529302"/>
              </p:ext>
            </p:extLst>
          </p:nvPr>
        </p:nvGraphicFramePr>
        <p:xfrm>
          <a:off x="140555" y="718433"/>
          <a:ext cx="5874173" cy="4905827"/>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2DA20912-FEA0-E18E-7D4C-9F6008E81C7A}"/>
              </a:ext>
            </a:extLst>
          </p:cNvPr>
          <p:cNvSpPr txBox="1"/>
          <p:nvPr/>
        </p:nvSpPr>
        <p:spPr>
          <a:xfrm>
            <a:off x="1150583" y="5894307"/>
            <a:ext cx="428834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rgbClr val="FF0000"/>
                </a:solidFill>
                <a:latin typeface="Arial" panose="020B0604020202020204"/>
              </a:rPr>
              <a:t>92% </a:t>
            </a:r>
            <a:r>
              <a:rPr lang="en-GB" sz="1050" b="1" dirty="0" err="1">
                <a:solidFill>
                  <a:srgbClr val="FF0000"/>
                </a:solidFill>
                <a:latin typeface="Arial" panose="020B0604020202020204"/>
              </a:rPr>
              <a:t>sont</a:t>
            </a:r>
            <a:r>
              <a:rPr lang="en-GB" sz="1050" b="1" dirty="0">
                <a:solidFill>
                  <a:srgbClr val="FF0000"/>
                </a:solidFill>
                <a:latin typeface="Arial" panose="020B0604020202020204"/>
              </a:rPr>
              <a:t> des </a:t>
            </a:r>
            <a:r>
              <a:rPr lang="en-GB" sz="1050" b="1" dirty="0" err="1">
                <a:solidFill>
                  <a:srgbClr val="FF0000"/>
                </a:solidFill>
                <a:latin typeface="Arial" panose="020B0604020202020204"/>
              </a:rPr>
              <a:t>salariés</a:t>
            </a:r>
            <a:r>
              <a:rPr lang="en-GB" sz="1050" b="1" dirty="0">
                <a:solidFill>
                  <a:srgbClr val="FF0000"/>
                </a:solidFill>
                <a:latin typeface="Arial" panose="020B0604020202020204"/>
              </a:rPr>
              <a:t> de </a:t>
            </a:r>
            <a:r>
              <a:rPr lang="en-GB" sz="1050" b="1" dirty="0" err="1">
                <a:solidFill>
                  <a:srgbClr val="FF0000"/>
                </a:solidFill>
                <a:latin typeface="Arial" panose="020B0604020202020204"/>
              </a:rPr>
              <a:t>nos</a:t>
            </a:r>
            <a:r>
              <a:rPr lang="en-GB" sz="1050" b="1" dirty="0">
                <a:solidFill>
                  <a:srgbClr val="FF0000"/>
                </a:solidFill>
                <a:latin typeface="Arial" panose="020B0604020202020204"/>
              </a:rPr>
              <a:t> </a:t>
            </a:r>
            <a:r>
              <a:rPr lang="en-GB" sz="1050" b="1" dirty="0" err="1">
                <a:solidFill>
                  <a:srgbClr val="FF0000"/>
                </a:solidFill>
                <a:latin typeface="Arial" panose="020B0604020202020204"/>
              </a:rPr>
              <a:t>entreprises</a:t>
            </a:r>
            <a:r>
              <a:rPr lang="en-GB" sz="1050" b="1" dirty="0">
                <a:solidFill>
                  <a:srgbClr val="FF0000"/>
                </a:solidFill>
                <a:latin typeface="Arial" panose="020B0604020202020204"/>
              </a:rPr>
              <a:t> </a:t>
            </a:r>
            <a:r>
              <a:rPr lang="en-GB" sz="1050" b="1" dirty="0" err="1">
                <a:solidFill>
                  <a:srgbClr val="FF0000"/>
                </a:solidFill>
                <a:latin typeface="Arial" panose="020B0604020202020204"/>
              </a:rPr>
              <a:t>partenaires</a:t>
            </a:r>
            <a:endParaRPr kumimoji="0" lang="fr-FR" sz="105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6" name="ZoneTexte 15">
            <a:extLst>
              <a:ext uri="{FF2B5EF4-FFF2-40B4-BE49-F238E27FC236}">
                <a16:creationId xmlns:a16="http://schemas.microsoft.com/office/drawing/2014/main" id="{E660DB0A-5698-AE87-6251-8CC84DAFE13F}"/>
              </a:ext>
            </a:extLst>
          </p:cNvPr>
          <p:cNvSpPr txBox="1"/>
          <p:nvPr/>
        </p:nvSpPr>
        <p:spPr>
          <a:xfrm>
            <a:off x="1222797" y="2485390"/>
            <a:ext cx="8418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GT* 2015</a:t>
            </a:r>
          </a:p>
        </p:txBody>
      </p:sp>
      <p:sp>
        <p:nvSpPr>
          <p:cNvPr id="19" name="ZoneTexte 18">
            <a:extLst>
              <a:ext uri="{FF2B5EF4-FFF2-40B4-BE49-F238E27FC236}">
                <a16:creationId xmlns:a16="http://schemas.microsoft.com/office/drawing/2014/main" id="{3DCFD206-4FAD-35D1-0EE9-C89F784CA3A8}"/>
              </a:ext>
            </a:extLst>
          </p:cNvPr>
          <p:cNvSpPr txBox="1"/>
          <p:nvPr/>
        </p:nvSpPr>
        <p:spPr>
          <a:xfrm>
            <a:off x="1805279" y="1294223"/>
            <a:ext cx="3079968" cy="1061829"/>
          </a:xfrm>
          <a:prstGeom prst="rect">
            <a:avLst/>
          </a:prstGeom>
          <a:noFill/>
        </p:spPr>
        <p:txBody>
          <a:bodyPr wrap="square" rtlCol="0">
            <a:spAutoFit/>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Engagement pour la sécurité</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STOP CARD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Safety moment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Règles d’or revisitées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Programme de reconnaissance =&gt; Safety+</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Safety </a:t>
            </a:r>
            <a:r>
              <a:rPr kumimoji="0" lang="fr-FR" sz="1050" b="0" i="0" u="none" strike="noStrike" kern="1200" cap="none" spc="0" normalizeH="0" baseline="0" noProof="0" dirty="0" err="1">
                <a:ln>
                  <a:noFill/>
                </a:ln>
                <a:solidFill>
                  <a:srgbClr val="374649"/>
                </a:solidFill>
                <a:effectLst/>
                <a:uLnTx/>
                <a:uFillTx/>
                <a:latin typeface="Arial" panose="020B0604020202020204"/>
                <a:ea typeface="+mn-ea"/>
                <a:cs typeface="+mn-cs"/>
              </a:rPr>
              <a:t>contract</a:t>
            </a: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 </a:t>
            </a:r>
            <a:r>
              <a:rPr kumimoji="0" lang="fr-FR" sz="1050" b="0" i="0" u="none" strike="noStrike" kern="1200" cap="none" spc="0" normalizeH="0" baseline="0" noProof="0" dirty="0" err="1">
                <a:ln>
                  <a:noFill/>
                </a:ln>
                <a:solidFill>
                  <a:srgbClr val="374649"/>
                </a:solidFill>
                <a:effectLst/>
                <a:uLnTx/>
                <a:uFillTx/>
                <a:latin typeface="Arial" panose="020B0604020202020204"/>
                <a:ea typeface="+mn-ea"/>
                <a:cs typeface="+mn-cs"/>
              </a:rPr>
              <a:t>owners</a:t>
            </a:r>
            <a:endPar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20" name="ZoneTexte 19">
            <a:extLst>
              <a:ext uri="{FF2B5EF4-FFF2-40B4-BE49-F238E27FC236}">
                <a16:creationId xmlns:a16="http://schemas.microsoft.com/office/drawing/2014/main" id="{115E75E3-BE03-BDD0-4639-CF670140B208}"/>
              </a:ext>
            </a:extLst>
          </p:cNvPr>
          <p:cNvSpPr txBox="1"/>
          <p:nvPr/>
        </p:nvSpPr>
        <p:spPr>
          <a:xfrm>
            <a:off x="2608257" y="3460058"/>
            <a:ext cx="162219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GT*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i="0" u="none" strike="noStrike" kern="1200" cap="none" spc="0" normalizeH="0" baseline="0" noProof="0" dirty="0">
                <a:ln>
                  <a:noFill/>
                </a:ln>
                <a:solidFill>
                  <a:srgbClr val="374649"/>
                </a:solidFill>
                <a:effectLst/>
                <a:uLnTx/>
                <a:uFillTx/>
                <a:latin typeface="Arial" panose="020B0604020202020204"/>
                <a:ea typeface="+mn-ea"/>
                <a:cs typeface="+mn-cs"/>
              </a:rPr>
              <a:t>Avec implication d’entreprises partenaires</a:t>
            </a:r>
            <a:endParaRPr kumimoji="0" lang="fr-FR" sz="1200"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27" name="ZoneTexte 26">
            <a:extLst>
              <a:ext uri="{FF2B5EF4-FFF2-40B4-BE49-F238E27FC236}">
                <a16:creationId xmlns:a16="http://schemas.microsoft.com/office/drawing/2014/main" id="{94EAE058-85CA-F764-9A2A-8E74A306768C}"/>
              </a:ext>
            </a:extLst>
          </p:cNvPr>
          <p:cNvSpPr txBox="1"/>
          <p:nvPr/>
        </p:nvSpPr>
        <p:spPr>
          <a:xfrm>
            <a:off x="2468183" y="2635870"/>
            <a:ext cx="1843548" cy="41549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Programme « Nos vies avant tout »</a:t>
            </a:r>
          </a:p>
        </p:txBody>
      </p:sp>
      <p:sp>
        <p:nvSpPr>
          <p:cNvPr id="36" name="ZoneTexte 35">
            <a:extLst>
              <a:ext uri="{FF2B5EF4-FFF2-40B4-BE49-F238E27FC236}">
                <a16:creationId xmlns:a16="http://schemas.microsoft.com/office/drawing/2014/main" id="{332D1190-C440-197D-3D02-6CEDC6757B70}"/>
              </a:ext>
            </a:extLst>
          </p:cNvPr>
          <p:cNvSpPr txBox="1"/>
          <p:nvPr/>
        </p:nvSpPr>
        <p:spPr>
          <a:xfrm>
            <a:off x="4191373" y="3362389"/>
            <a:ext cx="1085584"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rPr>
              <a:t>Règles d’or revisitées</a:t>
            </a:r>
          </a:p>
        </p:txBody>
      </p:sp>
      <p:pic>
        <p:nvPicPr>
          <p:cNvPr id="39" name="Image 38">
            <a:extLst>
              <a:ext uri="{FF2B5EF4-FFF2-40B4-BE49-F238E27FC236}">
                <a16:creationId xmlns:a16="http://schemas.microsoft.com/office/drawing/2014/main" id="{F5A211C4-02FB-3049-B485-25B79403B376}"/>
              </a:ext>
            </a:extLst>
          </p:cNvPr>
          <p:cNvPicPr>
            <a:picLocks noChangeAspect="1"/>
          </p:cNvPicPr>
          <p:nvPr/>
        </p:nvPicPr>
        <p:blipFill rotWithShape="1">
          <a:blip r:embed="rId4">
            <a:extLst>
              <a:ext uri="{28A0092B-C50C-407E-A947-70E740481C1C}">
                <a14:useLocalDpi xmlns:a14="http://schemas.microsoft.com/office/drawing/2010/main" val="0"/>
              </a:ext>
            </a:extLst>
          </a:blip>
          <a:srcRect l="7985" t="40878" r="7807" b="38878"/>
          <a:stretch/>
        </p:blipFill>
        <p:spPr>
          <a:xfrm>
            <a:off x="4346746" y="3028079"/>
            <a:ext cx="778997" cy="307777"/>
          </a:xfrm>
          <a:prstGeom prst="rect">
            <a:avLst/>
          </a:prstGeom>
          <a:ln>
            <a:solidFill>
              <a:schemeClr val="bg1">
                <a:lumMod val="65000"/>
              </a:schemeClr>
            </a:solidFill>
          </a:ln>
        </p:spPr>
      </p:pic>
      <p:cxnSp>
        <p:nvCxnSpPr>
          <p:cNvPr id="41" name="Connecteur droit avec flèche 40">
            <a:extLst>
              <a:ext uri="{FF2B5EF4-FFF2-40B4-BE49-F238E27FC236}">
                <a16:creationId xmlns:a16="http://schemas.microsoft.com/office/drawing/2014/main" id="{F28A9E88-054E-71D2-92E4-66DE1F0E84EA}"/>
              </a:ext>
            </a:extLst>
          </p:cNvPr>
          <p:cNvCxnSpPr>
            <a:cxnSpLocks/>
            <a:stCxn id="29" idx="0"/>
          </p:cNvCxnSpPr>
          <p:nvPr/>
        </p:nvCxnSpPr>
        <p:spPr>
          <a:xfrm flipV="1">
            <a:off x="4732312" y="3787497"/>
            <a:ext cx="3933" cy="190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 en angle 49">
            <a:extLst>
              <a:ext uri="{FF2B5EF4-FFF2-40B4-BE49-F238E27FC236}">
                <a16:creationId xmlns:a16="http://schemas.microsoft.com/office/drawing/2014/main" id="{F1B30548-F79A-4AB5-8C95-5FF06843E203}"/>
              </a:ext>
            </a:extLst>
          </p:cNvPr>
          <p:cNvCxnSpPr>
            <a:cxnSpLocks/>
            <a:stCxn id="16" idx="0"/>
            <a:endCxn id="19" idx="1"/>
          </p:cNvCxnSpPr>
          <p:nvPr/>
        </p:nvCxnSpPr>
        <p:spPr>
          <a:xfrm rot="5400000" flipH="1" flipV="1">
            <a:off x="1394386" y="2074498"/>
            <a:ext cx="660252" cy="16153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894FA028-A2EC-303E-F751-43DE417C55F2}"/>
              </a:ext>
            </a:extLst>
          </p:cNvPr>
          <p:cNvSpPr txBox="1"/>
          <p:nvPr/>
        </p:nvSpPr>
        <p:spPr>
          <a:xfrm>
            <a:off x="4470060" y="3977528"/>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374649"/>
                </a:solidFill>
                <a:effectLst/>
                <a:uLnTx/>
                <a:uFillTx/>
                <a:latin typeface="Arial" panose="020B0604020202020204"/>
                <a:ea typeface="+mn-ea"/>
                <a:cs typeface="+mn-cs"/>
              </a:rPr>
              <a:t>2022</a:t>
            </a:r>
          </a:p>
        </p:txBody>
      </p:sp>
      <p:cxnSp>
        <p:nvCxnSpPr>
          <p:cNvPr id="35" name="Connecteur droit 28">
            <a:extLst>
              <a:ext uri="{FF2B5EF4-FFF2-40B4-BE49-F238E27FC236}">
                <a16:creationId xmlns:a16="http://schemas.microsoft.com/office/drawing/2014/main" id="{160D9441-0143-F7EC-B8EB-E24696666AC5}"/>
              </a:ext>
            </a:extLst>
          </p:cNvPr>
          <p:cNvCxnSpPr>
            <a:cxnSpLocks/>
          </p:cNvCxnSpPr>
          <p:nvPr/>
        </p:nvCxnSpPr>
        <p:spPr>
          <a:xfrm>
            <a:off x="6129609" y="1164491"/>
            <a:ext cx="1" cy="4855457"/>
          </a:xfrm>
          <a:prstGeom prst="line">
            <a:avLst/>
          </a:prstGeom>
          <a:solidFill>
            <a:sysClr val="window" lastClr="FFFFFF"/>
          </a:solidFill>
          <a:ln w="19050">
            <a:solidFill>
              <a:srgbClr val="FF0000"/>
            </a:solidFill>
            <a:prstDash val="sysDot"/>
          </a:ln>
        </p:spPr>
      </p:cxnSp>
      <p:cxnSp>
        <p:nvCxnSpPr>
          <p:cNvPr id="3" name="Connecteur droit 28">
            <a:extLst>
              <a:ext uri="{FF2B5EF4-FFF2-40B4-BE49-F238E27FC236}">
                <a16:creationId xmlns:a16="http://schemas.microsoft.com/office/drawing/2014/main" id="{AE3406B5-5BDE-100B-A191-B82721FA872B}"/>
              </a:ext>
            </a:extLst>
          </p:cNvPr>
          <p:cNvCxnSpPr>
            <a:cxnSpLocks/>
          </p:cNvCxnSpPr>
          <p:nvPr/>
        </p:nvCxnSpPr>
        <p:spPr>
          <a:xfrm>
            <a:off x="6129609" y="1164491"/>
            <a:ext cx="1" cy="4855457"/>
          </a:xfrm>
          <a:prstGeom prst="line">
            <a:avLst/>
          </a:prstGeom>
          <a:solidFill>
            <a:sysClr val="window" lastClr="FFFFFF"/>
          </a:solidFill>
          <a:ln w="19050">
            <a:solidFill>
              <a:srgbClr val="FF0000"/>
            </a:solidFill>
            <a:prstDash val="sysDot"/>
          </a:ln>
        </p:spPr>
      </p:cxnSp>
      <p:graphicFrame>
        <p:nvGraphicFramePr>
          <p:cNvPr id="15" name="Graphique 14">
            <a:extLst>
              <a:ext uri="{FF2B5EF4-FFF2-40B4-BE49-F238E27FC236}">
                <a16:creationId xmlns:a16="http://schemas.microsoft.com/office/drawing/2014/main" id="{4AD5FFC6-5DF5-CFD9-4AC3-85A8D45BB32D}"/>
              </a:ext>
            </a:extLst>
          </p:cNvPr>
          <p:cNvGraphicFramePr>
            <a:graphicFrameLocks/>
          </p:cNvGraphicFramePr>
          <p:nvPr>
            <p:extLst>
              <p:ext uri="{D42A27DB-BD31-4B8C-83A1-F6EECF244321}">
                <p14:modId xmlns:p14="http://schemas.microsoft.com/office/powerpoint/2010/main" val="3487663731"/>
              </p:ext>
            </p:extLst>
          </p:nvPr>
        </p:nvGraphicFramePr>
        <p:xfrm>
          <a:off x="7732732" y="1264182"/>
          <a:ext cx="2727078" cy="2265158"/>
        </p:xfrm>
        <a:graphic>
          <a:graphicData uri="http://schemas.openxmlformats.org/drawingml/2006/chart">
            <c:chart xmlns:c="http://schemas.openxmlformats.org/drawingml/2006/chart" xmlns:r="http://schemas.openxmlformats.org/officeDocument/2006/relationships" r:id="rId5"/>
          </a:graphicData>
        </a:graphic>
      </p:graphicFrame>
      <p:sp>
        <p:nvSpPr>
          <p:cNvPr id="18" name="Titre 2">
            <a:extLst>
              <a:ext uri="{FF2B5EF4-FFF2-40B4-BE49-F238E27FC236}">
                <a16:creationId xmlns:a16="http://schemas.microsoft.com/office/drawing/2014/main" id="{E1ABA7E9-19FB-E0FD-9504-1BBEBC5D7BD0}"/>
              </a:ext>
            </a:extLst>
          </p:cNvPr>
          <p:cNvSpPr txBox="1">
            <a:spLocks/>
          </p:cNvSpPr>
          <p:nvPr/>
        </p:nvSpPr>
        <p:spPr>
          <a:xfrm>
            <a:off x="8365383" y="3127424"/>
            <a:ext cx="1704205" cy="306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sz="1100" b="1" i="1" dirty="0">
                <a:solidFill>
                  <a:schemeClr val="tx1"/>
                </a:solidFill>
              </a:rPr>
              <a:t>Typologie des décès</a:t>
            </a:r>
          </a:p>
        </p:txBody>
      </p:sp>
      <p:sp>
        <p:nvSpPr>
          <p:cNvPr id="22" name="TextBox 30">
            <a:extLst>
              <a:ext uri="{FF2B5EF4-FFF2-40B4-BE49-F238E27FC236}">
                <a16:creationId xmlns:a16="http://schemas.microsoft.com/office/drawing/2014/main" id="{3A42B0A9-0E6C-A588-9353-4F69895F51A0}"/>
              </a:ext>
            </a:extLst>
          </p:cNvPr>
          <p:cNvSpPr txBox="1"/>
          <p:nvPr/>
        </p:nvSpPr>
        <p:spPr>
          <a:xfrm>
            <a:off x="6421955" y="3597256"/>
            <a:ext cx="4565173" cy="263771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400" dirty="0">
                <a:cs typeface="Arial"/>
              </a:rPr>
              <a:t>39% Travaux </a:t>
            </a:r>
            <a:r>
              <a:rPr lang="en-US" sz="1400" dirty="0" err="1">
                <a:cs typeface="Arial"/>
              </a:rPr>
              <a:t>en</a:t>
            </a:r>
            <a:r>
              <a:rPr lang="en-US" sz="1400" dirty="0">
                <a:cs typeface="Arial"/>
              </a:rPr>
              <a:t> hauteur</a:t>
            </a:r>
          </a:p>
          <a:p>
            <a:pPr marL="285750" indent="-285750">
              <a:lnSpc>
                <a:spcPct val="150000"/>
              </a:lnSpc>
              <a:buFont typeface="Wingdings" panose="05000000000000000000" pitchFamily="2" charset="2"/>
              <a:buChar char="§"/>
            </a:pPr>
            <a:r>
              <a:rPr lang="en-US" sz="1400" dirty="0">
                <a:cs typeface="Arial"/>
              </a:rPr>
              <a:t>18% Travaux sur </a:t>
            </a:r>
            <a:r>
              <a:rPr lang="en-US" sz="1400" dirty="0" err="1">
                <a:cs typeface="Arial"/>
              </a:rPr>
              <a:t>systèmes</a:t>
            </a:r>
            <a:r>
              <a:rPr lang="en-US" sz="1400" dirty="0">
                <a:cs typeface="Arial"/>
              </a:rPr>
              <a:t> </a:t>
            </a:r>
            <a:r>
              <a:rPr lang="en-US" sz="1400" dirty="0" err="1">
                <a:cs typeface="Arial"/>
              </a:rPr>
              <a:t>alimentés</a:t>
            </a:r>
            <a:r>
              <a:rPr lang="en-US" sz="1400" dirty="0">
                <a:cs typeface="Arial"/>
              </a:rPr>
              <a:t> </a:t>
            </a:r>
            <a:r>
              <a:rPr lang="en-US" sz="1400" dirty="0" err="1">
                <a:cs typeface="Arial"/>
              </a:rPr>
              <a:t>en</a:t>
            </a:r>
            <a:r>
              <a:rPr lang="en-US" sz="1400" dirty="0">
                <a:cs typeface="Arial"/>
              </a:rPr>
              <a:t> </a:t>
            </a:r>
            <a:r>
              <a:rPr lang="en-US" sz="1400" dirty="0" err="1">
                <a:cs typeface="Arial"/>
              </a:rPr>
              <a:t>énergie</a:t>
            </a:r>
            <a:endParaRPr lang="en-US" sz="1400" dirty="0">
              <a:cs typeface="Arial"/>
            </a:endParaRPr>
          </a:p>
          <a:p>
            <a:pPr marL="285750" indent="-285750">
              <a:lnSpc>
                <a:spcPct val="150000"/>
              </a:lnSpc>
              <a:buFont typeface="Wingdings" panose="05000000000000000000" pitchFamily="2" charset="2"/>
              <a:buChar char="§"/>
            </a:pPr>
            <a:r>
              <a:rPr lang="en-US" sz="1400" dirty="0">
                <a:cs typeface="Arial"/>
              </a:rPr>
              <a:t>12% </a:t>
            </a:r>
            <a:r>
              <a:rPr lang="en-US" sz="1400" dirty="0" err="1">
                <a:cs typeface="Arial"/>
              </a:rPr>
              <a:t>Levage</a:t>
            </a:r>
            <a:endParaRPr lang="en-US" sz="1400" dirty="0">
              <a:cs typeface="Arial"/>
            </a:endParaRPr>
          </a:p>
          <a:p>
            <a:pPr marL="285750" indent="-285750">
              <a:lnSpc>
                <a:spcPct val="150000"/>
              </a:lnSpc>
              <a:buFont typeface="Wingdings" panose="05000000000000000000" pitchFamily="2" charset="2"/>
              <a:buChar char="§"/>
            </a:pPr>
            <a:r>
              <a:rPr lang="en-US" sz="1400" dirty="0">
                <a:cs typeface="Arial"/>
              </a:rPr>
              <a:t>6% Travaux à </a:t>
            </a:r>
            <a:r>
              <a:rPr lang="en-US" sz="1400" dirty="0" err="1">
                <a:cs typeface="Arial"/>
              </a:rPr>
              <a:t>chaud</a:t>
            </a:r>
            <a:endParaRPr lang="en-US" sz="1400" dirty="0">
              <a:cs typeface="Arial"/>
            </a:endParaRPr>
          </a:p>
          <a:p>
            <a:pPr marL="285750" indent="-285750">
              <a:lnSpc>
                <a:spcPct val="150000"/>
              </a:lnSpc>
              <a:buFont typeface="Wingdings" panose="05000000000000000000" pitchFamily="2" charset="2"/>
              <a:buChar char="§"/>
            </a:pPr>
            <a:r>
              <a:rPr lang="en-US" sz="1400" dirty="0">
                <a:cs typeface="Arial"/>
              </a:rPr>
              <a:t>6% </a:t>
            </a:r>
            <a:r>
              <a:rPr lang="en-US" sz="1400" dirty="0" err="1">
                <a:cs typeface="Arial"/>
              </a:rPr>
              <a:t>Fouille</a:t>
            </a:r>
            <a:endParaRPr lang="en-US" sz="1400" dirty="0">
              <a:cs typeface="Arial"/>
            </a:endParaRPr>
          </a:p>
          <a:p>
            <a:pPr marL="285750" indent="-285750">
              <a:lnSpc>
                <a:spcPct val="150000"/>
              </a:lnSpc>
              <a:buFont typeface="Wingdings" panose="05000000000000000000" pitchFamily="2" charset="2"/>
              <a:buChar char="§"/>
            </a:pPr>
            <a:r>
              <a:rPr lang="en-US" sz="1400" dirty="0">
                <a:cs typeface="Arial"/>
              </a:rPr>
              <a:t>3% </a:t>
            </a:r>
            <a:r>
              <a:rPr lang="en-US" sz="1400" dirty="0" err="1">
                <a:cs typeface="Arial"/>
              </a:rPr>
              <a:t>Espaces</a:t>
            </a:r>
            <a:r>
              <a:rPr lang="en-US" sz="1400" dirty="0">
                <a:cs typeface="Arial"/>
              </a:rPr>
              <a:t> confines</a:t>
            </a:r>
          </a:p>
          <a:p>
            <a:pPr marL="285750" indent="-285750">
              <a:lnSpc>
                <a:spcPct val="150000"/>
              </a:lnSpc>
              <a:buFont typeface="Wingdings" panose="05000000000000000000" pitchFamily="2" charset="2"/>
              <a:buChar char="§"/>
            </a:pPr>
            <a:r>
              <a:rPr lang="en-US" sz="1400" dirty="0">
                <a:cs typeface="Arial"/>
              </a:rPr>
              <a:t>3% </a:t>
            </a:r>
            <a:r>
              <a:rPr lang="en-US" sz="1400" dirty="0" err="1">
                <a:cs typeface="Arial"/>
              </a:rPr>
              <a:t>Nettoyage</a:t>
            </a:r>
            <a:r>
              <a:rPr lang="en-US" sz="1400" dirty="0">
                <a:cs typeface="Arial"/>
              </a:rPr>
              <a:t> HP / </a:t>
            </a:r>
            <a:r>
              <a:rPr lang="en-US" sz="1400" dirty="0" err="1">
                <a:cs typeface="Arial"/>
              </a:rPr>
              <a:t>Sablage</a:t>
            </a:r>
            <a:endParaRPr lang="fr-FR" sz="1400" dirty="0">
              <a:cs typeface="Arial"/>
            </a:endParaRPr>
          </a:p>
          <a:p>
            <a:pPr marL="285750" indent="-285750">
              <a:lnSpc>
                <a:spcPct val="150000"/>
              </a:lnSpc>
              <a:buFont typeface="Wingdings" panose="05000000000000000000" pitchFamily="2" charset="2"/>
              <a:buChar char="§"/>
            </a:pPr>
            <a:r>
              <a:rPr lang="fr-FR" sz="1400" dirty="0">
                <a:cs typeface="Arial"/>
              </a:rPr>
              <a:t>3% Outils manuels et électriques </a:t>
            </a:r>
            <a:r>
              <a:rPr lang="en-US" sz="1400" dirty="0">
                <a:cs typeface="Arial"/>
              </a:rPr>
              <a:t>…</a:t>
            </a:r>
            <a:endParaRPr lang="fr-FR" sz="1400" dirty="0">
              <a:cs typeface="Arial"/>
            </a:endParaRPr>
          </a:p>
        </p:txBody>
      </p:sp>
      <p:sp>
        <p:nvSpPr>
          <p:cNvPr id="2" name="Espace réservé du texte 5">
            <a:extLst>
              <a:ext uri="{FF2B5EF4-FFF2-40B4-BE49-F238E27FC236}">
                <a16:creationId xmlns:a16="http://schemas.microsoft.com/office/drawing/2014/main" id="{0ECBE4AB-B342-5237-DB3E-B41AB25E23F9}"/>
              </a:ext>
            </a:extLst>
          </p:cNvPr>
          <p:cNvSpPr txBox="1">
            <a:spLocks/>
          </p:cNvSpPr>
          <p:nvPr/>
        </p:nvSpPr>
        <p:spPr>
          <a:xfrm>
            <a:off x="5554936" y="6449983"/>
            <a:ext cx="6299212" cy="490389"/>
          </a:xfrm>
          <a:prstGeom prst="rect">
            <a:avLst/>
          </a:prstGeom>
        </p:spPr>
        <p:txBody>
          <a:bodyPr anchor="t"/>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050" dirty="0">
                <a:solidFill>
                  <a:srgbClr val="374649"/>
                </a:solidFill>
                <a:latin typeface="Arial" panose="020B0604020202020204"/>
              </a:rPr>
              <a:t>*GT : Groupe de travail</a:t>
            </a:r>
            <a:endParaRPr kumimoji="0" lang="fr-FR" sz="1050" b="0" i="0" u="none" strike="noStrike" kern="1200" cap="none" spc="0" normalizeH="0" baseline="0" noProof="0" dirty="0">
              <a:ln>
                <a:noFill/>
              </a:ln>
              <a:solidFill>
                <a:srgbClr val="374649"/>
              </a:solidFill>
              <a:effectLst/>
              <a:uLnTx/>
              <a:uFillTx/>
              <a:latin typeface="Arial" panose="020B0604020202020204"/>
              <a:ea typeface="+mn-ea"/>
              <a:cs typeface="+mn-cs"/>
            </a:endParaRPr>
          </a:p>
        </p:txBody>
      </p:sp>
      <p:pic>
        <p:nvPicPr>
          <p:cNvPr id="24" name="Image 23" descr="Une image contenant texte, symbole, Police, logo&#10;&#10;Description générée automatiquement">
            <a:extLst>
              <a:ext uri="{FF2B5EF4-FFF2-40B4-BE49-F238E27FC236}">
                <a16:creationId xmlns:a16="http://schemas.microsoft.com/office/drawing/2014/main" id="{C931E787-0538-435F-0BE3-4C34A0A99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204" y="5753598"/>
            <a:ext cx="502758" cy="502338"/>
          </a:xfrm>
          <a:prstGeom prst="rect">
            <a:avLst/>
          </a:prstGeom>
        </p:spPr>
      </p:pic>
      <p:sp>
        <p:nvSpPr>
          <p:cNvPr id="25" name="ZoneTexte 24">
            <a:extLst>
              <a:ext uri="{FF2B5EF4-FFF2-40B4-BE49-F238E27FC236}">
                <a16:creationId xmlns:a16="http://schemas.microsoft.com/office/drawing/2014/main" id="{3836B4C9-72C9-8F52-B913-CA3E29D9E3EF}"/>
              </a:ext>
            </a:extLst>
          </p:cNvPr>
          <p:cNvSpPr txBox="1"/>
          <p:nvPr/>
        </p:nvSpPr>
        <p:spPr>
          <a:xfrm>
            <a:off x="9448206" y="1388870"/>
            <a:ext cx="1970202" cy="461665"/>
          </a:xfrm>
          <a:prstGeom prst="rect">
            <a:avLst/>
          </a:prstGeom>
          <a:noFill/>
        </p:spPr>
        <p:txBody>
          <a:bodyPr wrap="square" rtlCol="0">
            <a:spAutoFit/>
          </a:bodyPr>
          <a:lstStyle/>
          <a:p>
            <a:pPr algn="ctr"/>
            <a:fld id="{6373EC31-04BF-42B0-9051-D808E1E5400E}" type="CATEGORYNAME">
              <a:rPr lang="en-US" sz="1200" b="1" smtClean="0">
                <a:solidFill>
                  <a:srgbClr val="0099E7"/>
                </a:solidFill>
              </a:rPr>
              <a:pPr algn="ctr"/>
              <a:t>Sécurité opérationnelle</a:t>
            </a:fld>
            <a:endParaRPr lang="en-US" sz="1200" b="1" dirty="0">
              <a:solidFill>
                <a:srgbClr val="0099E7"/>
              </a:solidFill>
            </a:endParaRPr>
          </a:p>
          <a:p>
            <a:pPr algn="ctr"/>
            <a:r>
              <a:rPr lang="en-US" sz="1200" b="1" dirty="0">
                <a:solidFill>
                  <a:srgbClr val="0099E7"/>
                </a:solidFill>
              </a:rPr>
              <a:t>65%</a:t>
            </a:r>
            <a:endParaRPr lang="fr-FR" sz="1200" dirty="0"/>
          </a:p>
        </p:txBody>
      </p:sp>
      <p:sp>
        <p:nvSpPr>
          <p:cNvPr id="26" name="ZoneTexte 25">
            <a:extLst>
              <a:ext uri="{FF2B5EF4-FFF2-40B4-BE49-F238E27FC236}">
                <a16:creationId xmlns:a16="http://schemas.microsoft.com/office/drawing/2014/main" id="{1873416E-489B-D366-A7CB-13F87CBADE05}"/>
              </a:ext>
            </a:extLst>
          </p:cNvPr>
          <p:cNvSpPr txBox="1"/>
          <p:nvPr/>
        </p:nvSpPr>
        <p:spPr>
          <a:xfrm>
            <a:off x="6779773" y="1491403"/>
            <a:ext cx="1970202" cy="461665"/>
          </a:xfrm>
          <a:prstGeom prst="rect">
            <a:avLst/>
          </a:prstGeom>
          <a:noFill/>
        </p:spPr>
        <p:txBody>
          <a:bodyPr wrap="square" rtlCol="0">
            <a:spAutoFit/>
          </a:bodyPr>
          <a:lstStyle/>
          <a:p>
            <a:pPr algn="ctr"/>
            <a:r>
              <a:rPr lang="en-US" sz="1200" b="1" dirty="0">
                <a:solidFill>
                  <a:srgbClr val="3EA700"/>
                </a:solidFill>
              </a:rPr>
              <a:t>Transport</a:t>
            </a:r>
          </a:p>
          <a:p>
            <a:pPr algn="ctr"/>
            <a:r>
              <a:rPr lang="en-US" sz="1200" b="1" dirty="0">
                <a:solidFill>
                  <a:srgbClr val="3EA700"/>
                </a:solidFill>
              </a:rPr>
              <a:t>33%</a:t>
            </a:r>
            <a:endParaRPr lang="fr-FR" sz="1200" dirty="0">
              <a:solidFill>
                <a:srgbClr val="3EA700"/>
              </a:solidFill>
            </a:endParaRPr>
          </a:p>
        </p:txBody>
      </p:sp>
      <p:sp>
        <p:nvSpPr>
          <p:cNvPr id="28" name="ZoneTexte 27">
            <a:extLst>
              <a:ext uri="{FF2B5EF4-FFF2-40B4-BE49-F238E27FC236}">
                <a16:creationId xmlns:a16="http://schemas.microsoft.com/office/drawing/2014/main" id="{FBEC2F73-0720-E864-56D1-9AF0A510D1AD}"/>
              </a:ext>
            </a:extLst>
          </p:cNvPr>
          <p:cNvSpPr txBox="1"/>
          <p:nvPr/>
        </p:nvSpPr>
        <p:spPr>
          <a:xfrm>
            <a:off x="6244491" y="2730529"/>
            <a:ext cx="1970202" cy="461665"/>
          </a:xfrm>
          <a:prstGeom prst="rect">
            <a:avLst/>
          </a:prstGeom>
          <a:noFill/>
        </p:spPr>
        <p:txBody>
          <a:bodyPr wrap="square" rtlCol="0">
            <a:spAutoFit/>
          </a:bodyPr>
          <a:lstStyle/>
          <a:p>
            <a:pPr algn="ctr"/>
            <a:fld id="{1A4DE5AC-A8BA-48E2-8B21-9F9B7496B060}" type="CATEGORYNAME">
              <a:rPr lang="en-US" sz="1200" b="1" smtClean="0">
                <a:solidFill>
                  <a:srgbClr val="EC2020"/>
                </a:solidFill>
              </a:rPr>
              <a:pPr/>
              <a:t>Sécurité des procédés</a:t>
            </a:fld>
            <a:endParaRPr lang="en-US" sz="1200" b="1" dirty="0">
              <a:solidFill>
                <a:srgbClr val="EC2020"/>
              </a:solidFill>
            </a:endParaRPr>
          </a:p>
          <a:p>
            <a:pPr algn="ctr"/>
            <a:r>
              <a:rPr lang="en-US" sz="1200" b="1" dirty="0">
                <a:solidFill>
                  <a:srgbClr val="EC2020"/>
                </a:solidFill>
              </a:rPr>
              <a:t>2%</a:t>
            </a:r>
            <a:endParaRPr lang="fr-FR" sz="1200" b="1" dirty="0">
              <a:solidFill>
                <a:srgbClr val="EC2020"/>
              </a:solidFill>
            </a:endParaRPr>
          </a:p>
        </p:txBody>
      </p:sp>
    </p:spTree>
    <p:extLst>
      <p:ext uri="{BB962C8B-B14F-4D97-AF65-F5344CB8AC3E}">
        <p14:creationId xmlns:p14="http://schemas.microsoft.com/office/powerpoint/2010/main" val="277497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A0865ED3-B4E0-0438-0ED6-C21B3D925C63}"/>
              </a:ext>
            </a:extLst>
          </p:cNvPr>
          <p:cNvSpPr>
            <a:spLocks noGrp="1"/>
          </p:cNvSpPr>
          <p:nvPr>
            <p:ph type="body" sz="quarter" idx="13"/>
          </p:nvPr>
        </p:nvSpPr>
        <p:spPr>
          <a:xfrm>
            <a:off x="6469962" y="1330622"/>
            <a:ext cx="5488358" cy="4505027"/>
          </a:xfrm>
        </p:spPr>
        <p:txBody>
          <a:bodyPr/>
          <a:lstStyle/>
          <a:p>
            <a:pPr marL="0" indent="0">
              <a:buNone/>
            </a:pPr>
            <a:r>
              <a:rPr lang="fr-FR" sz="2400" b="1" dirty="0">
                <a:solidFill>
                  <a:schemeClr val="tx2"/>
                </a:solidFill>
              </a:rPr>
              <a:t>Programme « Nos vies avant tout »</a:t>
            </a:r>
            <a:endParaRPr lang="fr-FR" sz="500" dirty="0"/>
          </a:p>
          <a:p>
            <a:r>
              <a:rPr lang="fr-FR" sz="1400" dirty="0"/>
              <a:t>Programme en vigueur depuis </a:t>
            </a:r>
            <a:r>
              <a:rPr lang="fr-FR" sz="1400" b="1" dirty="0"/>
              <a:t>juin 2020</a:t>
            </a:r>
          </a:p>
          <a:p>
            <a:r>
              <a:rPr lang="fr-FR" sz="1400" b="1" dirty="0">
                <a:solidFill>
                  <a:srgbClr val="009BFF"/>
                </a:solidFill>
              </a:rPr>
              <a:t>3 rituels pour prévenir les accidents mortels</a:t>
            </a:r>
          </a:p>
          <a:p>
            <a:endParaRPr lang="fr-FR" sz="1600" b="1" dirty="0"/>
          </a:p>
          <a:p>
            <a:r>
              <a:rPr lang="fr-FR" sz="1600" b="1" dirty="0"/>
              <a:t>Principaux objectifs</a:t>
            </a:r>
          </a:p>
          <a:p>
            <a:pPr lvl="1"/>
            <a:r>
              <a:rPr lang="fr-FR" sz="1400" dirty="0"/>
              <a:t>Objectif </a:t>
            </a:r>
            <a:r>
              <a:rPr lang="fr-FR" sz="1400" b="1" dirty="0">
                <a:solidFill>
                  <a:srgbClr val="009BFF"/>
                </a:solidFill>
              </a:rPr>
              <a:t>« 0 décès »</a:t>
            </a:r>
          </a:p>
          <a:p>
            <a:pPr lvl="1"/>
            <a:r>
              <a:rPr lang="en-US" sz="1400" dirty="0"/>
              <a:t>Être sur le terrain, observer et </a:t>
            </a:r>
            <a:r>
              <a:rPr lang="en-US" sz="1400" dirty="0" err="1"/>
              <a:t>discuter</a:t>
            </a:r>
            <a:endParaRPr lang="fr-FR" sz="1400" dirty="0"/>
          </a:p>
          <a:p>
            <a:pPr lvl="1"/>
            <a:r>
              <a:rPr lang="en-US" sz="1400" dirty="0" err="1"/>
              <a:t>Parler</a:t>
            </a:r>
            <a:r>
              <a:rPr lang="en-US" sz="1400" dirty="0"/>
              <a:t> le </a:t>
            </a:r>
            <a:r>
              <a:rPr lang="en-US" sz="1400" dirty="0" err="1"/>
              <a:t>même</a:t>
            </a:r>
            <a:r>
              <a:rPr lang="en-US" sz="1400" dirty="0"/>
              <a:t> </a:t>
            </a:r>
            <a:r>
              <a:rPr lang="en-US" sz="1400" dirty="0" err="1"/>
              <a:t>langage</a:t>
            </a:r>
            <a:r>
              <a:rPr lang="en-US" sz="1400" dirty="0"/>
              <a:t> avec </a:t>
            </a:r>
            <a:r>
              <a:rPr lang="en-US" sz="1400" dirty="0" err="1"/>
              <a:t>nos</a:t>
            </a:r>
            <a:r>
              <a:rPr lang="en-US" sz="1400" dirty="0"/>
              <a:t> </a:t>
            </a:r>
            <a:r>
              <a:rPr lang="en-US" sz="1400" dirty="0" err="1"/>
              <a:t>entreprises</a:t>
            </a:r>
            <a:r>
              <a:rPr lang="en-US" sz="1400" dirty="0"/>
              <a:t> </a:t>
            </a:r>
            <a:r>
              <a:rPr lang="en-US" sz="1400" dirty="0" err="1"/>
              <a:t>partenaires</a:t>
            </a:r>
            <a:endParaRPr lang="en-US" sz="1400" dirty="0"/>
          </a:p>
          <a:p>
            <a:pPr lvl="1"/>
            <a:r>
              <a:rPr lang="en-US" sz="1400" dirty="0" err="1"/>
              <a:t>Vérifier</a:t>
            </a:r>
            <a:r>
              <a:rPr lang="en-US" sz="1400" dirty="0"/>
              <a:t> la conformité à </a:t>
            </a:r>
            <a:r>
              <a:rPr lang="en-US" sz="1400" dirty="0" err="1"/>
              <a:t>nos</a:t>
            </a:r>
            <a:r>
              <a:rPr lang="en-US" sz="1400" dirty="0"/>
              <a:t> PRINCIPALES </a:t>
            </a:r>
            <a:r>
              <a:rPr lang="en-US" sz="1400" dirty="0" err="1"/>
              <a:t>règles</a:t>
            </a:r>
            <a:endParaRPr lang="en-US" sz="1400" dirty="0"/>
          </a:p>
          <a:p>
            <a:pPr lvl="1"/>
            <a:r>
              <a:rPr lang="en-US" sz="1400" dirty="0"/>
              <a:t>Au minimum, focus sur le TOP 5 des </a:t>
            </a:r>
            <a:r>
              <a:rPr lang="en-US" sz="1400" dirty="0" err="1"/>
              <a:t>activités</a:t>
            </a:r>
            <a:r>
              <a:rPr lang="en-US" sz="1400" dirty="0"/>
              <a:t> à risque d’accident mortel:</a:t>
            </a:r>
          </a:p>
          <a:p>
            <a:endParaRPr lang="fr-FR" sz="1600" b="1" dirty="0"/>
          </a:p>
          <a:p>
            <a:endParaRPr lang="fr-FR" sz="1600" b="1" dirty="0"/>
          </a:p>
          <a:p>
            <a:pPr marL="0" indent="0">
              <a:buNone/>
            </a:pPr>
            <a:endParaRPr lang="fr-FR" sz="1600" i="1" dirty="0"/>
          </a:p>
          <a:p>
            <a:endParaRPr lang="fr-FR" sz="2800" b="1" dirty="0"/>
          </a:p>
          <a:p>
            <a:pPr marL="180000" lvl="1" indent="0">
              <a:buNone/>
            </a:pPr>
            <a:endParaRPr lang="en-US" sz="1400" dirty="0"/>
          </a:p>
          <a:p>
            <a:pPr lvl="1"/>
            <a:endParaRPr lang="fr-FR" sz="1400" dirty="0"/>
          </a:p>
          <a:p>
            <a:endParaRPr lang="en-US" sz="1800" b="0" i="0" u="none" strike="noStrike" dirty="0">
              <a:solidFill>
                <a:srgbClr val="000000"/>
              </a:solidFill>
              <a:effectLst/>
              <a:latin typeface="Calibri" panose="020F0502020204030204" pitchFamily="34" charset="0"/>
            </a:endParaRPr>
          </a:p>
          <a:p>
            <a:pPr marL="0" indent="0">
              <a:buNone/>
            </a:pPr>
            <a:endParaRPr lang="fr-FR" sz="1600" dirty="0"/>
          </a:p>
          <a:p>
            <a:endParaRPr lang="fr-FR" sz="1600" dirty="0"/>
          </a:p>
          <a:p>
            <a:endParaRPr lang="fr-FR" sz="1600" dirty="0"/>
          </a:p>
          <a:p>
            <a:endParaRPr lang="fr-FR" dirty="0"/>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571672"/>
          </a:xfrm>
        </p:spPr>
        <p:txBody>
          <a:bodyPr>
            <a:noAutofit/>
          </a:bodyPr>
          <a:lstStyle/>
          <a:p>
            <a:r>
              <a:rPr lang="fr-FR" dirty="0"/>
              <a:t>Contexte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cxnSp>
        <p:nvCxnSpPr>
          <p:cNvPr id="35" name="Connecteur droit 28">
            <a:extLst>
              <a:ext uri="{FF2B5EF4-FFF2-40B4-BE49-F238E27FC236}">
                <a16:creationId xmlns:a16="http://schemas.microsoft.com/office/drawing/2014/main" id="{160D9441-0143-F7EC-B8EB-E24696666AC5}"/>
              </a:ext>
            </a:extLst>
          </p:cNvPr>
          <p:cNvCxnSpPr>
            <a:cxnSpLocks/>
          </p:cNvCxnSpPr>
          <p:nvPr/>
        </p:nvCxnSpPr>
        <p:spPr>
          <a:xfrm>
            <a:off x="6103020" y="928821"/>
            <a:ext cx="1" cy="4855457"/>
          </a:xfrm>
          <a:prstGeom prst="line">
            <a:avLst/>
          </a:prstGeom>
          <a:solidFill>
            <a:sysClr val="window" lastClr="FFFFFF"/>
          </a:solidFill>
          <a:ln w="19050">
            <a:solidFill>
              <a:srgbClr val="FF0000"/>
            </a:solidFill>
            <a:prstDash val="sysDot"/>
          </a:ln>
        </p:spPr>
      </p:cxnSp>
      <p:sp>
        <p:nvSpPr>
          <p:cNvPr id="46" name="ZoneTexte 6">
            <a:extLst>
              <a:ext uri="{FF2B5EF4-FFF2-40B4-BE49-F238E27FC236}">
                <a16:creationId xmlns:a16="http://schemas.microsoft.com/office/drawing/2014/main" id="{8D1A8E49-20C5-6DE7-0B85-C73A22A77B24}"/>
              </a:ext>
            </a:extLst>
          </p:cNvPr>
          <p:cNvSpPr txBox="1"/>
          <p:nvPr/>
        </p:nvSpPr>
        <p:spPr>
          <a:xfrm>
            <a:off x="499135" y="928821"/>
            <a:ext cx="5570276" cy="646331"/>
          </a:xfrm>
          <a:prstGeom prst="rect">
            <a:avLst/>
          </a:prstGeom>
          <a:noFill/>
          <a:ln w="25400">
            <a:noFill/>
          </a:ln>
        </p:spPr>
        <p:txBody>
          <a:bodyPr wrap="square" lIns="91440" tIns="45720" rIns="91440" bIns="45720" rtlCol="0" anchor="t">
            <a:spAutoFit/>
          </a:bodyPr>
          <a:ls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Enquête</a:t>
            </a:r>
            <a:r>
              <a:rPr kumimoji="0" lang="en-US" sz="2000" b="1"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en 2019 </a:t>
            </a:r>
            <a:r>
              <a:rPr lang="en-US" sz="1600" dirty="0" err="1">
                <a:solidFill>
                  <a:srgbClr val="374649"/>
                </a:solidFill>
              </a:rPr>
              <a:t>réalisée</a:t>
            </a:r>
            <a:r>
              <a:rPr lang="en-US" sz="1600" dirty="0">
                <a:solidFill>
                  <a:srgbClr val="374649"/>
                </a:solidFill>
              </a:rPr>
              <a:t> avec du personnel de</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TotalEnergies et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d’entreprises</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partenaires</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 </a:t>
            </a:r>
            <a:endParaRPr kumimoji="0" lang="fr-FR"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endParaRPr>
          </a:p>
        </p:txBody>
      </p:sp>
      <p:sp>
        <p:nvSpPr>
          <p:cNvPr id="47" name="ZoneTexte 7">
            <a:extLst>
              <a:ext uri="{FF2B5EF4-FFF2-40B4-BE49-F238E27FC236}">
                <a16:creationId xmlns:a16="http://schemas.microsoft.com/office/drawing/2014/main" id="{764C0391-63E1-9A06-51DB-84FD24B71CFB}"/>
              </a:ext>
            </a:extLst>
          </p:cNvPr>
          <p:cNvSpPr txBox="1"/>
          <p:nvPr/>
        </p:nvSpPr>
        <p:spPr>
          <a:xfrm>
            <a:off x="993338" y="1850789"/>
            <a:ext cx="4395479"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fr-FR" sz="2400" b="1" dirty="0">
                <a:solidFill>
                  <a:srgbClr val="004494"/>
                </a:solidFill>
                <a:latin typeface="Arial" panose="020B0604020202020204" pitchFamily="34" charset="0"/>
                <a:cs typeface="Arial" panose="020B0604020202020204" pitchFamily="34" charset="0"/>
              </a:rPr>
              <a:t>20 %</a:t>
            </a:r>
            <a:r>
              <a:rPr kumimoji="0" lang="fr-FR" sz="24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t>
            </a:r>
            <a:r>
              <a:rPr lang="fr-FR" sz="1600" dirty="0">
                <a:solidFill>
                  <a:srgbClr val="004494"/>
                </a:solidFill>
                <a:latin typeface="Arial" panose="020B0604020202020204" pitchFamily="34" charset="0"/>
                <a:cs typeface="Arial" panose="020B0604020202020204" pitchFamily="34" charset="0"/>
              </a:rPr>
              <a:t>n</a:t>
            </a:r>
            <a:r>
              <a:rPr lang="en-US" sz="1600" dirty="0">
                <a:solidFill>
                  <a:srgbClr val="004494"/>
                </a:solidFill>
                <a:latin typeface="Arial" panose="020B0604020202020204" pitchFamily="34" charset="0"/>
                <a:cs typeface="Arial" panose="020B0604020202020204" pitchFamily="34" charset="0"/>
              </a:rPr>
              <a:t>’</a:t>
            </a:r>
            <a:r>
              <a:rPr lang="en-US" sz="1600" dirty="0" err="1">
                <a:solidFill>
                  <a:srgbClr val="004494"/>
                </a:solidFill>
                <a:latin typeface="Arial" panose="020B0604020202020204" pitchFamily="34" charset="0"/>
                <a:cs typeface="Arial" panose="020B0604020202020204" pitchFamily="34" charset="0"/>
              </a:rPr>
              <a:t>ont</a:t>
            </a:r>
            <a:r>
              <a:rPr lang="en-US" sz="1600" dirty="0">
                <a:solidFill>
                  <a:srgbClr val="004494"/>
                </a:solidFill>
                <a:latin typeface="Arial" panose="020B0604020202020204" pitchFamily="34" charset="0"/>
                <a:cs typeface="Arial" panose="020B0604020202020204" pitchFamily="34" charset="0"/>
              </a:rPr>
              <a:t> pas </a:t>
            </a:r>
            <a:r>
              <a:rPr lang="en-US" sz="1600" dirty="0" err="1">
                <a:solidFill>
                  <a:srgbClr val="004494"/>
                </a:solidFill>
                <a:latin typeface="Arial" panose="020B0604020202020204" pitchFamily="34" charset="0"/>
                <a:cs typeface="Arial" panose="020B0604020202020204" pitchFamily="34" charset="0"/>
              </a:rPr>
              <a:t>connaissance</a:t>
            </a:r>
            <a:r>
              <a:rPr lang="en-US" sz="1600" dirty="0">
                <a:solidFill>
                  <a:srgbClr val="004494"/>
                </a:solidFill>
                <a:latin typeface="Arial" panose="020B0604020202020204" pitchFamily="34" charset="0"/>
                <a:cs typeface="Arial" panose="020B0604020202020204" pitchFamily="34" charset="0"/>
              </a:rPr>
              <a:t> de </a:t>
            </a:r>
            <a:r>
              <a:rPr lang="en-US" sz="1600" dirty="0" err="1">
                <a:solidFill>
                  <a:srgbClr val="004494"/>
                </a:solidFill>
                <a:latin typeface="Arial" panose="020B0604020202020204" pitchFamily="34" charset="0"/>
                <a:cs typeface="Arial" panose="020B0604020202020204" pitchFamily="34" charset="0"/>
              </a:rPr>
              <a:t>l’objectif</a:t>
            </a:r>
            <a:r>
              <a:rPr lang="en-US" sz="1600" dirty="0">
                <a:solidFill>
                  <a:srgbClr val="004494"/>
                </a:solidFill>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Zéro</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accident mortel » de la Compagnie</a:t>
            </a:r>
          </a:p>
        </p:txBody>
      </p:sp>
      <p:sp>
        <p:nvSpPr>
          <p:cNvPr id="48" name="ZoneTexte 8">
            <a:extLst>
              <a:ext uri="{FF2B5EF4-FFF2-40B4-BE49-F238E27FC236}">
                <a16:creationId xmlns:a16="http://schemas.microsoft.com/office/drawing/2014/main" id="{DB34DE93-FED4-6FAD-3184-B116C7A0AACA}"/>
              </a:ext>
            </a:extLst>
          </p:cNvPr>
          <p:cNvSpPr txBox="1"/>
          <p:nvPr/>
        </p:nvSpPr>
        <p:spPr>
          <a:xfrm>
            <a:off x="935148" y="2811084"/>
            <a:ext cx="4209094"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F39800"/>
                </a:solidFill>
                <a:effectLst/>
                <a:uLnTx/>
                <a:uFillTx/>
                <a:latin typeface="Arial" panose="020B0604020202020204" pitchFamily="34" charset="0"/>
                <a:ea typeface="+mn-ea"/>
                <a:cs typeface="Arial" panose="020B0604020202020204" pitchFamily="34" charset="0"/>
              </a:rPr>
              <a:t>20 %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n’ont</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pas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arrêté</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rgbClr val="F39800"/>
                </a:solidFill>
                <a:effectLst/>
                <a:uLnTx/>
                <a:uFillTx/>
                <a:latin typeface="Arial" panose="020B0604020202020204" pitchFamily="34" charset="0"/>
                <a:ea typeface="+mn-ea"/>
                <a:cs typeface="Arial" panose="020B0604020202020204" pitchFamily="34" charset="0"/>
              </a:rPr>
              <a:t>une</a:t>
            </a:r>
            <a:r>
              <a:rPr kumimoji="0" lang="en-US" sz="1600" b="0" i="0" u="none" strike="noStrike" kern="1200" cap="none" spc="0" normalizeH="0" baseline="0" noProof="0" dirty="0">
                <a:ln>
                  <a:noFill/>
                </a:ln>
                <a:solidFill>
                  <a:srgbClr val="F3980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rgbClr val="F39800"/>
                </a:solidFill>
                <a:effectLst/>
                <a:uLnTx/>
                <a:uFillTx/>
                <a:latin typeface="Arial" panose="020B0604020202020204" pitchFamily="34" charset="0"/>
                <a:ea typeface="+mn-ea"/>
                <a:cs typeface="Arial" panose="020B0604020202020204" pitchFamily="34" charset="0"/>
              </a:rPr>
              <a:t>activité</a:t>
            </a:r>
            <a:r>
              <a:rPr kumimoji="0" lang="en-US" sz="1600" b="0" i="0" u="none" strike="noStrike" kern="1200" cap="none" spc="0" normalizeH="0" baseline="0" noProof="0" dirty="0">
                <a:ln>
                  <a:noFill/>
                </a:ln>
                <a:solidFill>
                  <a:srgbClr val="F39800"/>
                </a:solidFill>
                <a:effectLst/>
                <a:uLnTx/>
                <a:uFillTx/>
                <a:latin typeface="Arial" panose="020B0604020202020204" pitchFamily="34" charset="0"/>
                <a:ea typeface="+mn-ea"/>
                <a:cs typeface="Arial" panose="020B0604020202020204" pitchFamily="34" charset="0"/>
              </a:rPr>
              <a:t> pour raison de </a:t>
            </a:r>
            <a:r>
              <a:rPr kumimoji="0" lang="en-US" sz="1600" b="0" i="0" u="none" strike="noStrike" kern="1200" cap="none" spc="0" normalizeH="0" baseline="0" noProof="0" dirty="0" err="1">
                <a:ln>
                  <a:noFill/>
                </a:ln>
                <a:solidFill>
                  <a:srgbClr val="F39800"/>
                </a:solidFill>
                <a:effectLst/>
                <a:uLnTx/>
                <a:uFillTx/>
                <a:latin typeface="Arial" panose="020B0604020202020204" pitchFamily="34" charset="0"/>
                <a:ea typeface="+mn-ea"/>
                <a:cs typeface="Arial" panose="020B0604020202020204" pitchFamily="34" charset="0"/>
              </a:rPr>
              <a:t>sécurité</a:t>
            </a:r>
            <a:r>
              <a:rPr kumimoji="0" lang="en-US" sz="1600" b="0" i="0" u="none" strike="noStrike" kern="1200" cap="none" spc="0" normalizeH="0" baseline="0" noProof="0" dirty="0">
                <a:ln>
                  <a:noFill/>
                </a:ln>
                <a:solidFill>
                  <a:srgbClr val="F39800"/>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sur les 6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derniers</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rgbClr val="374649"/>
                </a:solidFill>
                <a:effectLst/>
                <a:uLnTx/>
                <a:uFillTx/>
                <a:latin typeface="Arial" panose="020B0604020202020204" pitchFamily="34" charset="0"/>
                <a:ea typeface="+mn-ea"/>
                <a:cs typeface="Arial" panose="020B0604020202020204" pitchFamily="34" charset="0"/>
              </a:rPr>
              <a:t>mois</a:t>
            </a:r>
            <a:endPar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endParaRPr>
          </a:p>
        </p:txBody>
      </p:sp>
      <p:sp>
        <p:nvSpPr>
          <p:cNvPr id="49" name="ZoneTexte 9">
            <a:extLst>
              <a:ext uri="{FF2B5EF4-FFF2-40B4-BE49-F238E27FC236}">
                <a16:creationId xmlns:a16="http://schemas.microsoft.com/office/drawing/2014/main" id="{BF9F9A8B-348B-D24B-630B-DC695A515A74}"/>
              </a:ext>
            </a:extLst>
          </p:cNvPr>
          <p:cNvSpPr txBox="1"/>
          <p:nvPr/>
        </p:nvSpPr>
        <p:spPr>
          <a:xfrm>
            <a:off x="841491" y="3774286"/>
            <a:ext cx="4699171"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E20031"/>
                </a:solidFill>
                <a:effectLst/>
                <a:uLnTx/>
                <a:uFillTx/>
                <a:latin typeface="Arial" panose="020B0604020202020204" pitchFamily="34" charset="0"/>
                <a:ea typeface="+mn-ea"/>
                <a:cs typeface="Arial" panose="020B0604020202020204" pitchFamily="34" charset="0"/>
              </a:rPr>
              <a:t>40 % </a:t>
            </a:r>
            <a:r>
              <a:rPr lang="en-US" sz="1600" dirty="0">
                <a:solidFill>
                  <a:srgbClr val="374649"/>
                </a:solidFill>
                <a:latin typeface="Arial" panose="020B0604020202020204" pitchFamily="34" charset="0"/>
                <a:cs typeface="Arial" panose="020B0604020202020204" pitchFamily="34" charset="0"/>
              </a:rPr>
              <a:t>d</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es </a:t>
            </a:r>
            <a:r>
              <a:rPr lang="en-US" sz="1600" dirty="0" err="1">
                <a:solidFill>
                  <a:srgbClr val="E20031"/>
                </a:solidFill>
                <a:latin typeface="Arial" panose="020B0604020202020204" pitchFamily="34" charset="0"/>
                <a:cs typeface="Arial" panose="020B0604020202020204" pitchFamily="34" charset="0"/>
              </a:rPr>
              <a:t>tournées</a:t>
            </a:r>
            <a:r>
              <a:rPr lang="en-US" sz="1600" dirty="0">
                <a:solidFill>
                  <a:srgbClr val="E20031"/>
                </a:solidFill>
                <a:latin typeface="Arial" panose="020B0604020202020204" pitchFamily="34" charset="0"/>
                <a:cs typeface="Arial" panose="020B0604020202020204" pitchFamily="34" charset="0"/>
              </a:rPr>
              <a:t> </a:t>
            </a:r>
            <a:r>
              <a:rPr lang="en-US" sz="1600" dirty="0" err="1">
                <a:solidFill>
                  <a:srgbClr val="E20031"/>
                </a:solidFill>
                <a:latin typeface="Arial" panose="020B0604020202020204" pitchFamily="34" charset="0"/>
                <a:cs typeface="Arial" panose="020B0604020202020204" pitchFamily="34" charset="0"/>
              </a:rPr>
              <a:t>sécurité</a:t>
            </a:r>
            <a:r>
              <a:rPr lang="en-US" sz="1600" dirty="0">
                <a:solidFill>
                  <a:srgbClr val="E20031"/>
                </a:solidFill>
                <a:latin typeface="Arial" panose="020B0604020202020204" pitchFamily="34" charset="0"/>
                <a:cs typeface="Arial" panose="020B0604020202020204" pitchFamily="34" charset="0"/>
              </a:rPr>
              <a:t> </a:t>
            </a:r>
            <a:r>
              <a:rPr lang="en-US" sz="1600" dirty="0">
                <a:solidFill>
                  <a:srgbClr val="374649"/>
                </a:solidFill>
                <a:latin typeface="Arial" panose="020B0604020202020204" pitchFamily="34" charset="0"/>
                <a:cs typeface="Arial" panose="020B0604020202020204" pitchFamily="34" charset="0"/>
              </a:rPr>
              <a:t>des</a:t>
            </a:r>
            <a:r>
              <a:rPr lang="en-US" sz="1600" dirty="0">
                <a:solidFill>
                  <a:srgbClr val="E20031"/>
                </a:solidFill>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rPr>
              <a:t>managers </a:t>
            </a:r>
            <a:r>
              <a:rPr kumimoji="0" lang="en-US" sz="1600" b="0" i="0" u="none" strike="noStrike" kern="1200" cap="none" spc="0" normalizeH="0" baseline="0" noProof="0" dirty="0" err="1">
                <a:ln>
                  <a:noFill/>
                </a:ln>
                <a:solidFill>
                  <a:srgbClr val="E20031"/>
                </a:solidFill>
                <a:effectLst/>
                <a:uLnTx/>
                <a:uFillTx/>
                <a:latin typeface="Arial" panose="020B0604020202020204" pitchFamily="34" charset="0"/>
                <a:ea typeface="+mn-ea"/>
                <a:cs typeface="Arial" panose="020B0604020202020204" pitchFamily="34" charset="0"/>
              </a:rPr>
              <a:t>sont</a:t>
            </a:r>
            <a:r>
              <a:rPr kumimoji="0" lang="en-US" sz="1600" b="0" i="0" u="none" strike="noStrike" kern="1200" cap="none" spc="0" normalizeH="0" baseline="0" noProof="0" dirty="0">
                <a:ln>
                  <a:noFill/>
                </a:ln>
                <a:solidFill>
                  <a:srgbClr val="E20031"/>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rgbClr val="E20031"/>
                </a:solidFill>
                <a:effectLst/>
                <a:uLnTx/>
                <a:uFillTx/>
                <a:latin typeface="Arial" panose="020B0604020202020204" pitchFamily="34" charset="0"/>
                <a:ea typeface="+mn-ea"/>
                <a:cs typeface="Arial" panose="020B0604020202020204" pitchFamily="34" charset="0"/>
              </a:rPr>
              <a:t>réalisées</a:t>
            </a:r>
            <a:r>
              <a:rPr kumimoji="0" lang="en-US" sz="1600" b="0" i="0" u="none" strike="noStrike" kern="1200" cap="none" spc="0" normalizeH="0" baseline="0" noProof="0" dirty="0">
                <a:ln>
                  <a:noFill/>
                </a:ln>
                <a:solidFill>
                  <a:srgbClr val="E20031"/>
                </a:solidFill>
                <a:effectLst/>
                <a:uLnTx/>
                <a:uFillTx/>
                <a:latin typeface="Arial" panose="020B0604020202020204" pitchFamily="34" charset="0"/>
                <a:ea typeface="+mn-ea"/>
                <a:cs typeface="Arial" panose="020B0604020202020204" pitchFamily="34" charset="0"/>
              </a:rPr>
              <a:t> </a:t>
            </a:r>
            <a:r>
              <a:rPr lang="en-US" sz="1600" dirty="0">
                <a:solidFill>
                  <a:srgbClr val="374649"/>
                </a:solidFill>
                <a:latin typeface="Arial" panose="020B0604020202020204" pitchFamily="34" charset="0"/>
                <a:cs typeface="Arial" panose="020B0604020202020204" pitchFamily="34" charset="0"/>
              </a:rPr>
              <a:t>1 </a:t>
            </a:r>
            <a:r>
              <a:rPr lang="en-US" sz="1600" dirty="0" err="1">
                <a:solidFill>
                  <a:srgbClr val="374649"/>
                </a:solidFill>
                <a:latin typeface="Arial" panose="020B0604020202020204" pitchFamily="34" charset="0"/>
                <a:cs typeface="Arial" panose="020B0604020202020204" pitchFamily="34" charset="0"/>
              </a:rPr>
              <a:t>fois</a:t>
            </a:r>
            <a:r>
              <a:rPr lang="en-US" sz="1600" dirty="0">
                <a:solidFill>
                  <a:srgbClr val="374649"/>
                </a:solidFill>
                <a:latin typeface="Arial" panose="020B0604020202020204" pitchFamily="34" charset="0"/>
                <a:cs typeface="Arial" panose="020B0604020202020204" pitchFamily="34" charset="0"/>
              </a:rPr>
              <a:t>/</a:t>
            </a:r>
            <a:r>
              <a:rPr lang="en-US" sz="1600" dirty="0" err="1">
                <a:solidFill>
                  <a:srgbClr val="374649"/>
                </a:solidFill>
                <a:latin typeface="Arial" panose="020B0604020202020204" pitchFamily="34" charset="0"/>
                <a:cs typeface="Arial" panose="020B0604020202020204" pitchFamily="34" charset="0"/>
              </a:rPr>
              <a:t>trimestre</a:t>
            </a:r>
            <a:r>
              <a:rPr lang="en-US" sz="1600" dirty="0">
                <a:solidFill>
                  <a:srgbClr val="374649"/>
                </a:solidFill>
                <a:latin typeface="Arial" panose="020B0604020202020204" pitchFamily="34" charset="0"/>
                <a:cs typeface="Arial" panose="020B0604020202020204" pitchFamily="34" charset="0"/>
              </a:rPr>
              <a:t> ou </a:t>
            </a:r>
            <a:r>
              <a:rPr lang="en-US" sz="1600" dirty="0" err="1">
                <a:solidFill>
                  <a:srgbClr val="374649"/>
                </a:solidFill>
                <a:latin typeface="Arial" panose="020B0604020202020204" pitchFamily="34" charset="0"/>
                <a:cs typeface="Arial" panose="020B0604020202020204" pitchFamily="34" charset="0"/>
              </a:rPr>
              <a:t>moins</a:t>
            </a:r>
            <a:r>
              <a:rPr lang="en-US" sz="1600" dirty="0">
                <a:solidFill>
                  <a:srgbClr val="374649"/>
                </a:solidFill>
                <a:latin typeface="Arial" panose="020B0604020202020204" pitchFamily="34" charset="0"/>
                <a:cs typeface="Arial" panose="020B0604020202020204" pitchFamily="34" charset="0"/>
              </a:rPr>
              <a:t> </a:t>
            </a:r>
            <a:r>
              <a:rPr lang="en-US" sz="1600" dirty="0" err="1">
                <a:solidFill>
                  <a:srgbClr val="374649"/>
                </a:solidFill>
                <a:latin typeface="Arial" panose="020B0604020202020204" pitchFamily="34" charset="0"/>
                <a:cs typeface="Arial" panose="020B0604020202020204" pitchFamily="34" charset="0"/>
              </a:rPr>
              <a:t>fréquemment</a:t>
            </a:r>
            <a:endPar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endParaRPr>
          </a:p>
        </p:txBody>
      </p:sp>
      <p:sp>
        <p:nvSpPr>
          <p:cNvPr id="51" name="ZoneTexte 10">
            <a:extLst>
              <a:ext uri="{FF2B5EF4-FFF2-40B4-BE49-F238E27FC236}">
                <a16:creationId xmlns:a16="http://schemas.microsoft.com/office/drawing/2014/main" id="{A26FD29E-E4A4-B23C-0143-34C492D668E6}"/>
              </a:ext>
            </a:extLst>
          </p:cNvPr>
          <p:cNvSpPr txBox="1"/>
          <p:nvPr/>
        </p:nvSpPr>
        <p:spPr>
          <a:xfrm>
            <a:off x="396679" y="4739856"/>
            <a:ext cx="5305237"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50 % </a:t>
            </a:r>
            <a:r>
              <a:rPr lang="en-US" sz="1600" dirty="0">
                <a:solidFill>
                  <a:srgbClr val="4A96CD"/>
                </a:solidFill>
                <a:latin typeface="Arial" panose="020B0604020202020204" pitchFamily="34" charset="0"/>
                <a:cs typeface="Arial" panose="020B0604020202020204" pitchFamily="34" charset="0"/>
              </a:rPr>
              <a:t>d</a:t>
            </a:r>
            <a:r>
              <a:rPr kumimoji="0" lang="en-US" sz="1600" b="0"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es </a:t>
            </a:r>
            <a:r>
              <a:rPr kumimoji="0" lang="en-US" sz="1600" b="0" i="0" u="none" strike="noStrike" kern="1200" cap="none" spc="0" normalizeH="0" baseline="0" noProof="0" dirty="0" err="1">
                <a:ln>
                  <a:noFill/>
                </a:ln>
                <a:solidFill>
                  <a:srgbClr val="4A96CD"/>
                </a:solidFill>
                <a:effectLst/>
                <a:uLnTx/>
                <a:uFillTx/>
                <a:latin typeface="Arial" panose="020B0604020202020204" pitchFamily="34" charset="0"/>
                <a:ea typeface="+mn-ea"/>
                <a:cs typeface="Arial" panose="020B0604020202020204" pitchFamily="34" charset="0"/>
              </a:rPr>
              <a:t>intervenants</a:t>
            </a:r>
            <a:r>
              <a:rPr kumimoji="0" lang="en-US" sz="1600" b="0"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 ne </a:t>
            </a:r>
            <a:r>
              <a:rPr kumimoji="0" lang="en-US" sz="1600" b="0" i="0" u="none" strike="noStrike" kern="1200" cap="none" spc="0" normalizeH="0" baseline="0" noProof="0" dirty="0" err="1">
                <a:ln>
                  <a:noFill/>
                </a:ln>
                <a:solidFill>
                  <a:srgbClr val="4A96CD"/>
                </a:solidFill>
                <a:effectLst/>
                <a:uLnTx/>
                <a:uFillTx/>
                <a:latin typeface="Arial" panose="020B0604020202020204" pitchFamily="34" charset="0"/>
                <a:ea typeface="+mn-ea"/>
                <a:cs typeface="Arial" panose="020B0604020202020204" pitchFamily="34" charset="0"/>
              </a:rPr>
              <a:t>sont</a:t>
            </a:r>
            <a:r>
              <a:rPr kumimoji="0" lang="en-US" sz="1600" b="0"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 pas </a:t>
            </a:r>
            <a:r>
              <a:rPr kumimoji="0" lang="en-US" sz="1600" b="0" i="0" u="none" strike="noStrike" kern="1200" cap="none" spc="0" normalizeH="0" baseline="0" noProof="0" dirty="0" err="1">
                <a:ln>
                  <a:noFill/>
                </a:ln>
                <a:solidFill>
                  <a:srgbClr val="4A96CD"/>
                </a:solidFill>
                <a:effectLst/>
                <a:uLnTx/>
                <a:uFillTx/>
                <a:latin typeface="Arial" panose="020B0604020202020204" pitchFamily="34" charset="0"/>
                <a:ea typeface="+mn-ea"/>
                <a:cs typeface="Arial" panose="020B0604020202020204" pitchFamily="34" charset="0"/>
              </a:rPr>
              <a:t>contrôlés</a:t>
            </a:r>
            <a:r>
              <a:rPr kumimoji="0" lang="en-US" sz="1600" b="0"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err="1">
                <a:ln>
                  <a:noFill/>
                </a:ln>
                <a:solidFill>
                  <a:srgbClr val="4A96CD"/>
                </a:solidFill>
                <a:effectLst/>
                <a:uLnTx/>
                <a:uFillTx/>
                <a:latin typeface="Arial" panose="020B0604020202020204" pitchFamily="34" charset="0"/>
                <a:ea typeface="+mn-ea"/>
                <a:cs typeface="Arial" panose="020B0604020202020204" pitchFamily="34" charset="0"/>
              </a:rPr>
              <a:t>journalièrement</a:t>
            </a:r>
            <a:r>
              <a:rPr kumimoji="0" lang="en-US" sz="1600" b="0" i="0" u="none" strike="noStrike" kern="1200" cap="none" spc="0" normalizeH="0" baseline="0" noProof="0" dirty="0">
                <a:ln>
                  <a:noFill/>
                </a:ln>
                <a:solidFill>
                  <a:srgbClr val="4A96CD"/>
                </a:solidFill>
                <a:effectLst/>
                <a:uLnTx/>
                <a:uFillTx/>
                <a:latin typeface="Arial" panose="020B0604020202020204" pitchFamily="34" charset="0"/>
                <a:ea typeface="+mn-ea"/>
                <a:cs typeface="Arial" panose="020B0604020202020204" pitchFamily="34" charset="0"/>
              </a:rPr>
              <a:t> </a:t>
            </a:r>
            <a:r>
              <a:rPr lang="en-US" sz="1600" dirty="0">
                <a:solidFill>
                  <a:srgbClr val="374649"/>
                </a:solidFill>
                <a:latin typeface="Arial" panose="020B0604020202020204" pitchFamily="34" charset="0"/>
                <a:cs typeface="Arial" panose="020B0604020202020204" pitchFamily="34" charset="0"/>
              </a:rPr>
              <a:t>sur la conformité aux </a:t>
            </a:r>
            <a:r>
              <a:rPr lang="en-US" sz="1600" dirty="0" err="1">
                <a:solidFill>
                  <a:srgbClr val="374649"/>
                </a:solidFill>
                <a:latin typeface="Arial" panose="020B0604020202020204" pitchFamily="34" charset="0"/>
                <a:cs typeface="Arial" panose="020B0604020202020204" pitchFamily="34" charset="0"/>
              </a:rPr>
              <a:t>règles</a:t>
            </a:r>
            <a:r>
              <a:rPr lang="en-US" sz="1600" dirty="0">
                <a:solidFill>
                  <a:srgbClr val="374649"/>
                </a:solidFill>
                <a:latin typeface="Arial" panose="020B0604020202020204" pitchFamily="34" charset="0"/>
                <a:cs typeface="Arial" panose="020B0604020202020204" pitchFamily="34" charset="0"/>
              </a:rPr>
              <a:t> de </a:t>
            </a:r>
            <a:r>
              <a:rPr lang="en-US" sz="1600" dirty="0" err="1">
                <a:solidFill>
                  <a:srgbClr val="374649"/>
                </a:solidFill>
                <a:latin typeface="Arial" panose="020B0604020202020204" pitchFamily="34" charset="0"/>
                <a:cs typeface="Arial" panose="020B0604020202020204" pitchFamily="34" charset="0"/>
              </a:rPr>
              <a:t>sécurité</a:t>
            </a:r>
            <a:endParaRPr kumimoji="0" lang="en-US" sz="1600" b="0" i="0" u="none" strike="noStrike" kern="1200" cap="none" spc="0" normalizeH="0" baseline="0" noProof="0" dirty="0">
              <a:ln>
                <a:noFill/>
              </a:ln>
              <a:solidFill>
                <a:srgbClr val="374649"/>
              </a:solidFill>
              <a:effectLst/>
              <a:uLnTx/>
              <a:uFillTx/>
              <a:latin typeface="Arial" panose="020B0604020202020204" pitchFamily="34" charset="0"/>
              <a:ea typeface="+mn-ea"/>
              <a:cs typeface="Arial" panose="020B0604020202020204" pitchFamily="34" charset="0"/>
            </a:endParaRPr>
          </a:p>
        </p:txBody>
      </p:sp>
      <p:sp>
        <p:nvSpPr>
          <p:cNvPr id="54" name="Espace réservé du texte 5">
            <a:extLst>
              <a:ext uri="{FF2B5EF4-FFF2-40B4-BE49-F238E27FC236}">
                <a16:creationId xmlns:a16="http://schemas.microsoft.com/office/drawing/2014/main" id="{EE33B6C1-9BE4-3049-3200-E238B4232DB8}"/>
              </a:ext>
            </a:extLst>
          </p:cNvPr>
          <p:cNvSpPr txBox="1">
            <a:spLocks/>
          </p:cNvSpPr>
          <p:nvPr/>
        </p:nvSpPr>
        <p:spPr>
          <a:xfrm>
            <a:off x="650309" y="5803179"/>
            <a:ext cx="5081533" cy="252000"/>
          </a:xfrm>
          <a:prstGeom prst="rect">
            <a:avLst/>
          </a:prstGeom>
          <a:noFill/>
        </p:spPr>
        <p:txBody>
          <a:bodyPr anchor="t"/>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*2200 </a:t>
            </a:r>
            <a:r>
              <a:rPr lang="fr-FR" sz="900" i="1" dirty="0">
                <a:solidFill>
                  <a:srgbClr val="374649"/>
                </a:solidFill>
                <a:latin typeface="Arial" panose="020B0604020202020204"/>
              </a:rPr>
              <a:t>réponses</a:t>
            </a: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 700 de représentants terrain </a:t>
            </a:r>
            <a:r>
              <a:rPr lang="fr-FR" sz="900" i="1" dirty="0">
                <a:solidFill>
                  <a:srgbClr val="374649"/>
                </a:solidFill>
                <a:latin typeface="Arial" panose="020B0604020202020204"/>
              </a:rPr>
              <a:t>d’entreprises partenaires</a:t>
            </a:r>
            <a:r>
              <a:rPr kumimoji="0" lang="fr-FR" sz="900" b="0" i="1" u="none" strike="noStrike" kern="1200" cap="none" spc="0" normalizeH="0" baseline="0" noProof="0" dirty="0">
                <a:ln>
                  <a:noFill/>
                </a:ln>
                <a:solidFill>
                  <a:srgbClr val="374649"/>
                </a:solidFill>
                <a:effectLst/>
                <a:uLnTx/>
                <a:uFillTx/>
                <a:latin typeface="Arial" panose="020B0604020202020204"/>
                <a:ea typeface="+mn-ea"/>
                <a:cs typeface="+mn-cs"/>
              </a:rPr>
              <a:t>, 1500 de TotalEnergies</a:t>
            </a:r>
          </a:p>
        </p:txBody>
      </p:sp>
      <p:grpSp>
        <p:nvGrpSpPr>
          <p:cNvPr id="52" name="Groupe 51">
            <a:extLst>
              <a:ext uri="{FF2B5EF4-FFF2-40B4-BE49-F238E27FC236}">
                <a16:creationId xmlns:a16="http://schemas.microsoft.com/office/drawing/2014/main" id="{2EE9C88A-83D4-1425-D20F-F3175711B4FB}"/>
              </a:ext>
            </a:extLst>
          </p:cNvPr>
          <p:cNvGrpSpPr/>
          <p:nvPr/>
        </p:nvGrpSpPr>
        <p:grpSpPr>
          <a:xfrm>
            <a:off x="5885475" y="4747682"/>
            <a:ext cx="5667889" cy="1105036"/>
            <a:chOff x="5584096" y="2499682"/>
            <a:chExt cx="5667889" cy="1105036"/>
          </a:xfrm>
        </p:grpSpPr>
        <p:grpSp>
          <p:nvGrpSpPr>
            <p:cNvPr id="45" name="Groupe 44">
              <a:extLst>
                <a:ext uri="{FF2B5EF4-FFF2-40B4-BE49-F238E27FC236}">
                  <a16:creationId xmlns:a16="http://schemas.microsoft.com/office/drawing/2014/main" id="{C8FEFE59-A1A8-6DCB-BFA6-1FD2B75BBBF9}"/>
                </a:ext>
              </a:extLst>
            </p:cNvPr>
            <p:cNvGrpSpPr/>
            <p:nvPr/>
          </p:nvGrpSpPr>
          <p:grpSpPr>
            <a:xfrm>
              <a:off x="5584096" y="3057583"/>
              <a:ext cx="5667889" cy="547135"/>
              <a:chOff x="5584096" y="3178233"/>
              <a:chExt cx="5667889" cy="547135"/>
            </a:xfrm>
          </p:grpSpPr>
          <p:sp>
            <p:nvSpPr>
              <p:cNvPr id="15" name="Rectangle : coins arrondis 14">
                <a:extLst>
                  <a:ext uri="{FF2B5EF4-FFF2-40B4-BE49-F238E27FC236}">
                    <a16:creationId xmlns:a16="http://schemas.microsoft.com/office/drawing/2014/main" id="{41489823-A0BB-3FE1-6523-6B51529ED946}"/>
                  </a:ext>
                </a:extLst>
              </p:cNvPr>
              <p:cNvSpPr/>
              <p:nvPr/>
            </p:nvSpPr>
            <p:spPr>
              <a:xfrm>
                <a:off x="5584096" y="3274954"/>
                <a:ext cx="2196696" cy="366406"/>
              </a:xfrm>
              <a:prstGeom prst="round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Travaux en hauteur</a:t>
                </a:r>
              </a:p>
            </p:txBody>
          </p:sp>
          <p:grpSp>
            <p:nvGrpSpPr>
              <p:cNvPr id="43" name="Groupe 42">
                <a:extLst>
                  <a:ext uri="{FF2B5EF4-FFF2-40B4-BE49-F238E27FC236}">
                    <a16:creationId xmlns:a16="http://schemas.microsoft.com/office/drawing/2014/main" id="{5A2E44F4-38E6-EA5F-9BF6-01528D01E09E}"/>
                  </a:ext>
                </a:extLst>
              </p:cNvPr>
              <p:cNvGrpSpPr/>
              <p:nvPr/>
            </p:nvGrpSpPr>
            <p:grpSpPr>
              <a:xfrm>
                <a:off x="6547688" y="3178233"/>
                <a:ext cx="4704297" cy="547135"/>
                <a:chOff x="6547688" y="3178233"/>
                <a:chExt cx="4704297" cy="547135"/>
              </a:xfrm>
            </p:grpSpPr>
            <p:sp>
              <p:nvSpPr>
                <p:cNvPr id="25" name="Rectangle : coins arrondis 24">
                  <a:extLst>
                    <a:ext uri="{FF2B5EF4-FFF2-40B4-BE49-F238E27FC236}">
                      <a16:creationId xmlns:a16="http://schemas.microsoft.com/office/drawing/2014/main" id="{858C676B-1C4E-1667-76B8-F4703133BCD7}"/>
                    </a:ext>
                  </a:extLst>
                </p:cNvPr>
                <p:cNvSpPr/>
                <p:nvPr/>
              </p:nvSpPr>
              <p:spPr>
                <a:xfrm>
                  <a:off x="9400617" y="3327642"/>
                  <a:ext cx="1851368" cy="2559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Espaces </a:t>
                  </a:r>
                  <a:r>
                    <a:rPr kumimoji="0" lang="en-US" sz="1200" b="1" i="0" u="none" strike="noStrike" kern="1200" cap="none" spc="0" normalizeH="0" baseline="0" noProof="0" dirty="0" err="1">
                      <a:ln>
                        <a:noFill/>
                      </a:ln>
                      <a:solidFill>
                        <a:srgbClr val="7030A0"/>
                      </a:solidFill>
                      <a:effectLst/>
                      <a:uLnTx/>
                      <a:uFillTx/>
                      <a:latin typeface="Arial" panose="020B0604020202020204" pitchFamily="34" charset="0"/>
                      <a:ea typeface="+mn-ea"/>
                      <a:cs typeface="+mn-cs"/>
                    </a:rPr>
                    <a:t>confinés</a:t>
                  </a:r>
                  <a:endParaRPr kumimoji="0" lang="en-US" sz="12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26" name="Rectangle : coins arrondis 25">
                  <a:extLst>
                    <a:ext uri="{FF2B5EF4-FFF2-40B4-BE49-F238E27FC236}">
                      <a16:creationId xmlns:a16="http://schemas.microsoft.com/office/drawing/2014/main" id="{036B8B39-59D5-7138-97DF-1B5A7E7D0011}"/>
                    </a:ext>
                  </a:extLst>
                </p:cNvPr>
                <p:cNvSpPr/>
                <p:nvPr/>
              </p:nvSpPr>
              <p:spPr>
                <a:xfrm>
                  <a:off x="6547688" y="3396354"/>
                  <a:ext cx="2258131" cy="3290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Systèmes</a:t>
                  </a:r>
                  <a:r>
                    <a:rPr kumimoji="0" lang="en-US"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 </a:t>
                  </a:r>
                  <a:r>
                    <a:rPr kumimoji="0" lang="en-US" sz="1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alimentés</a:t>
                  </a:r>
                  <a:endParaRPr kumimoji="0" lang="en-US"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en </a:t>
                  </a:r>
                  <a:r>
                    <a:rPr kumimoji="0" lang="en-US" sz="1200" b="1"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rPr>
                    <a:t>énergie</a:t>
                  </a:r>
                  <a:endParaRPr kumimoji="0" lang="fr-FR" sz="12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sp>
              <p:nvSpPr>
                <p:cNvPr id="28" name="Rectangle : coins arrondis 27">
                  <a:extLst>
                    <a:ext uri="{FF2B5EF4-FFF2-40B4-BE49-F238E27FC236}">
                      <a16:creationId xmlns:a16="http://schemas.microsoft.com/office/drawing/2014/main" id="{6DB8D06E-9CD9-5E6D-70BB-B470C9735BAF}"/>
                    </a:ext>
                  </a:extLst>
                </p:cNvPr>
                <p:cNvSpPr/>
                <p:nvPr/>
              </p:nvSpPr>
              <p:spPr>
                <a:xfrm>
                  <a:off x="8633124" y="3178233"/>
                  <a:ext cx="2255771" cy="3522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l" defTabSz="914400" rtl="0" eaLnBrk="1" fontAlgn="base" latinLnBrk="0" hangingPunct="1">
                    <a:lnSpc>
                      <a:spcPts val="216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009CEA"/>
                      </a:solidFill>
                      <a:effectLst/>
                      <a:uLnTx/>
                      <a:uFillTx/>
                      <a:latin typeface="Arial" panose="020B0604020202020204" pitchFamily="34" charset="0"/>
                      <a:ea typeface="+mn-ea"/>
                      <a:cs typeface="+mn-cs"/>
                    </a:rPr>
                    <a:t>Levage</a:t>
                  </a:r>
                  <a:endParaRPr kumimoji="0" lang="en-US" sz="1200" b="0" i="0" u="none" strike="noStrike" kern="1200" cap="none" spc="0" normalizeH="0" baseline="0" noProof="0" dirty="0">
                    <a:ln>
                      <a:noFill/>
                    </a:ln>
                    <a:solidFill>
                      <a:srgbClr val="009CEA"/>
                    </a:solidFill>
                    <a:effectLst/>
                    <a:uLnTx/>
                    <a:uFillTx/>
                    <a:latin typeface="Arial" panose="020B0604020202020204" pitchFamily="34" charset="0"/>
                    <a:ea typeface="+mn-ea"/>
                    <a:cs typeface="+mn-cs"/>
                  </a:endParaRPr>
                </a:p>
              </p:txBody>
            </p:sp>
            <p:sp>
              <p:nvSpPr>
                <p:cNvPr id="30" name="Rectangle : coins arrondis 29">
                  <a:extLst>
                    <a:ext uri="{FF2B5EF4-FFF2-40B4-BE49-F238E27FC236}">
                      <a16:creationId xmlns:a16="http://schemas.microsoft.com/office/drawing/2014/main" id="{EED6E158-C1CF-8FA7-2A8B-B51810BE07D3}"/>
                    </a:ext>
                  </a:extLst>
                </p:cNvPr>
                <p:cNvSpPr/>
                <p:nvPr/>
              </p:nvSpPr>
              <p:spPr>
                <a:xfrm>
                  <a:off x="7676070" y="3346196"/>
                  <a:ext cx="1757434" cy="2323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marR="0" lvl="2" indent="0" algn="ctr"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66A00"/>
                      </a:solidFill>
                      <a:effectLst/>
                      <a:uLnTx/>
                      <a:uFillTx/>
                      <a:latin typeface="Arial" panose="020B0604020202020204" pitchFamily="34" charset="0"/>
                      <a:ea typeface="+mn-ea"/>
                      <a:cs typeface="+mn-cs"/>
                    </a:rPr>
                    <a:t>Travaux à </a:t>
                  </a:r>
                  <a:r>
                    <a:rPr kumimoji="0" lang="en-US" sz="1200" b="1" i="0" u="none" strike="noStrike" kern="1200" cap="none" spc="0" normalizeH="0" baseline="0" noProof="0" dirty="0" err="1">
                      <a:ln>
                        <a:noFill/>
                      </a:ln>
                      <a:solidFill>
                        <a:srgbClr val="F66A00"/>
                      </a:solidFill>
                      <a:effectLst/>
                      <a:uLnTx/>
                      <a:uFillTx/>
                      <a:latin typeface="Arial" panose="020B0604020202020204" pitchFamily="34" charset="0"/>
                      <a:ea typeface="+mn-ea"/>
                      <a:cs typeface="+mn-cs"/>
                    </a:rPr>
                    <a:t>chaud</a:t>
                  </a:r>
                  <a:endParaRPr kumimoji="0" lang="en-US" sz="1200" b="0" i="0" u="none" strike="noStrike" kern="1200" cap="none" spc="0" normalizeH="0" baseline="0" noProof="0" dirty="0">
                    <a:ln>
                      <a:noFill/>
                    </a:ln>
                    <a:solidFill>
                      <a:srgbClr val="F66A00"/>
                    </a:solidFill>
                    <a:effectLst/>
                    <a:uLnTx/>
                    <a:uFillTx/>
                    <a:latin typeface="Arial" panose="020B0604020202020204" pitchFamily="34" charset="0"/>
                    <a:ea typeface="+mn-ea"/>
                    <a:cs typeface="+mn-cs"/>
                  </a:endParaRPr>
                </a:p>
              </p:txBody>
            </p:sp>
          </p:grpSp>
        </p:grpSp>
        <p:grpSp>
          <p:nvGrpSpPr>
            <p:cNvPr id="33" name="Group 8">
              <a:extLst>
                <a:ext uri="{FF2B5EF4-FFF2-40B4-BE49-F238E27FC236}">
                  <a16:creationId xmlns:a16="http://schemas.microsoft.com/office/drawing/2014/main" id="{C5779D1A-76B3-85D9-BBA6-07BA19E3A927}"/>
                </a:ext>
              </a:extLst>
            </p:cNvPr>
            <p:cNvGrpSpPr/>
            <p:nvPr/>
          </p:nvGrpSpPr>
          <p:grpSpPr>
            <a:xfrm>
              <a:off x="6804033" y="2499682"/>
              <a:ext cx="4272187" cy="612000"/>
              <a:chOff x="-3323479" y="2051803"/>
              <a:chExt cx="5527478" cy="791824"/>
            </a:xfrm>
          </p:grpSpPr>
          <p:pic>
            <p:nvPicPr>
              <p:cNvPr id="34" name="Picture 15">
                <a:extLst>
                  <a:ext uri="{FF2B5EF4-FFF2-40B4-BE49-F238E27FC236}">
                    <a16:creationId xmlns:a16="http://schemas.microsoft.com/office/drawing/2014/main" id="{5F274C8A-EC7D-FEE3-9F3F-EAFC03932D0E}"/>
                  </a:ext>
                </a:extLst>
              </p:cNvPr>
              <p:cNvPicPr>
                <a:picLocks noChangeAspect="1"/>
              </p:cNvPicPr>
              <p:nvPr/>
            </p:nvPicPr>
            <p:blipFill rotWithShape="1">
              <a:blip r:embed="rId3"/>
              <a:srcRect l="84821"/>
              <a:stretch/>
            </p:blipFill>
            <p:spPr>
              <a:xfrm>
                <a:off x="255401" y="2051803"/>
                <a:ext cx="826073" cy="791824"/>
              </a:xfrm>
              <a:prstGeom prst="rect">
                <a:avLst/>
              </a:prstGeom>
            </p:spPr>
          </p:pic>
          <p:pic>
            <p:nvPicPr>
              <p:cNvPr id="37" name="Picture 17">
                <a:extLst>
                  <a:ext uri="{FF2B5EF4-FFF2-40B4-BE49-F238E27FC236}">
                    <a16:creationId xmlns:a16="http://schemas.microsoft.com/office/drawing/2014/main" id="{EF06407A-063B-CC92-D27B-84F2A8B36B23}"/>
                  </a:ext>
                </a:extLst>
              </p:cNvPr>
              <p:cNvPicPr>
                <a:picLocks noChangeAspect="1"/>
              </p:cNvPicPr>
              <p:nvPr/>
            </p:nvPicPr>
            <p:blipFill rotWithShape="1">
              <a:blip r:embed="rId4"/>
              <a:srcRect l="49912" r="33180"/>
              <a:stretch/>
            </p:blipFill>
            <p:spPr>
              <a:xfrm>
                <a:off x="-3323479" y="2051803"/>
                <a:ext cx="906598" cy="791824"/>
              </a:xfrm>
              <a:prstGeom prst="rect">
                <a:avLst/>
              </a:prstGeom>
            </p:spPr>
          </p:pic>
          <p:pic>
            <p:nvPicPr>
              <p:cNvPr id="38" name="Picture 17">
                <a:extLst>
                  <a:ext uri="{FF2B5EF4-FFF2-40B4-BE49-F238E27FC236}">
                    <a16:creationId xmlns:a16="http://schemas.microsoft.com/office/drawing/2014/main" id="{9407CCDF-8C6D-B4BC-5801-EB8A88AAF173}"/>
                  </a:ext>
                </a:extLst>
              </p:cNvPr>
              <p:cNvPicPr>
                <a:picLocks noChangeAspect="1"/>
              </p:cNvPicPr>
              <p:nvPr/>
            </p:nvPicPr>
            <p:blipFill rotWithShape="1">
              <a:blip r:embed="rId4"/>
              <a:srcRect r="84581"/>
              <a:stretch/>
            </p:blipFill>
            <p:spPr>
              <a:xfrm>
                <a:off x="-2031605" y="2051803"/>
                <a:ext cx="826766" cy="791824"/>
              </a:xfrm>
              <a:prstGeom prst="rect">
                <a:avLst/>
              </a:prstGeom>
            </p:spPr>
          </p:pic>
          <p:pic>
            <p:nvPicPr>
              <p:cNvPr id="40" name="Picture 17">
                <a:extLst>
                  <a:ext uri="{FF2B5EF4-FFF2-40B4-BE49-F238E27FC236}">
                    <a16:creationId xmlns:a16="http://schemas.microsoft.com/office/drawing/2014/main" id="{BCD866C3-9042-ACB5-ECA8-5EAF13236DE8}"/>
                  </a:ext>
                </a:extLst>
              </p:cNvPr>
              <p:cNvPicPr>
                <a:picLocks noChangeAspect="1"/>
              </p:cNvPicPr>
              <p:nvPr/>
            </p:nvPicPr>
            <p:blipFill rotWithShape="1">
              <a:blip r:embed="rId4"/>
              <a:srcRect l="67228" r="15656"/>
              <a:stretch/>
            </p:blipFill>
            <p:spPr>
              <a:xfrm>
                <a:off x="-890833" y="2051803"/>
                <a:ext cx="917751" cy="791824"/>
              </a:xfrm>
              <a:prstGeom prst="rect">
                <a:avLst/>
              </a:prstGeom>
            </p:spPr>
          </p:pic>
          <p:pic>
            <p:nvPicPr>
              <p:cNvPr id="42" name="Picture 17">
                <a:extLst>
                  <a:ext uri="{FF2B5EF4-FFF2-40B4-BE49-F238E27FC236}">
                    <a16:creationId xmlns:a16="http://schemas.microsoft.com/office/drawing/2014/main" id="{4DCD1938-B87A-2432-4422-13ADA5CFCB27}"/>
                  </a:ext>
                </a:extLst>
              </p:cNvPr>
              <p:cNvPicPr>
                <a:picLocks noChangeAspect="1"/>
              </p:cNvPicPr>
              <p:nvPr/>
            </p:nvPicPr>
            <p:blipFill rotWithShape="1">
              <a:blip r:embed="rId4"/>
              <a:srcRect l="16269" r="67457"/>
              <a:stretch/>
            </p:blipFill>
            <p:spPr>
              <a:xfrm>
                <a:off x="1331392" y="2051803"/>
                <a:ext cx="872607" cy="791824"/>
              </a:xfrm>
              <a:prstGeom prst="rect">
                <a:avLst/>
              </a:prstGeom>
            </p:spPr>
          </p:pic>
        </p:grpSp>
      </p:grpSp>
      <p:sp>
        <p:nvSpPr>
          <p:cNvPr id="3" name="Espace réservé du pied de page 12">
            <a:extLst>
              <a:ext uri="{FF2B5EF4-FFF2-40B4-BE49-F238E27FC236}">
                <a16:creationId xmlns:a16="http://schemas.microsoft.com/office/drawing/2014/main" id="{5486D4A1-9EE5-EE1A-3ECA-87EA9538A815}"/>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Tree>
    <p:extLst>
      <p:ext uri="{BB962C8B-B14F-4D97-AF65-F5344CB8AC3E}">
        <p14:creationId xmlns:p14="http://schemas.microsoft.com/office/powerpoint/2010/main" val="107352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re 2">
            <a:extLst>
              <a:ext uri="{FF2B5EF4-FFF2-40B4-BE49-F238E27FC236}">
                <a16:creationId xmlns:a16="http://schemas.microsoft.com/office/drawing/2014/main" id="{35129053-203C-341C-58E4-D9856E10DB10}"/>
              </a:ext>
            </a:extLst>
          </p:cNvPr>
          <p:cNvSpPr>
            <a:spLocks noGrp="1"/>
          </p:cNvSpPr>
          <p:nvPr>
            <p:ph type="title"/>
          </p:nvPr>
        </p:nvSpPr>
        <p:spPr>
          <a:xfrm>
            <a:off x="497680" y="242844"/>
            <a:ext cx="9925459" cy="1008000"/>
          </a:xfrm>
        </p:spPr>
        <p:txBody>
          <a:bodyPr>
            <a:noAutofit/>
          </a:bodyPr>
          <a:lstStyle/>
          <a:p>
            <a:r>
              <a:rPr lang="en-US" sz="3000" b="0" i="0" u="none" strike="noStrike" dirty="0">
                <a:solidFill>
                  <a:srgbClr val="009CEA"/>
                </a:solidFill>
                <a:effectLst/>
                <a:latin typeface="Arial" panose="020B0604020202020204" pitchFamily="34" charset="0"/>
              </a:rPr>
              <a:t>Nos vies </a:t>
            </a:r>
            <a:r>
              <a:rPr lang="en-US" sz="3000" b="0" i="0" u="none" strike="noStrike" dirty="0" err="1">
                <a:solidFill>
                  <a:srgbClr val="009CEA"/>
                </a:solidFill>
                <a:effectLst/>
                <a:latin typeface="Arial" panose="020B0604020202020204" pitchFamily="34" charset="0"/>
              </a:rPr>
              <a:t>avant</a:t>
            </a:r>
            <a:r>
              <a:rPr lang="en-US" sz="3000" b="0" i="0" u="none" strike="noStrike" dirty="0">
                <a:solidFill>
                  <a:srgbClr val="009CEA"/>
                </a:solidFill>
                <a:effectLst/>
                <a:latin typeface="Arial" panose="020B0604020202020204" pitchFamily="34" charset="0"/>
              </a:rPr>
              <a:t> tout :</a:t>
            </a:r>
            <a:br>
              <a:rPr lang="en-US" sz="3000" b="0" i="0" u="none" strike="noStrike" dirty="0">
                <a:solidFill>
                  <a:srgbClr val="009CEA"/>
                </a:solidFill>
                <a:effectLst/>
                <a:latin typeface="Arial" panose="020B0604020202020204" pitchFamily="34" charset="0"/>
              </a:rPr>
            </a:br>
            <a:r>
              <a:rPr lang="en-US" sz="2000" b="0" i="0" u="none" strike="noStrike" dirty="0">
                <a:solidFill>
                  <a:srgbClr val="009CEA"/>
                </a:solidFill>
                <a:effectLst/>
                <a:latin typeface="Gotham Light" pitchFamily="50" charset="0"/>
                <a:cs typeface="Gotham Light" pitchFamily="50" charset="0"/>
              </a:rPr>
              <a:t>3 </a:t>
            </a:r>
            <a:r>
              <a:rPr lang="en-US" sz="2000" dirty="0" err="1">
                <a:solidFill>
                  <a:srgbClr val="009CEA"/>
                </a:solidFill>
                <a:latin typeface="Gotham Light" pitchFamily="50" charset="0"/>
                <a:cs typeface="Gotham Light" pitchFamily="50" charset="0"/>
              </a:rPr>
              <a:t>rituels</a:t>
            </a:r>
            <a:r>
              <a:rPr lang="en-US" sz="2000" dirty="0">
                <a:solidFill>
                  <a:srgbClr val="009CEA"/>
                </a:solidFill>
                <a:latin typeface="Gotham Light" pitchFamily="50" charset="0"/>
                <a:cs typeface="Gotham Light" pitchFamily="50" charset="0"/>
              </a:rPr>
              <a:t> pour </a:t>
            </a:r>
            <a:r>
              <a:rPr lang="en-US" sz="2000" dirty="0" err="1">
                <a:solidFill>
                  <a:srgbClr val="009CEA"/>
                </a:solidFill>
                <a:latin typeface="Gotham Light" pitchFamily="50" charset="0"/>
                <a:cs typeface="Gotham Light" pitchFamily="50" charset="0"/>
              </a:rPr>
              <a:t>prévenir</a:t>
            </a:r>
            <a:r>
              <a:rPr lang="en-US" sz="2000" dirty="0">
                <a:solidFill>
                  <a:srgbClr val="009CEA"/>
                </a:solidFill>
                <a:latin typeface="Gotham Light" pitchFamily="50" charset="0"/>
                <a:cs typeface="Gotham Light" pitchFamily="50" charset="0"/>
              </a:rPr>
              <a:t> les accidents </a:t>
            </a:r>
            <a:r>
              <a:rPr lang="en-US" sz="2000" dirty="0" err="1">
                <a:solidFill>
                  <a:srgbClr val="009CEA"/>
                </a:solidFill>
                <a:latin typeface="Gotham Light" pitchFamily="50" charset="0"/>
                <a:cs typeface="Gotham Light" pitchFamily="50" charset="0"/>
              </a:rPr>
              <a:t>mortels</a:t>
            </a:r>
            <a:r>
              <a:rPr lang="en-US" sz="2000" b="0" i="0" dirty="0">
                <a:solidFill>
                  <a:srgbClr val="000000"/>
                </a:solidFill>
                <a:effectLst/>
                <a:latin typeface="Gotham Light" pitchFamily="50" charset="0"/>
                <a:cs typeface="Gotham Light" pitchFamily="50" charset="0"/>
              </a:rPr>
              <a:t>​</a:t>
            </a:r>
            <a:endParaRPr lang="fr-FR" sz="2000" dirty="0">
              <a:latin typeface="Gotham Light" pitchFamily="50" charset="0"/>
              <a:cs typeface="Gotham Light" pitchFamily="50" charset="0"/>
            </a:endParaRPr>
          </a:p>
        </p:txBody>
      </p:sp>
      <p:sp>
        <p:nvSpPr>
          <p:cNvPr id="4" name="Espace réservé du pied de page 3">
            <a:extLst>
              <a:ext uri="{FF2B5EF4-FFF2-40B4-BE49-F238E27FC236}">
                <a16:creationId xmlns:a16="http://schemas.microsoft.com/office/drawing/2014/main" id="{2B924318-82A4-DE9F-16FC-44A98A70F3BA}"/>
              </a:ext>
            </a:extLst>
          </p:cNvPr>
          <p:cNvSpPr>
            <a:spLocks noGrp="1"/>
          </p:cNvSpPr>
          <p:nvPr>
            <p:ph type="ftr" sz="quarter" idx="15"/>
          </p:nvPr>
        </p:nvSpPr>
        <p:spPr/>
        <p:txBody>
          <a:bodyPr/>
          <a:lstStyle/>
          <a:p>
            <a:r>
              <a:rPr lang="fr-FR" dirty="0"/>
              <a:t>Nos vies avant tout – Introduction du programme</a:t>
            </a:r>
          </a:p>
        </p:txBody>
      </p:sp>
      <p:sp>
        <p:nvSpPr>
          <p:cNvPr id="5" name="Espace réservé du numéro de diapositive 4">
            <a:extLst>
              <a:ext uri="{FF2B5EF4-FFF2-40B4-BE49-F238E27FC236}">
                <a16:creationId xmlns:a16="http://schemas.microsoft.com/office/drawing/2014/main" id="{7640E039-C99C-E7B1-ABBD-4B054CA2B33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56" name="Espace réservé du contenu 1">
            <a:extLst>
              <a:ext uri="{FF2B5EF4-FFF2-40B4-BE49-F238E27FC236}">
                <a16:creationId xmlns:a16="http://schemas.microsoft.com/office/drawing/2014/main" id="{7CF2215D-2DD2-DDFD-9142-057ABD64968F}"/>
              </a:ext>
            </a:extLst>
          </p:cNvPr>
          <p:cNvSpPr txBox="1">
            <a:spLocks/>
          </p:cNvSpPr>
          <p:nvPr/>
        </p:nvSpPr>
        <p:spPr>
          <a:xfrm>
            <a:off x="399131" y="3539212"/>
            <a:ext cx="3614346" cy="720000"/>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1400" b="0" i="0" u="none" strike="noStrike" kern="1200" cap="none" spc="0" normalizeH="0" baseline="0" noProof="0" dirty="0" err="1">
                <a:ln>
                  <a:noFill/>
                </a:ln>
                <a:solidFill>
                  <a:srgbClr val="00A37F"/>
                </a:solidFill>
                <a:effectLst/>
                <a:uLnTx/>
                <a:uFillTx/>
                <a:latin typeface="Arial"/>
                <a:ea typeface="+mn-ea"/>
                <a:cs typeface="Arial"/>
              </a:rPr>
              <a:t>Echange</a:t>
            </a:r>
            <a:r>
              <a:rPr kumimoji="0" lang="en-US" sz="1400" b="0" i="0" u="none" strike="noStrike" kern="1200" cap="none" spc="0" normalizeH="0" baseline="0" noProof="0" dirty="0">
                <a:ln>
                  <a:noFill/>
                </a:ln>
                <a:solidFill>
                  <a:srgbClr val="00A37F"/>
                </a:solidFill>
                <a:effectLst/>
                <a:uLnTx/>
                <a:uFillTx/>
                <a:latin typeface="Arial"/>
                <a:ea typeface="+mn-ea"/>
                <a:cs typeface="Arial"/>
              </a:rPr>
              <a:t> de </a:t>
            </a:r>
            <a:r>
              <a:rPr kumimoji="0" lang="en-US" sz="1400" b="0" i="0" u="none" strike="noStrike" kern="1200" cap="none" spc="0" normalizeH="0" baseline="0" noProof="0" dirty="0" err="1">
                <a:ln>
                  <a:noFill/>
                </a:ln>
                <a:solidFill>
                  <a:srgbClr val="00A37F"/>
                </a:solidFill>
                <a:effectLst/>
                <a:uLnTx/>
                <a:uFillTx/>
                <a:latin typeface="Arial"/>
                <a:ea typeface="+mn-ea"/>
                <a:cs typeface="Arial"/>
              </a:rPr>
              <a:t>courte</a:t>
            </a:r>
            <a:r>
              <a:rPr kumimoji="0" lang="en-US" sz="1400" b="0" i="0" u="none" strike="noStrike" kern="1200" cap="none" spc="0" normalizeH="0" baseline="0" noProof="0" dirty="0">
                <a:ln>
                  <a:noFill/>
                </a:ln>
                <a:solidFill>
                  <a:srgbClr val="00A37F"/>
                </a:solidFill>
                <a:effectLst/>
                <a:uLnTx/>
                <a:uFillTx/>
                <a:latin typeface="Arial"/>
                <a:ea typeface="+mn-ea"/>
                <a:cs typeface="Arial"/>
              </a:rPr>
              <a:t> durée pour </a:t>
            </a:r>
            <a:r>
              <a:rPr kumimoji="0" lang="en-US" sz="1400" b="0" i="0" u="none" strike="noStrike" kern="1200" cap="none" spc="0" normalizeH="0" baseline="0" noProof="0" dirty="0" err="1">
                <a:ln>
                  <a:noFill/>
                </a:ln>
                <a:solidFill>
                  <a:srgbClr val="00A37F"/>
                </a:solidFill>
                <a:effectLst/>
                <a:uLnTx/>
                <a:uFillTx/>
                <a:latin typeface="Arial"/>
                <a:ea typeface="+mn-ea"/>
                <a:cs typeface="Arial"/>
              </a:rPr>
              <a:t>s’assurer</a:t>
            </a:r>
            <a:r>
              <a:rPr kumimoji="0" lang="en-US" sz="1400" b="0" i="0" u="none" strike="noStrike" kern="1200" cap="none" spc="0" normalizeH="0" baseline="0" noProof="0" dirty="0">
                <a:ln>
                  <a:noFill/>
                </a:ln>
                <a:solidFill>
                  <a:srgbClr val="00A37F"/>
                </a:solidFill>
                <a:effectLst/>
                <a:uLnTx/>
                <a:uFillTx/>
                <a:latin typeface="Arial"/>
                <a:ea typeface="+mn-ea"/>
                <a:cs typeface="Arial"/>
              </a:rPr>
              <a:t> que </a:t>
            </a:r>
            <a:r>
              <a:rPr kumimoji="0" lang="en-US" sz="1400" b="0" i="0" u="none" strike="noStrike" kern="1200" cap="none" spc="0" normalizeH="0" baseline="0" noProof="0" dirty="0" err="1">
                <a:ln>
                  <a:noFill/>
                </a:ln>
                <a:solidFill>
                  <a:srgbClr val="00A37F"/>
                </a:solidFill>
                <a:effectLst/>
                <a:uLnTx/>
                <a:uFillTx/>
                <a:latin typeface="Arial"/>
                <a:ea typeface="+mn-ea"/>
                <a:cs typeface="Arial"/>
              </a:rPr>
              <a:t>toutes</a:t>
            </a:r>
            <a:r>
              <a:rPr kumimoji="0" lang="en-US" sz="1400" b="0" i="0" u="none" strike="noStrike" kern="1200" cap="none" spc="0" normalizeH="0" baseline="0" noProof="0" dirty="0">
                <a:ln>
                  <a:noFill/>
                </a:ln>
                <a:solidFill>
                  <a:srgbClr val="00A37F"/>
                </a:solidFill>
                <a:effectLst/>
                <a:uLnTx/>
                <a:uFillTx/>
                <a:latin typeface="Arial"/>
                <a:ea typeface="+mn-ea"/>
                <a:cs typeface="Arial"/>
              </a:rPr>
              <a:t> les conditions </a:t>
            </a:r>
            <a:r>
              <a:rPr kumimoji="0" lang="en-US" sz="1400" b="0" i="0" u="none" strike="noStrike" kern="1200" cap="none" spc="0" normalizeH="0" baseline="0" noProof="0" dirty="0" err="1">
                <a:ln>
                  <a:noFill/>
                </a:ln>
                <a:solidFill>
                  <a:srgbClr val="00A37F"/>
                </a:solidFill>
                <a:effectLst/>
                <a:uLnTx/>
                <a:uFillTx/>
                <a:latin typeface="Arial"/>
                <a:ea typeface="+mn-ea"/>
                <a:cs typeface="Arial"/>
              </a:rPr>
              <a:t>sont</a:t>
            </a:r>
            <a:r>
              <a:rPr kumimoji="0" lang="en-US" sz="1400" b="0" i="0" u="none" strike="noStrike" kern="1200" cap="none" spc="0" normalizeH="0" baseline="0" noProof="0" dirty="0">
                <a:ln>
                  <a:noFill/>
                </a:ln>
                <a:solidFill>
                  <a:srgbClr val="00A37F"/>
                </a:solidFill>
                <a:effectLst/>
                <a:uLnTx/>
                <a:uFillTx/>
                <a:latin typeface="Arial"/>
                <a:ea typeface="+mn-ea"/>
                <a:cs typeface="Arial"/>
              </a:rPr>
              <a:t> </a:t>
            </a:r>
            <a:r>
              <a:rPr kumimoji="0" lang="en-US" sz="1400" b="0" i="0" u="none" strike="noStrike" kern="1200" cap="none" spc="0" normalizeH="0" baseline="0" noProof="0" dirty="0" err="1">
                <a:ln>
                  <a:noFill/>
                </a:ln>
                <a:solidFill>
                  <a:srgbClr val="00A37F"/>
                </a:solidFill>
                <a:effectLst/>
                <a:uLnTx/>
                <a:uFillTx/>
                <a:latin typeface="Arial"/>
                <a:ea typeface="+mn-ea"/>
                <a:cs typeface="Arial"/>
              </a:rPr>
              <a:t>réunies</a:t>
            </a:r>
            <a:r>
              <a:rPr kumimoji="0" lang="en-US" sz="1400" b="0" i="0" u="none" strike="noStrike" kern="1200" cap="none" spc="0" normalizeH="0" baseline="0" noProof="0" dirty="0">
                <a:ln>
                  <a:noFill/>
                </a:ln>
                <a:solidFill>
                  <a:srgbClr val="00A37F"/>
                </a:solidFill>
                <a:effectLst/>
                <a:uLnTx/>
                <a:uFillTx/>
                <a:latin typeface="Arial"/>
                <a:ea typeface="+mn-ea"/>
                <a:cs typeface="Arial"/>
              </a:rPr>
              <a:t> pour </a:t>
            </a:r>
            <a:r>
              <a:rPr kumimoji="0" lang="en-US" sz="1400" b="0" i="0" u="none" strike="noStrike" kern="1200" cap="none" spc="0" normalizeH="0" baseline="0" noProof="0" dirty="0" err="1">
                <a:ln>
                  <a:noFill/>
                </a:ln>
                <a:solidFill>
                  <a:srgbClr val="00A37F"/>
                </a:solidFill>
                <a:effectLst/>
                <a:uLnTx/>
                <a:uFillTx/>
                <a:latin typeface="Arial"/>
                <a:ea typeface="+mn-ea"/>
                <a:cs typeface="Arial"/>
              </a:rPr>
              <a:t>démarrer</a:t>
            </a:r>
            <a:r>
              <a:rPr kumimoji="0" lang="en-US" sz="1400" b="0" i="0" u="none" strike="noStrike" kern="1200" cap="none" spc="0" normalizeH="0" baseline="0" noProof="0" dirty="0">
                <a:ln>
                  <a:noFill/>
                </a:ln>
                <a:solidFill>
                  <a:srgbClr val="00A37F"/>
                </a:solidFill>
                <a:effectLst/>
                <a:uLnTx/>
                <a:uFillTx/>
                <a:latin typeface="Arial"/>
                <a:ea typeface="+mn-ea"/>
                <a:cs typeface="Arial"/>
              </a:rPr>
              <a:t> le travail</a:t>
            </a:r>
            <a:r>
              <a:rPr kumimoji="0" lang="en-US" sz="1400" b="0" i="0" u="none" strike="noStrike" kern="1200" cap="none" spc="0" normalizeH="0" noProof="0" dirty="0">
                <a:ln>
                  <a:noFill/>
                </a:ln>
                <a:solidFill>
                  <a:srgbClr val="00A37F"/>
                </a:solidFill>
                <a:effectLst/>
                <a:uLnTx/>
                <a:uFillTx/>
                <a:latin typeface="Arial"/>
                <a:ea typeface="+mn-ea"/>
                <a:cs typeface="Arial"/>
              </a:rPr>
              <a:t> en </a:t>
            </a:r>
            <a:r>
              <a:rPr kumimoji="0" lang="en-US" sz="1400" b="0" i="0" u="none" strike="noStrike" kern="1200" cap="none" spc="0" normalizeH="0" noProof="0" dirty="0" err="1">
                <a:ln>
                  <a:noFill/>
                </a:ln>
                <a:solidFill>
                  <a:srgbClr val="00A37F"/>
                </a:solidFill>
                <a:effectLst/>
                <a:uLnTx/>
                <a:uFillTx/>
                <a:latin typeface="Arial"/>
                <a:ea typeface="+mn-ea"/>
                <a:cs typeface="Arial"/>
              </a:rPr>
              <a:t>toute</a:t>
            </a:r>
            <a:r>
              <a:rPr kumimoji="0" lang="en-US" sz="1400" b="0" i="0" u="none" strike="noStrike" kern="1200" cap="none" spc="0" normalizeH="0" noProof="0" dirty="0">
                <a:ln>
                  <a:noFill/>
                </a:ln>
                <a:solidFill>
                  <a:srgbClr val="00A37F"/>
                </a:solidFill>
                <a:effectLst/>
                <a:uLnTx/>
                <a:uFillTx/>
                <a:latin typeface="Arial"/>
                <a:ea typeface="+mn-ea"/>
                <a:cs typeface="Arial"/>
              </a:rPr>
              <a:t> </a:t>
            </a:r>
            <a:r>
              <a:rPr kumimoji="0" lang="en-US" sz="1400" b="0" i="0" u="none" strike="noStrike" kern="1200" cap="none" spc="0" normalizeH="0" noProof="0" dirty="0" err="1">
                <a:ln>
                  <a:noFill/>
                </a:ln>
                <a:solidFill>
                  <a:srgbClr val="00A37F"/>
                </a:solidFill>
                <a:effectLst/>
                <a:uLnTx/>
                <a:uFillTx/>
                <a:latin typeface="Arial"/>
                <a:ea typeface="+mn-ea"/>
                <a:cs typeface="Arial"/>
              </a:rPr>
              <a:t>sécurité</a:t>
            </a:r>
            <a:endParaRPr kumimoji="0" lang="en-US" sz="1400" b="0" i="0" u="none" strike="noStrike" kern="1200" cap="none" spc="0" normalizeH="0" baseline="0" noProof="0" dirty="0">
              <a:ln>
                <a:noFill/>
              </a:ln>
              <a:solidFill>
                <a:srgbClr val="00A37F"/>
              </a:solidFill>
              <a:effectLst/>
              <a:uLnTx/>
              <a:uFillTx/>
              <a:latin typeface="Arial"/>
              <a:ea typeface="+mn-ea"/>
              <a:cs typeface="Arial"/>
            </a:endParaRPr>
          </a:p>
        </p:txBody>
      </p:sp>
      <p:sp>
        <p:nvSpPr>
          <p:cNvPr id="58" name="Espace réservé du contenu 1">
            <a:extLst>
              <a:ext uri="{FF2B5EF4-FFF2-40B4-BE49-F238E27FC236}">
                <a16:creationId xmlns:a16="http://schemas.microsoft.com/office/drawing/2014/main" id="{2C9AF81D-8CFB-59A7-B28A-A74EB4662E6A}"/>
              </a:ext>
            </a:extLst>
          </p:cNvPr>
          <p:cNvSpPr txBox="1">
            <a:spLocks/>
          </p:cNvSpPr>
          <p:nvPr/>
        </p:nvSpPr>
        <p:spPr>
          <a:xfrm>
            <a:off x="4513858" y="3615445"/>
            <a:ext cx="2962019" cy="720000"/>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1400" b="0" i="0" u="none" strike="noStrike" kern="1200" cap="none" spc="0" normalizeH="0" baseline="0" noProof="0" dirty="0" err="1">
                <a:ln>
                  <a:noFill/>
                </a:ln>
                <a:solidFill>
                  <a:srgbClr val="F39800"/>
                </a:solidFill>
                <a:effectLst/>
                <a:uLnTx/>
                <a:uFillTx/>
                <a:latin typeface="Arial"/>
                <a:ea typeface="+mn-ea"/>
                <a:cs typeface="Arial"/>
              </a:rPr>
              <a:t>Vérification</a:t>
            </a:r>
            <a:r>
              <a:rPr kumimoji="0" lang="en-US" sz="1400" b="0" i="0" u="none" strike="noStrike" kern="1200" cap="none" spc="0" normalizeH="0" baseline="0" noProof="0" dirty="0">
                <a:ln>
                  <a:noFill/>
                </a:ln>
                <a:solidFill>
                  <a:srgbClr val="F39800"/>
                </a:solidFill>
                <a:effectLst/>
                <a:uLnTx/>
                <a:uFillTx/>
                <a:latin typeface="Arial"/>
                <a:ea typeface="+mn-ea"/>
                <a:cs typeface="Arial"/>
              </a:rPr>
              <a:t> terrain pour </a:t>
            </a:r>
            <a:r>
              <a:rPr kumimoji="0" lang="en-US" sz="1400" b="0" i="0" u="none" strike="noStrike" kern="1200" cap="none" spc="0" normalizeH="0" baseline="0" noProof="0" dirty="0" err="1">
                <a:ln>
                  <a:noFill/>
                </a:ln>
                <a:solidFill>
                  <a:srgbClr val="F39800"/>
                </a:solidFill>
                <a:effectLst/>
                <a:uLnTx/>
                <a:uFillTx/>
                <a:latin typeface="Arial"/>
                <a:ea typeface="+mn-ea"/>
                <a:cs typeface="Arial"/>
              </a:rPr>
              <a:t>s’assurer</a:t>
            </a:r>
            <a:r>
              <a:rPr kumimoji="0" lang="en-US" sz="1400" b="0" i="0" u="none" strike="noStrike" kern="1200" cap="none" spc="0" normalizeH="0" baseline="0" noProof="0" dirty="0">
                <a:ln>
                  <a:noFill/>
                </a:ln>
                <a:solidFill>
                  <a:srgbClr val="F39800"/>
                </a:solidFill>
                <a:effectLst/>
                <a:uLnTx/>
                <a:uFillTx/>
                <a:latin typeface="Arial"/>
                <a:ea typeface="+mn-ea"/>
                <a:cs typeface="Arial"/>
              </a:rPr>
              <a:t> de la conformité à </a:t>
            </a:r>
            <a:r>
              <a:rPr kumimoji="0" lang="en-US" sz="1400" b="0" i="0" u="none" strike="noStrike" kern="1200" cap="none" spc="0" normalizeH="0" baseline="0" noProof="0" dirty="0" err="1">
                <a:ln>
                  <a:noFill/>
                </a:ln>
                <a:solidFill>
                  <a:srgbClr val="F39800"/>
                </a:solidFill>
                <a:effectLst/>
                <a:uLnTx/>
                <a:uFillTx/>
                <a:latin typeface="Arial"/>
                <a:ea typeface="+mn-ea"/>
                <a:cs typeface="Arial"/>
              </a:rPr>
              <a:t>nos</a:t>
            </a:r>
            <a:r>
              <a:rPr kumimoji="0" lang="en-US" sz="1400" b="0" i="0" u="none" strike="noStrike" kern="1200" cap="none" spc="0" normalizeH="0" baseline="0" noProof="0" dirty="0">
                <a:ln>
                  <a:noFill/>
                </a:ln>
                <a:solidFill>
                  <a:srgbClr val="F39800"/>
                </a:solidFill>
                <a:effectLst/>
                <a:uLnTx/>
                <a:uFillTx/>
                <a:latin typeface="Arial"/>
                <a:ea typeface="+mn-ea"/>
                <a:cs typeface="Arial"/>
              </a:rPr>
              <a:t> </a:t>
            </a:r>
            <a:r>
              <a:rPr kumimoji="0" lang="en-US" sz="1400" b="0" i="0" u="none" strike="noStrike" kern="1200" cap="none" spc="0" normalizeH="0" baseline="0" noProof="0" dirty="0" err="1">
                <a:ln>
                  <a:noFill/>
                </a:ln>
                <a:solidFill>
                  <a:srgbClr val="F39800"/>
                </a:solidFill>
                <a:effectLst/>
                <a:uLnTx/>
                <a:uFillTx/>
                <a:latin typeface="Arial"/>
                <a:ea typeface="+mn-ea"/>
                <a:cs typeface="Arial"/>
              </a:rPr>
              <a:t>règles</a:t>
            </a:r>
            <a:endParaRPr kumimoji="0" lang="en-US" sz="1400" b="0" i="0" u="none" strike="noStrike" kern="1200" cap="none" spc="0" normalizeH="0" baseline="0" noProof="0" dirty="0">
              <a:ln>
                <a:noFill/>
              </a:ln>
              <a:solidFill>
                <a:srgbClr val="F39800"/>
              </a:solidFill>
              <a:effectLst/>
              <a:uLnTx/>
              <a:uFillTx/>
              <a:latin typeface="Arial"/>
              <a:ea typeface="+mn-ea"/>
              <a:cs typeface="Arial"/>
            </a:endParaRPr>
          </a:p>
        </p:txBody>
      </p:sp>
      <p:sp>
        <p:nvSpPr>
          <p:cNvPr id="64" name="Espace réservé du contenu 1">
            <a:extLst>
              <a:ext uri="{FF2B5EF4-FFF2-40B4-BE49-F238E27FC236}">
                <a16:creationId xmlns:a16="http://schemas.microsoft.com/office/drawing/2014/main" id="{1A60D00D-C7A1-EEF2-0751-169C7BEA0677}"/>
              </a:ext>
            </a:extLst>
          </p:cNvPr>
          <p:cNvSpPr txBox="1">
            <a:spLocks/>
          </p:cNvSpPr>
          <p:nvPr/>
        </p:nvSpPr>
        <p:spPr>
          <a:xfrm>
            <a:off x="7986096" y="3533946"/>
            <a:ext cx="3687472" cy="837847"/>
          </a:xfrm>
          <a:prstGeom prst="rect">
            <a:avLst/>
          </a:prstGeom>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1400" b="0" i="0" u="none" strike="noStrike" kern="1200" cap="none" spc="0" normalizeH="0" baseline="0" noProof="0" dirty="0" err="1">
                <a:ln>
                  <a:noFill/>
                </a:ln>
                <a:solidFill>
                  <a:srgbClr val="004494"/>
                </a:solidFill>
                <a:effectLst/>
                <a:uLnTx/>
                <a:uFillTx/>
                <a:latin typeface="Arial"/>
              </a:rPr>
              <a:t>Visites</a:t>
            </a:r>
            <a:r>
              <a:rPr kumimoji="0" lang="en-US" sz="1400" b="0" i="0" u="none" strike="noStrike" kern="1200" cap="none" spc="0" normalizeH="0" baseline="0" noProof="0" dirty="0">
                <a:ln>
                  <a:noFill/>
                </a:ln>
                <a:solidFill>
                  <a:srgbClr val="004494"/>
                </a:solidFill>
                <a:effectLst/>
                <a:uLnTx/>
                <a:uFillTx/>
                <a:latin typeface="Arial"/>
              </a:rPr>
              <a:t> terrain </a:t>
            </a:r>
            <a:r>
              <a:rPr kumimoji="0" lang="en-US" sz="1400" b="0" i="0" u="none" strike="noStrike" kern="1200" cap="none" spc="0" normalizeH="0" baseline="0" noProof="0" dirty="0" err="1">
                <a:ln>
                  <a:noFill/>
                </a:ln>
                <a:solidFill>
                  <a:srgbClr val="004494"/>
                </a:solidFill>
                <a:effectLst/>
                <a:uLnTx/>
                <a:uFillTx/>
                <a:latin typeface="Arial"/>
              </a:rPr>
              <a:t>conjointes</a:t>
            </a:r>
            <a:r>
              <a:rPr kumimoji="0" lang="en-US" sz="1400" b="0" i="0" u="none" strike="noStrike" kern="1200" cap="none" spc="0" normalizeH="0" baseline="0" noProof="0" dirty="0">
                <a:ln>
                  <a:noFill/>
                </a:ln>
                <a:solidFill>
                  <a:srgbClr val="004494"/>
                </a:solidFill>
                <a:effectLst/>
                <a:uLnTx/>
                <a:uFillTx/>
                <a:latin typeface="Arial"/>
              </a:rPr>
              <a:t>, management de TotalEnergies &amp; des </a:t>
            </a:r>
            <a:r>
              <a:rPr kumimoji="0" lang="en-US" sz="1400" b="0" i="0" u="none" strike="noStrike" kern="1200" cap="none" spc="0" normalizeH="0" baseline="0" noProof="0" dirty="0" err="1">
                <a:ln>
                  <a:noFill/>
                </a:ln>
                <a:solidFill>
                  <a:srgbClr val="004494"/>
                </a:solidFill>
                <a:effectLst/>
                <a:uLnTx/>
                <a:uFillTx/>
                <a:latin typeface="Arial"/>
              </a:rPr>
              <a:t>entreprises</a:t>
            </a:r>
            <a:r>
              <a:rPr kumimoji="0" lang="en-US" sz="1400" b="0" i="0" u="none" strike="noStrike" kern="1200" cap="none" spc="0" normalizeH="0" baseline="0" noProof="0" dirty="0">
                <a:ln>
                  <a:noFill/>
                </a:ln>
                <a:solidFill>
                  <a:srgbClr val="004494"/>
                </a:solidFill>
                <a:effectLst/>
                <a:uLnTx/>
                <a:uFillTx/>
                <a:latin typeface="Arial"/>
              </a:rPr>
              <a:t> </a:t>
            </a:r>
            <a:r>
              <a:rPr kumimoji="0" lang="en-US" sz="1400" b="0" i="0" u="none" strike="noStrike" kern="1200" cap="none" spc="0" normalizeH="0" baseline="0" noProof="0" dirty="0" err="1">
                <a:ln>
                  <a:noFill/>
                </a:ln>
                <a:solidFill>
                  <a:srgbClr val="004494"/>
                </a:solidFill>
                <a:effectLst/>
                <a:uLnTx/>
                <a:uFillTx/>
                <a:latin typeface="Arial"/>
              </a:rPr>
              <a:t>partenaires</a:t>
            </a:r>
            <a:r>
              <a:rPr kumimoji="0" lang="en-US" sz="1400" b="0" i="0" u="none" strike="noStrike" kern="1200" cap="none" spc="0" normalizeH="0" baseline="0" noProof="0" dirty="0">
                <a:ln>
                  <a:noFill/>
                </a:ln>
                <a:solidFill>
                  <a:srgbClr val="004494"/>
                </a:solidFill>
                <a:effectLst/>
                <a:uLnTx/>
                <a:uFillTx/>
                <a:latin typeface="Arial"/>
              </a:rPr>
              <a:t>, </a:t>
            </a:r>
            <a:r>
              <a:rPr lang="en-US" sz="1400" dirty="0">
                <a:solidFill>
                  <a:srgbClr val="004494"/>
                </a:solidFill>
                <a:latin typeface="Arial"/>
              </a:rPr>
              <a:t>pour </a:t>
            </a:r>
            <a:r>
              <a:rPr lang="en-US" sz="1400" dirty="0" err="1">
                <a:solidFill>
                  <a:srgbClr val="004494"/>
                </a:solidFill>
                <a:latin typeface="Arial"/>
              </a:rPr>
              <a:t>voir</a:t>
            </a:r>
            <a:r>
              <a:rPr lang="en-US" sz="1400" dirty="0">
                <a:solidFill>
                  <a:srgbClr val="004494"/>
                </a:solidFill>
                <a:latin typeface="Arial"/>
              </a:rPr>
              <a:t> comment les </a:t>
            </a:r>
            <a:r>
              <a:rPr lang="en-US" sz="1400" dirty="0" err="1">
                <a:solidFill>
                  <a:srgbClr val="004494"/>
                </a:solidFill>
                <a:latin typeface="Arial"/>
              </a:rPr>
              <a:t>mesures</a:t>
            </a:r>
            <a:r>
              <a:rPr lang="en-US" sz="1400" dirty="0">
                <a:solidFill>
                  <a:srgbClr val="004494"/>
                </a:solidFill>
                <a:latin typeface="Arial"/>
              </a:rPr>
              <a:t> de </a:t>
            </a:r>
            <a:r>
              <a:rPr lang="en-US" sz="1400" dirty="0" err="1">
                <a:solidFill>
                  <a:srgbClr val="004494"/>
                </a:solidFill>
                <a:latin typeface="Arial"/>
              </a:rPr>
              <a:t>sécurité</a:t>
            </a:r>
            <a:r>
              <a:rPr lang="en-US" sz="1400" dirty="0">
                <a:solidFill>
                  <a:srgbClr val="004494"/>
                </a:solidFill>
                <a:latin typeface="Arial"/>
              </a:rPr>
              <a:t> </a:t>
            </a:r>
            <a:r>
              <a:rPr lang="en-US" sz="1400" dirty="0" err="1">
                <a:solidFill>
                  <a:srgbClr val="004494"/>
                </a:solidFill>
                <a:latin typeface="Arial"/>
              </a:rPr>
              <a:t>sont</a:t>
            </a:r>
            <a:r>
              <a:rPr lang="en-US" sz="1400" dirty="0">
                <a:solidFill>
                  <a:srgbClr val="004494"/>
                </a:solidFill>
                <a:latin typeface="Arial"/>
              </a:rPr>
              <a:t> </a:t>
            </a:r>
            <a:r>
              <a:rPr lang="en-US" sz="1400" dirty="0" err="1">
                <a:solidFill>
                  <a:srgbClr val="004494"/>
                </a:solidFill>
                <a:latin typeface="Arial"/>
              </a:rPr>
              <a:t>réellement</a:t>
            </a:r>
            <a:r>
              <a:rPr lang="en-US" sz="1400" dirty="0">
                <a:solidFill>
                  <a:srgbClr val="004494"/>
                </a:solidFill>
                <a:latin typeface="Arial"/>
              </a:rPr>
              <a:t> mises en oeuvre</a:t>
            </a:r>
            <a:endParaRPr kumimoji="0" lang="en-US" sz="1400" b="0" i="0" u="none" strike="noStrike" kern="1200" cap="none" spc="0" normalizeH="0" baseline="0" noProof="0" dirty="0">
              <a:ln>
                <a:noFill/>
              </a:ln>
              <a:solidFill>
                <a:srgbClr val="004494"/>
              </a:solidFill>
              <a:effectLst/>
              <a:uLnTx/>
              <a:uFillTx/>
              <a:latin typeface="Arial"/>
            </a:endParaRPr>
          </a:p>
        </p:txBody>
      </p:sp>
      <p:pic>
        <p:nvPicPr>
          <p:cNvPr id="73" name="Image 9">
            <a:extLst>
              <a:ext uri="{FF2B5EF4-FFF2-40B4-BE49-F238E27FC236}">
                <a16:creationId xmlns:a16="http://schemas.microsoft.com/office/drawing/2014/main" id="{4094571C-86C8-2EA5-1BC6-E8626AEB92CD}"/>
              </a:ext>
            </a:extLst>
          </p:cNvPr>
          <p:cNvPicPr>
            <a:picLocks noChangeAspect="1"/>
          </p:cNvPicPr>
          <p:nvPr/>
        </p:nvPicPr>
        <p:blipFill>
          <a:blip r:embed="rId3"/>
          <a:stretch>
            <a:fillRect/>
          </a:stretch>
        </p:blipFill>
        <p:spPr>
          <a:xfrm rot="20537607">
            <a:off x="8435225" y="4582698"/>
            <a:ext cx="943561" cy="1286417"/>
          </a:xfrm>
          <a:prstGeom prst="rect">
            <a:avLst/>
          </a:prstGeom>
          <a:ln>
            <a:noFill/>
          </a:ln>
          <a:effectLst>
            <a:outerShdw blurRad="292100" dist="139700" dir="2700000" algn="tl" rotWithShape="0">
              <a:srgbClr val="333333">
                <a:alpha val="65000"/>
              </a:srgbClr>
            </a:outerShdw>
          </a:effectLst>
        </p:spPr>
      </p:pic>
      <p:pic>
        <p:nvPicPr>
          <p:cNvPr id="104" name="Image 103" descr="Une image contenant capture d’écran, Graphique, Police, symbole&#10;&#10;Description générée automatiquement">
            <a:extLst>
              <a:ext uri="{FF2B5EF4-FFF2-40B4-BE49-F238E27FC236}">
                <a16:creationId xmlns:a16="http://schemas.microsoft.com/office/drawing/2014/main" id="{65ABC2C6-1BCA-5F77-D6FF-700B43DFB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039" y="2460079"/>
            <a:ext cx="1740331" cy="1321553"/>
          </a:xfrm>
          <a:prstGeom prst="rect">
            <a:avLst/>
          </a:prstGeom>
        </p:spPr>
      </p:pic>
      <p:pic>
        <p:nvPicPr>
          <p:cNvPr id="106" name="Image 105" descr="Une image contenant capture d’écran, Police, Graphique, texte&#10;&#10;Description générée automatiquement">
            <a:extLst>
              <a:ext uri="{FF2B5EF4-FFF2-40B4-BE49-F238E27FC236}">
                <a16:creationId xmlns:a16="http://schemas.microsoft.com/office/drawing/2014/main" id="{160CC792-25EF-CACF-A492-8983E778E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585" y="2635143"/>
            <a:ext cx="1759210" cy="971427"/>
          </a:xfrm>
          <a:prstGeom prst="rect">
            <a:avLst/>
          </a:prstGeom>
        </p:spPr>
      </p:pic>
      <p:pic>
        <p:nvPicPr>
          <p:cNvPr id="108" name="Image 107" descr="Une image contenant capture d’écran, Graphique, Police, symbole&#10;&#10;Description générée automatiquement">
            <a:extLst>
              <a:ext uri="{FF2B5EF4-FFF2-40B4-BE49-F238E27FC236}">
                <a16:creationId xmlns:a16="http://schemas.microsoft.com/office/drawing/2014/main" id="{008E66E7-3981-BFD5-3222-F378ECADF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7007" y="2415065"/>
            <a:ext cx="1752345" cy="1321553"/>
          </a:xfrm>
          <a:prstGeom prst="rect">
            <a:avLst/>
          </a:prstGeom>
        </p:spPr>
      </p:pic>
      <p:sp>
        <p:nvSpPr>
          <p:cNvPr id="112" name="Espace réservé du contenu 1">
            <a:extLst>
              <a:ext uri="{FF2B5EF4-FFF2-40B4-BE49-F238E27FC236}">
                <a16:creationId xmlns:a16="http://schemas.microsoft.com/office/drawing/2014/main" id="{3952B01B-2883-564F-2545-90E3422BC21B}"/>
              </a:ext>
            </a:extLst>
          </p:cNvPr>
          <p:cNvSpPr txBox="1">
            <a:spLocks/>
          </p:cNvSpPr>
          <p:nvPr/>
        </p:nvSpPr>
        <p:spPr>
          <a:xfrm>
            <a:off x="94426" y="2491831"/>
            <a:ext cx="3855527" cy="394739"/>
          </a:xfrm>
          <a:prstGeom prst="rect">
            <a:avLst/>
          </a:prstGeom>
          <a:solidFill>
            <a:schemeClr val="bg1"/>
          </a:solidFill>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A37F"/>
                </a:solidFill>
                <a:effectLst/>
                <a:uLnTx/>
                <a:uFillTx/>
                <a:latin typeface="Arial"/>
                <a:ea typeface="+mn-ea"/>
                <a:cs typeface="Arial"/>
              </a:rPr>
              <a:t>Feu vert </a:t>
            </a:r>
            <a:r>
              <a:rPr kumimoji="0" lang="en-US" sz="2000" b="1" i="0" u="none" strike="noStrike" kern="1200" cap="none" spc="0" normalizeH="0" baseline="0" noProof="0" dirty="0" err="1">
                <a:ln>
                  <a:noFill/>
                </a:ln>
                <a:solidFill>
                  <a:srgbClr val="00A37F"/>
                </a:solidFill>
                <a:effectLst/>
                <a:uLnTx/>
                <a:uFillTx/>
                <a:latin typeface="Arial"/>
                <a:ea typeface="+mn-ea"/>
                <a:cs typeface="Arial"/>
              </a:rPr>
              <a:t>sécurité</a:t>
            </a:r>
            <a:endParaRPr kumimoji="0" lang="en-US" sz="2000" b="1" i="0" u="none" strike="noStrike" kern="1200" cap="none" spc="0" normalizeH="0" baseline="0" noProof="0" dirty="0">
              <a:ln>
                <a:noFill/>
              </a:ln>
              <a:solidFill>
                <a:srgbClr val="00A37F"/>
              </a:solidFill>
              <a:effectLst/>
              <a:uLnTx/>
              <a:uFillTx/>
              <a:latin typeface="Arial"/>
              <a:ea typeface="+mn-ea"/>
              <a:cs typeface="Arial"/>
            </a:endParaRPr>
          </a:p>
        </p:txBody>
      </p:sp>
      <p:sp>
        <p:nvSpPr>
          <p:cNvPr id="113" name="Espace réservé du contenu 1">
            <a:extLst>
              <a:ext uri="{FF2B5EF4-FFF2-40B4-BE49-F238E27FC236}">
                <a16:creationId xmlns:a16="http://schemas.microsoft.com/office/drawing/2014/main" id="{E7A2558B-4BE0-2893-69A5-94FE417C2E55}"/>
              </a:ext>
            </a:extLst>
          </p:cNvPr>
          <p:cNvSpPr txBox="1">
            <a:spLocks/>
          </p:cNvSpPr>
          <p:nvPr/>
        </p:nvSpPr>
        <p:spPr>
          <a:xfrm>
            <a:off x="4180176" y="2507481"/>
            <a:ext cx="3629385" cy="426939"/>
          </a:xfrm>
          <a:prstGeom prst="rect">
            <a:avLst/>
          </a:prstGeom>
          <a:solidFill>
            <a:schemeClr val="bg1"/>
          </a:solidFill>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F39800"/>
                </a:solidFill>
                <a:effectLst/>
                <a:uLnTx/>
                <a:uFillTx/>
                <a:latin typeface="Arial"/>
                <a:ea typeface="+mn-ea"/>
                <a:cs typeface="Arial"/>
              </a:rPr>
              <a:t>Life saving c</a:t>
            </a:r>
            <a:r>
              <a:rPr kumimoji="0" lang="en-US" sz="2000" b="1" i="0" u="none" strike="noStrike" kern="1200" cap="none" spc="0" normalizeH="0" baseline="0" noProof="0" dirty="0" err="1">
                <a:ln>
                  <a:noFill/>
                </a:ln>
                <a:solidFill>
                  <a:srgbClr val="F39800"/>
                </a:solidFill>
                <a:effectLst/>
                <a:uLnTx/>
                <a:uFillTx/>
                <a:latin typeface="Arial"/>
                <a:ea typeface="+mn-ea"/>
                <a:cs typeface="Arial"/>
              </a:rPr>
              <a:t>hecks</a:t>
            </a:r>
            <a:endParaRPr kumimoji="0" lang="en-US" sz="2000" b="1" i="0" u="none" strike="noStrike" kern="1200" cap="none" spc="0" normalizeH="0" baseline="0" noProof="0" dirty="0">
              <a:ln>
                <a:noFill/>
              </a:ln>
              <a:solidFill>
                <a:srgbClr val="F39800"/>
              </a:solidFill>
              <a:effectLst/>
              <a:uLnTx/>
              <a:uFillTx/>
              <a:latin typeface="Arial"/>
              <a:ea typeface="+mn-ea"/>
              <a:cs typeface="Arial"/>
            </a:endParaRPr>
          </a:p>
        </p:txBody>
      </p:sp>
      <p:sp>
        <p:nvSpPr>
          <p:cNvPr id="114" name="Espace réservé du contenu 1">
            <a:extLst>
              <a:ext uri="{FF2B5EF4-FFF2-40B4-BE49-F238E27FC236}">
                <a16:creationId xmlns:a16="http://schemas.microsoft.com/office/drawing/2014/main" id="{49E034AB-420C-BEA5-52CC-F716FF7C7ADF}"/>
              </a:ext>
            </a:extLst>
          </p:cNvPr>
          <p:cNvSpPr txBox="1">
            <a:spLocks/>
          </p:cNvSpPr>
          <p:nvPr/>
        </p:nvSpPr>
        <p:spPr>
          <a:xfrm>
            <a:off x="7809561" y="2484688"/>
            <a:ext cx="4067357" cy="401882"/>
          </a:xfrm>
          <a:prstGeom prst="rect">
            <a:avLst/>
          </a:prstGeom>
          <a:solidFill>
            <a:schemeClr val="bg1"/>
          </a:solidFill>
        </p:spPr>
        <p:txBody>
          <a:bodyPr/>
          <a:lstStyle>
            <a:lvl1pPr marL="285752" indent="-285752" algn="l" defTabSz="457204" rtl="0" fontAlgn="base">
              <a:spcBef>
                <a:spcPts val="300"/>
              </a:spcBef>
              <a:spcAft>
                <a:spcPts val="300"/>
              </a:spcAft>
              <a:buClr>
                <a:schemeClr val="accent4"/>
              </a:buClr>
              <a:buSzPct val="100000"/>
              <a:buFont typeface="Arial" panose="020B0604020202020204" pitchFamily="34" charset="0"/>
              <a:buChar char="•"/>
              <a:defRPr sz="1800" kern="1200">
                <a:solidFill>
                  <a:schemeClr val="tx1"/>
                </a:solidFill>
                <a:latin typeface="+mn-lt"/>
                <a:ea typeface="+mn-ea"/>
                <a:cs typeface="Arial"/>
              </a:defRPr>
            </a:lvl1pPr>
            <a:lvl2pPr marL="447679" indent="-180976" algn="l" defTabSz="533405" rtl="0" fontAlgn="base">
              <a:spcBef>
                <a:spcPts val="300"/>
              </a:spcBef>
              <a:spcAft>
                <a:spcPts val="300"/>
              </a:spcAft>
              <a:buClr>
                <a:schemeClr val="accent4"/>
              </a:buClr>
              <a:buFont typeface="Lucida Grande"/>
              <a:buChar char="-"/>
              <a:defRPr sz="1600" kern="1200">
                <a:solidFill>
                  <a:schemeClr val="tx1">
                    <a:lumMod val="75000"/>
                    <a:lumOff val="25000"/>
                  </a:schemeClr>
                </a:solidFill>
                <a:latin typeface="+mn-lt"/>
                <a:ea typeface="+mn-ea"/>
                <a:cs typeface="Arial"/>
              </a:defRPr>
            </a:lvl2pPr>
            <a:lvl3pPr marL="806456" indent="-180976" algn="l" defTabSz="457204" rtl="0" fontAlgn="base">
              <a:spcBef>
                <a:spcPts val="300"/>
              </a:spcBef>
              <a:spcAft>
                <a:spcPts val="300"/>
              </a:spcAft>
              <a:buClr>
                <a:schemeClr val="accent4"/>
              </a:buClr>
              <a:buSzPct val="100000"/>
              <a:buFont typeface="Lucida Grande"/>
              <a:buChar char="•"/>
              <a:defRPr sz="1400" kern="1200">
                <a:solidFill>
                  <a:schemeClr val="tx1">
                    <a:lumMod val="75000"/>
                    <a:lumOff val="25000"/>
                  </a:schemeClr>
                </a:solidFill>
                <a:latin typeface="+mn-lt"/>
                <a:ea typeface="+mn-ea"/>
                <a:cs typeface="Arial"/>
              </a:defRPr>
            </a:lvl3pPr>
            <a:lvl4pPr marL="1079509" indent="-179390" algn="l" defTabSz="457204" rtl="0" fontAlgn="base">
              <a:spcBef>
                <a:spcPts val="300"/>
              </a:spcBef>
              <a:spcAft>
                <a:spcPts val="300"/>
              </a:spcAft>
              <a:buClr>
                <a:schemeClr val="accent4"/>
              </a:buClr>
              <a:buSzPct val="80000"/>
              <a:buFont typeface="Lucida Grande"/>
              <a:buChar char="-"/>
              <a:defRPr sz="1400" kern="1200">
                <a:solidFill>
                  <a:schemeClr val="tx1">
                    <a:lumMod val="75000"/>
                    <a:lumOff val="25000"/>
                  </a:schemeClr>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400" kern="1200">
                <a:solidFill>
                  <a:schemeClr val="tx1">
                    <a:lumMod val="75000"/>
                    <a:lumOff val="25000"/>
                  </a:schemeClr>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4" rtl="0" eaLnBrk="1" fontAlgn="base" latinLnBrk="0" hangingPunct="1">
              <a:lnSpc>
                <a:spcPct val="90000"/>
              </a:lnSpc>
              <a:spcBef>
                <a:spcPts val="300"/>
              </a:spcBef>
              <a:spcAft>
                <a:spcPts val="300"/>
              </a:spcAft>
              <a:buClr>
                <a:srgbClr val="004494"/>
              </a:buClr>
              <a:buSzPct val="100000"/>
              <a:buFont typeface="Arial" panose="020B0604020202020204" pitchFamily="34" charset="0"/>
              <a:buNone/>
              <a:tabLst/>
              <a:defRPr/>
            </a:pPr>
            <a:r>
              <a:rPr kumimoji="0" lang="en-US" sz="2000" b="1" i="0" u="none" strike="noStrike" kern="1200" cap="none" spc="0" normalizeH="0" baseline="0" noProof="0" dirty="0" err="1">
                <a:ln>
                  <a:noFill/>
                </a:ln>
                <a:solidFill>
                  <a:srgbClr val="004494"/>
                </a:solidFill>
                <a:effectLst/>
                <a:uLnTx/>
                <a:uFillTx/>
                <a:latin typeface="Arial"/>
                <a:ea typeface="+mn-ea"/>
                <a:cs typeface="Arial"/>
              </a:rPr>
              <a:t>Tournées</a:t>
            </a:r>
            <a:r>
              <a:rPr kumimoji="0" lang="en-US" sz="2000" b="1" i="0" u="none" strike="noStrike" kern="1200" cap="none" spc="0" normalizeH="0" baseline="0" noProof="0" dirty="0">
                <a:ln>
                  <a:noFill/>
                </a:ln>
                <a:solidFill>
                  <a:srgbClr val="004494"/>
                </a:solidFill>
                <a:effectLst/>
                <a:uLnTx/>
                <a:uFillTx/>
                <a:latin typeface="Arial"/>
                <a:ea typeface="+mn-ea"/>
                <a:cs typeface="Arial"/>
              </a:rPr>
              <a:t> </a:t>
            </a:r>
            <a:r>
              <a:rPr kumimoji="0" lang="en-US" sz="2000" b="1" i="0" u="none" strike="noStrike" kern="1200" cap="none" spc="0" normalizeH="0" baseline="0" noProof="0" dirty="0" err="1">
                <a:ln>
                  <a:noFill/>
                </a:ln>
                <a:solidFill>
                  <a:srgbClr val="004494"/>
                </a:solidFill>
                <a:effectLst/>
                <a:uLnTx/>
                <a:uFillTx/>
                <a:latin typeface="Arial"/>
                <a:ea typeface="+mn-ea"/>
                <a:cs typeface="Arial"/>
              </a:rPr>
              <a:t>sécurité</a:t>
            </a:r>
            <a:r>
              <a:rPr kumimoji="0" lang="en-US" sz="2000" b="1" i="0" u="none" strike="noStrike" kern="1200" cap="none" spc="0" normalizeH="0" baseline="0" noProof="0" dirty="0">
                <a:ln>
                  <a:noFill/>
                </a:ln>
                <a:solidFill>
                  <a:srgbClr val="004494"/>
                </a:solidFill>
                <a:effectLst/>
                <a:uLnTx/>
                <a:uFillTx/>
                <a:latin typeface="Arial"/>
                <a:ea typeface="+mn-ea"/>
                <a:cs typeface="Arial"/>
              </a:rPr>
              <a:t> </a:t>
            </a:r>
            <a:r>
              <a:rPr kumimoji="0" lang="en-US" sz="2000" b="1" i="0" u="none" strike="noStrike" kern="1200" cap="none" spc="0" normalizeH="0" baseline="0" noProof="0" dirty="0" err="1">
                <a:ln>
                  <a:noFill/>
                </a:ln>
                <a:solidFill>
                  <a:srgbClr val="004494"/>
                </a:solidFill>
                <a:effectLst/>
                <a:uLnTx/>
                <a:uFillTx/>
                <a:latin typeface="Arial"/>
                <a:ea typeface="+mn-ea"/>
                <a:cs typeface="Arial"/>
              </a:rPr>
              <a:t>conjointes</a:t>
            </a:r>
            <a:endParaRPr kumimoji="0" lang="en-US" sz="2000" b="1" i="0" u="none" strike="noStrike" kern="1200" cap="none" spc="0" normalizeH="0" baseline="0" noProof="0" dirty="0">
              <a:ln>
                <a:noFill/>
              </a:ln>
              <a:solidFill>
                <a:srgbClr val="004494"/>
              </a:solidFill>
              <a:effectLst/>
              <a:uLnTx/>
              <a:uFillTx/>
              <a:latin typeface="Arial"/>
              <a:ea typeface="+mn-ea"/>
              <a:cs typeface="Arial"/>
            </a:endParaRPr>
          </a:p>
        </p:txBody>
      </p:sp>
      <p:cxnSp>
        <p:nvCxnSpPr>
          <p:cNvPr id="7" name="Connecteur droit avec flèche 6">
            <a:extLst>
              <a:ext uri="{FF2B5EF4-FFF2-40B4-BE49-F238E27FC236}">
                <a16:creationId xmlns:a16="http://schemas.microsoft.com/office/drawing/2014/main" id="{7DEC322B-8BB8-9C28-9E73-E1D3C261839D}"/>
              </a:ext>
            </a:extLst>
          </p:cNvPr>
          <p:cNvCxnSpPr>
            <a:cxnSpLocks/>
            <a:endCxn id="113" idx="0"/>
          </p:cNvCxnSpPr>
          <p:nvPr/>
        </p:nvCxnSpPr>
        <p:spPr>
          <a:xfrm>
            <a:off x="5994869" y="1942262"/>
            <a:ext cx="0" cy="565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id="{7748BBC7-34D6-3A46-C7F7-F9423A820E10}"/>
              </a:ext>
            </a:extLst>
          </p:cNvPr>
          <p:cNvCxnSpPr>
            <a:cxnSpLocks/>
            <a:endCxn id="114" idx="0"/>
          </p:cNvCxnSpPr>
          <p:nvPr/>
        </p:nvCxnSpPr>
        <p:spPr>
          <a:xfrm rot="16200000" flipH="1">
            <a:off x="7658727" y="300175"/>
            <a:ext cx="520654" cy="384837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ngle 18">
            <a:extLst>
              <a:ext uri="{FF2B5EF4-FFF2-40B4-BE49-F238E27FC236}">
                <a16:creationId xmlns:a16="http://schemas.microsoft.com/office/drawing/2014/main" id="{33AFDFFC-A948-6D98-1F29-6DF4BCC00808}"/>
              </a:ext>
            </a:extLst>
          </p:cNvPr>
          <p:cNvCxnSpPr>
            <a:cxnSpLocks/>
            <a:endCxn id="112" idx="0"/>
          </p:cNvCxnSpPr>
          <p:nvPr/>
        </p:nvCxnSpPr>
        <p:spPr>
          <a:xfrm rot="5400000">
            <a:off x="3744632" y="241593"/>
            <a:ext cx="527797" cy="3972679"/>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21CD912F-61D7-EADA-E97F-FFFD2B8324EE}"/>
              </a:ext>
            </a:extLst>
          </p:cNvPr>
          <p:cNvSpPr txBox="1"/>
          <p:nvPr/>
        </p:nvSpPr>
        <p:spPr>
          <a:xfrm>
            <a:off x="104586" y="5734575"/>
            <a:ext cx="36944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9CEA"/>
                </a:solidFill>
                <a:effectLst/>
                <a:uLnTx/>
                <a:uFillTx/>
                <a:latin typeface="Arial"/>
                <a:ea typeface="+mn-ea"/>
                <a:cs typeface="Arial"/>
              </a:rPr>
              <a:t>SYSTEMATIQUE</a:t>
            </a:r>
            <a:endParaRPr lang="fr-FR" sz="1600" b="1" dirty="0">
              <a:solidFill>
                <a:srgbClr val="009CEA"/>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9CEA"/>
                </a:solidFill>
                <a:effectLst/>
                <a:uLnTx/>
                <a:uFillTx/>
                <a:latin typeface="Arial"/>
                <a:ea typeface="+mn-ea"/>
                <a:cs typeface="Arial"/>
              </a:rPr>
              <a:t>Juste avant le démarrage 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9CEA"/>
                </a:solidFill>
                <a:effectLst/>
                <a:uLnTx/>
                <a:uFillTx/>
                <a:latin typeface="Arial"/>
                <a:ea typeface="+mn-ea"/>
                <a:cs typeface="Arial"/>
              </a:rPr>
              <a:t>redémarrage du travail</a:t>
            </a:r>
          </a:p>
        </p:txBody>
      </p:sp>
      <p:sp>
        <p:nvSpPr>
          <p:cNvPr id="28" name="ZoneTexte 27">
            <a:extLst>
              <a:ext uri="{FF2B5EF4-FFF2-40B4-BE49-F238E27FC236}">
                <a16:creationId xmlns:a16="http://schemas.microsoft.com/office/drawing/2014/main" id="{6CA9BC7E-6424-E7DA-4CD4-2B7C8723C8BD}"/>
              </a:ext>
            </a:extLst>
          </p:cNvPr>
          <p:cNvSpPr txBox="1"/>
          <p:nvPr/>
        </p:nvSpPr>
        <p:spPr>
          <a:xfrm>
            <a:off x="4146897" y="5853551"/>
            <a:ext cx="35999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9CEA"/>
                </a:solidFill>
                <a:effectLst/>
                <a:uLnTx/>
                <a:uFillTx/>
                <a:latin typeface="Arial"/>
                <a:ea typeface="+mn-ea"/>
                <a:cs typeface="Arial"/>
              </a:rPr>
              <a:t>AUSSI SOUVENT QUE POSSIBLE</a:t>
            </a:r>
            <a:endParaRPr lang="fr-FR" sz="1600" b="1" dirty="0">
              <a:solidFill>
                <a:srgbClr val="009CEA"/>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9CEA"/>
                </a:solidFill>
                <a:effectLst/>
                <a:uLnTx/>
                <a:uFillTx/>
                <a:latin typeface="Arial"/>
                <a:ea typeface="+mn-ea"/>
                <a:cs typeface="Arial"/>
              </a:rPr>
              <a:t>pendant</a:t>
            </a:r>
            <a:r>
              <a:rPr kumimoji="0" lang="fr-FR" sz="1200" b="1" i="0" u="none" strike="noStrike" kern="1200" cap="none" spc="0" normalizeH="0" noProof="0" dirty="0">
                <a:ln>
                  <a:noFill/>
                </a:ln>
                <a:solidFill>
                  <a:srgbClr val="009CEA"/>
                </a:solidFill>
                <a:effectLst/>
                <a:uLnTx/>
                <a:uFillTx/>
                <a:latin typeface="Arial"/>
                <a:ea typeface="+mn-ea"/>
                <a:cs typeface="Arial"/>
              </a:rPr>
              <a:t> l’</a:t>
            </a:r>
            <a:r>
              <a:rPr kumimoji="0" lang="fr-FR" sz="1200" b="1" i="0" u="none" strike="noStrike" kern="1200" cap="none" spc="0" normalizeH="0" baseline="0" noProof="0" dirty="0">
                <a:ln>
                  <a:noFill/>
                </a:ln>
                <a:solidFill>
                  <a:srgbClr val="009CEA"/>
                </a:solidFill>
                <a:effectLst/>
                <a:uLnTx/>
                <a:uFillTx/>
                <a:latin typeface="Arial"/>
                <a:ea typeface="+mn-ea"/>
                <a:cs typeface="Arial"/>
              </a:rPr>
              <a:t>exécution du travail</a:t>
            </a:r>
          </a:p>
        </p:txBody>
      </p:sp>
      <p:sp>
        <p:nvSpPr>
          <p:cNvPr id="31" name="ZoneTexte 30">
            <a:extLst>
              <a:ext uri="{FF2B5EF4-FFF2-40B4-BE49-F238E27FC236}">
                <a16:creationId xmlns:a16="http://schemas.microsoft.com/office/drawing/2014/main" id="{DFBEF3E6-EBD7-B624-AEBD-63DB0A90E16E}"/>
              </a:ext>
            </a:extLst>
          </p:cNvPr>
          <p:cNvSpPr txBox="1"/>
          <p:nvPr/>
        </p:nvSpPr>
        <p:spPr>
          <a:xfrm>
            <a:off x="9383976" y="4748875"/>
            <a:ext cx="2306086" cy="584775"/>
          </a:xfrm>
          <a:prstGeom prst="rect">
            <a:avLst/>
          </a:prstGeom>
          <a:noFill/>
        </p:spPr>
        <p:txBody>
          <a:bodyPr wrap="square" rtlCol="0">
            <a:spAutoFit/>
          </a:bodyPr>
          <a:lstStyle/>
          <a:p>
            <a:pPr lvl="0" algn="ctr">
              <a:defRPr/>
            </a:pPr>
            <a:r>
              <a:rPr lang="fr-FR" sz="1600" b="1" dirty="0">
                <a:solidFill>
                  <a:srgbClr val="009CEA"/>
                </a:solidFill>
                <a:cs typeface="Arial"/>
              </a:rPr>
              <a:t>AUSSI SOUVENT QUE POSSIBLE</a:t>
            </a:r>
            <a:endParaRPr kumimoji="0" lang="fr-FR" sz="1600" b="1" i="0" u="none" strike="noStrike" kern="1200" cap="none" spc="0" normalizeH="0" baseline="0" noProof="0" dirty="0">
              <a:ln>
                <a:noFill/>
              </a:ln>
              <a:solidFill>
                <a:srgbClr val="009CEA"/>
              </a:solidFill>
              <a:effectLst/>
              <a:uLnTx/>
              <a:uFillTx/>
              <a:latin typeface="Arial"/>
              <a:ea typeface="+mn-ea"/>
              <a:cs typeface="Arial"/>
            </a:endParaRPr>
          </a:p>
        </p:txBody>
      </p:sp>
      <p:pic>
        <p:nvPicPr>
          <p:cNvPr id="3" name="Image 2" descr="Une image contenant capture d’écran, Police, Graphique, logo&#10;&#10;Description générée automatiquement">
            <a:extLst>
              <a:ext uri="{FF2B5EF4-FFF2-40B4-BE49-F238E27FC236}">
                <a16:creationId xmlns:a16="http://schemas.microsoft.com/office/drawing/2014/main" id="{A9371F43-5691-C00F-5E67-18F581D8F0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1844" y="758989"/>
            <a:ext cx="3206053" cy="1321553"/>
          </a:xfrm>
          <a:prstGeom prst="rect">
            <a:avLst/>
          </a:prstGeom>
        </p:spPr>
      </p:pic>
      <p:pic>
        <p:nvPicPr>
          <p:cNvPr id="8" name="Image 7" descr="Une image contenant texte, capture d’écran, Police&#10;&#10;Description générée automatiquement">
            <a:extLst>
              <a:ext uri="{FF2B5EF4-FFF2-40B4-BE49-F238E27FC236}">
                <a16:creationId xmlns:a16="http://schemas.microsoft.com/office/drawing/2014/main" id="{197B8706-CC5E-9EE1-48EE-BDD03B8116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3811" y="4332424"/>
            <a:ext cx="856756" cy="1284731"/>
          </a:xfrm>
          <a:prstGeom prst="rect">
            <a:avLst/>
          </a:prstGeom>
        </p:spPr>
      </p:pic>
      <p:pic>
        <p:nvPicPr>
          <p:cNvPr id="6" name="Image 5" descr="Une image contenant texte, capture d’écran, conception&#10;&#10;Description générée automatiquement">
            <a:extLst>
              <a:ext uri="{FF2B5EF4-FFF2-40B4-BE49-F238E27FC236}">
                <a16:creationId xmlns:a16="http://schemas.microsoft.com/office/drawing/2014/main" id="{B699D98F-9DD9-590C-C96C-BB09C36CA1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4287" y="4144180"/>
            <a:ext cx="1933206" cy="1586704"/>
          </a:xfrm>
          <a:prstGeom prst="rect">
            <a:avLst/>
          </a:prstGeom>
        </p:spPr>
      </p:pic>
    </p:spTree>
    <p:extLst>
      <p:ext uri="{BB962C8B-B14F-4D97-AF65-F5344CB8AC3E}">
        <p14:creationId xmlns:p14="http://schemas.microsoft.com/office/powerpoint/2010/main" val="68901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104"/>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64" grpId="0"/>
      <p:bldP spid="112" grpId="0" animBg="1"/>
      <p:bldP spid="113" grpId="0" animBg="1"/>
      <p:bldP spid="114" grpId="0" animBg="1"/>
      <p:bldP spid="27" grpId="0"/>
      <p:bldP spid="28"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219008" y="374158"/>
            <a:ext cx="10116422" cy="1159004"/>
          </a:xfrm>
        </p:spPr>
        <p:txBody>
          <a:bodyPr>
            <a:noAutofit/>
          </a:bodyPr>
          <a:lstStyle/>
          <a:p>
            <a:r>
              <a:rPr lang="en-US" sz="3000" b="0" i="0" u="none" strike="noStrike" dirty="0">
                <a:solidFill>
                  <a:srgbClr val="009CEA"/>
                </a:solidFill>
                <a:effectLst/>
                <a:latin typeface="Arial" panose="020B0604020202020204" pitchFamily="34" charset="0"/>
              </a:rPr>
              <a:t>Nos vies </a:t>
            </a:r>
            <a:r>
              <a:rPr lang="en-US" sz="3000" b="0" i="0" u="none" strike="noStrike" dirty="0" err="1">
                <a:solidFill>
                  <a:srgbClr val="009CEA"/>
                </a:solidFill>
                <a:effectLst/>
                <a:latin typeface="Arial" panose="020B0604020202020204" pitchFamily="34" charset="0"/>
              </a:rPr>
              <a:t>avant</a:t>
            </a:r>
            <a:r>
              <a:rPr lang="en-US" sz="3000" b="0" i="0" u="none" strike="noStrike" dirty="0">
                <a:solidFill>
                  <a:srgbClr val="009CEA"/>
                </a:solidFill>
                <a:effectLst/>
                <a:latin typeface="Arial" panose="020B0604020202020204" pitchFamily="34" charset="0"/>
              </a:rPr>
              <a:t> tout :</a:t>
            </a:r>
            <a:br>
              <a:rPr lang="en-US" sz="3000" b="0" i="0" u="none" strike="noStrike" dirty="0">
                <a:solidFill>
                  <a:srgbClr val="009CEA"/>
                </a:solidFill>
                <a:effectLst/>
                <a:latin typeface="Arial" panose="020B0604020202020204" pitchFamily="34" charset="0"/>
              </a:rPr>
            </a:br>
            <a:r>
              <a:rPr lang="en-US" sz="2000" b="0" i="0" u="none" strike="noStrike" dirty="0">
                <a:solidFill>
                  <a:srgbClr val="009CEA"/>
                </a:solidFill>
                <a:effectLst/>
                <a:latin typeface="Gotham Light" pitchFamily="50" charset="0"/>
                <a:cs typeface="Gotham Light" pitchFamily="50" charset="0"/>
              </a:rPr>
              <a:t>3 </a:t>
            </a:r>
            <a:r>
              <a:rPr lang="en-US" sz="2000" b="0" i="0" u="none" strike="noStrike" dirty="0" err="1">
                <a:solidFill>
                  <a:srgbClr val="009CEA"/>
                </a:solidFill>
                <a:effectLst/>
                <a:latin typeface="Gotham Light" pitchFamily="50" charset="0"/>
                <a:cs typeface="Gotham Light" pitchFamily="50" charset="0"/>
              </a:rPr>
              <a:t>rituels</a:t>
            </a:r>
            <a:r>
              <a:rPr lang="en-US" sz="2000" b="0" i="0" u="none" strike="noStrike" dirty="0">
                <a:solidFill>
                  <a:srgbClr val="009CEA"/>
                </a:solidFill>
                <a:effectLst/>
                <a:latin typeface="Gotham Light" pitchFamily="50" charset="0"/>
                <a:cs typeface="Gotham Light" pitchFamily="50" charset="0"/>
              </a:rPr>
              <a:t> </a:t>
            </a:r>
            <a:r>
              <a:rPr lang="en-US" sz="2000" cap="all" dirty="0">
                <a:solidFill>
                  <a:srgbClr val="009CEA"/>
                </a:solidFill>
                <a:latin typeface="Gotham Light" pitchFamily="50" charset="0"/>
                <a:cs typeface="Gotham Light" pitchFamily="50" charset="0"/>
              </a:rPr>
              <a:t>AVEC LE MÊME </a:t>
            </a:r>
            <a:r>
              <a:rPr lang="en-US" sz="2000" dirty="0">
                <a:solidFill>
                  <a:srgbClr val="009CEA"/>
                </a:solidFill>
                <a:latin typeface="Gotham Light" pitchFamily="50" charset="0"/>
                <a:cs typeface="Gotham Light" pitchFamily="50" charset="0"/>
              </a:rPr>
              <a:t>principal </a:t>
            </a:r>
            <a:r>
              <a:rPr lang="en-US" sz="2000" dirty="0" err="1">
                <a:solidFill>
                  <a:srgbClr val="009CEA"/>
                </a:solidFill>
                <a:latin typeface="Gotham Light" pitchFamily="50" charset="0"/>
                <a:cs typeface="Gotham Light" pitchFamily="50" charset="0"/>
              </a:rPr>
              <a:t>objectif</a:t>
            </a:r>
            <a:r>
              <a:rPr lang="en-US" sz="2000" dirty="0">
                <a:solidFill>
                  <a:srgbClr val="009CEA"/>
                </a:solidFill>
                <a:latin typeface="Gotham Light" pitchFamily="50" charset="0"/>
                <a:cs typeface="Gotham Light" pitchFamily="50" charset="0"/>
              </a:rPr>
              <a:t> que les </a:t>
            </a:r>
            <a:r>
              <a:rPr lang="en-US" sz="2000" dirty="0" err="1">
                <a:solidFill>
                  <a:srgbClr val="009CEA"/>
                </a:solidFill>
                <a:latin typeface="Gotham Light" pitchFamily="50" charset="0"/>
                <a:cs typeface="Gotham Light" pitchFamily="50" charset="0"/>
              </a:rPr>
              <a:t>Règles</a:t>
            </a:r>
            <a:r>
              <a:rPr lang="en-US" sz="2000" dirty="0">
                <a:solidFill>
                  <a:srgbClr val="009CEA"/>
                </a:solidFill>
                <a:latin typeface="Gotham Light" pitchFamily="50" charset="0"/>
                <a:cs typeface="Gotham Light" pitchFamily="50" charset="0"/>
              </a:rPr>
              <a:t> d’Or de </a:t>
            </a:r>
            <a:r>
              <a:rPr lang="en-US" sz="2000" b="0" i="0" u="none" strike="noStrike" dirty="0">
                <a:solidFill>
                  <a:srgbClr val="009CEA"/>
                </a:solidFill>
                <a:effectLst/>
                <a:latin typeface="Gotham Light" pitchFamily="50" charset="0"/>
                <a:cs typeface="Gotham Light" pitchFamily="50" charset="0"/>
              </a:rPr>
              <a:t>TotalEnergies</a:t>
            </a:r>
            <a:endParaRPr lang="fr-FR" sz="2000" dirty="0">
              <a:latin typeface="Gotham Light" pitchFamily="50" charset="0"/>
              <a:cs typeface="Gotham Light" pitchFamily="50" charset="0"/>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6</a:t>
            </a:fld>
            <a:endParaRPr lang="fr-FR" noProof="0" dirty="0"/>
          </a:p>
        </p:txBody>
      </p:sp>
      <p:sp>
        <p:nvSpPr>
          <p:cNvPr id="2" name="ZoneTexte 1">
            <a:extLst>
              <a:ext uri="{FF2B5EF4-FFF2-40B4-BE49-F238E27FC236}">
                <a16:creationId xmlns:a16="http://schemas.microsoft.com/office/drawing/2014/main" id="{8FD300AE-C611-FAFD-98A1-A1B38C0CAF01}"/>
              </a:ext>
            </a:extLst>
          </p:cNvPr>
          <p:cNvSpPr txBox="1"/>
          <p:nvPr/>
        </p:nvSpPr>
        <p:spPr>
          <a:xfrm>
            <a:off x="5241289" y="2224498"/>
            <a:ext cx="6359847" cy="3231654"/>
          </a:xfrm>
          <a:prstGeom prst="rect">
            <a:avLst/>
          </a:prstGeom>
          <a:noFill/>
        </p:spPr>
        <p:txBody>
          <a:bodyPr wrap="square">
            <a:spAutoFit/>
          </a:bodyPr>
          <a:lstStyle/>
          <a:p>
            <a:pPr algn="ctr"/>
            <a:r>
              <a:rPr lang="en-US" sz="2800" dirty="0"/>
              <a:t>Les </a:t>
            </a:r>
            <a:r>
              <a:rPr lang="en-US" sz="2800" dirty="0" err="1"/>
              <a:t>Règles</a:t>
            </a:r>
            <a:r>
              <a:rPr lang="en-US" sz="2800" dirty="0"/>
              <a:t> d’Or </a:t>
            </a:r>
            <a:r>
              <a:rPr lang="en-US" sz="2800" dirty="0" err="1"/>
              <a:t>sont</a:t>
            </a:r>
            <a:r>
              <a:rPr lang="en-US" sz="2800" dirty="0"/>
              <a:t> </a:t>
            </a:r>
            <a:r>
              <a:rPr lang="en-US" sz="2800" dirty="0" err="1"/>
              <a:t>essentielles</a:t>
            </a:r>
            <a:endParaRPr lang="en-US" sz="2800" dirty="0"/>
          </a:p>
          <a:p>
            <a:pPr algn="ctr"/>
            <a:r>
              <a:rPr lang="en-US" sz="2800" b="1" dirty="0">
                <a:solidFill>
                  <a:srgbClr val="00B050"/>
                </a:solidFill>
              </a:rPr>
              <a:t>pour </a:t>
            </a:r>
            <a:r>
              <a:rPr lang="en-US" sz="2800" b="1" dirty="0" err="1">
                <a:solidFill>
                  <a:srgbClr val="00B050"/>
                </a:solidFill>
              </a:rPr>
              <a:t>prévenir</a:t>
            </a:r>
            <a:r>
              <a:rPr lang="en-US" sz="2800" b="1" dirty="0">
                <a:solidFill>
                  <a:srgbClr val="00B050"/>
                </a:solidFill>
              </a:rPr>
              <a:t> les accidents </a:t>
            </a:r>
            <a:r>
              <a:rPr lang="en-US" sz="2800" b="1" dirty="0" err="1">
                <a:solidFill>
                  <a:srgbClr val="00B050"/>
                </a:solidFill>
              </a:rPr>
              <a:t>mortels</a:t>
            </a:r>
            <a:r>
              <a:rPr lang="en-US" sz="2800" dirty="0"/>
              <a:t>.</a:t>
            </a:r>
          </a:p>
          <a:p>
            <a:pPr algn="ctr"/>
            <a:endParaRPr lang="en-US" sz="2800" dirty="0"/>
          </a:p>
          <a:p>
            <a:pPr algn="ctr"/>
            <a:r>
              <a:rPr lang="en-US" sz="2000" dirty="0" err="1"/>
              <a:t>Elles</a:t>
            </a:r>
            <a:r>
              <a:rPr lang="en-US" sz="2000" dirty="0"/>
              <a:t> </a:t>
            </a:r>
            <a:r>
              <a:rPr lang="en-US" sz="2000" dirty="0" err="1"/>
              <a:t>doivent</a:t>
            </a:r>
            <a:r>
              <a:rPr lang="en-US" sz="2000" dirty="0"/>
              <a:t> </a:t>
            </a:r>
            <a:r>
              <a:rPr lang="en-US" sz="2000" dirty="0" err="1"/>
              <a:t>être</a:t>
            </a:r>
            <a:r>
              <a:rPr lang="en-US" sz="2000" dirty="0"/>
              <a:t> </a:t>
            </a:r>
            <a:r>
              <a:rPr lang="en-US" sz="2000" b="1" dirty="0" err="1">
                <a:solidFill>
                  <a:srgbClr val="00B050"/>
                </a:solidFill>
              </a:rPr>
              <a:t>appliquées</a:t>
            </a:r>
            <a:r>
              <a:rPr lang="en-US" sz="2000" b="1" dirty="0">
                <a:solidFill>
                  <a:srgbClr val="00B050"/>
                </a:solidFill>
              </a:rPr>
              <a:t> </a:t>
            </a:r>
            <a:r>
              <a:rPr lang="en-US" sz="2000" b="1" dirty="0" err="1">
                <a:solidFill>
                  <a:srgbClr val="00B050"/>
                </a:solidFill>
              </a:rPr>
              <a:t>systématiquement</a:t>
            </a:r>
            <a:r>
              <a:rPr lang="en-US" sz="2000" b="1" dirty="0">
                <a:solidFill>
                  <a:srgbClr val="00B050"/>
                </a:solidFill>
              </a:rPr>
              <a:t> </a:t>
            </a:r>
            <a:r>
              <a:rPr lang="en-US" sz="2000" dirty="0"/>
              <a:t>par </a:t>
            </a:r>
            <a:r>
              <a:rPr lang="en-US" sz="2000" dirty="0" err="1"/>
              <a:t>tous</a:t>
            </a:r>
            <a:r>
              <a:rPr lang="en-US" sz="2000" dirty="0"/>
              <a:t> les </a:t>
            </a:r>
            <a:r>
              <a:rPr lang="en-US" sz="2000" dirty="0" err="1"/>
              <a:t>collaborateurs</a:t>
            </a:r>
            <a:r>
              <a:rPr lang="en-US" sz="2000" dirty="0"/>
              <a:t> de TotalEnergies et des </a:t>
            </a:r>
            <a:r>
              <a:rPr lang="en-US" sz="2000" dirty="0" err="1"/>
              <a:t>entreprises</a:t>
            </a:r>
            <a:r>
              <a:rPr lang="en-US" sz="2000" dirty="0"/>
              <a:t> </a:t>
            </a:r>
            <a:r>
              <a:rPr lang="en-US" sz="2000" dirty="0" err="1"/>
              <a:t>partenaires</a:t>
            </a:r>
            <a:r>
              <a:rPr lang="en-US" sz="2000" dirty="0"/>
              <a:t>, </a:t>
            </a:r>
            <a:r>
              <a:rPr lang="en-US" sz="2000" dirty="0" err="1"/>
              <a:t>partout</a:t>
            </a:r>
            <a:r>
              <a:rPr lang="en-US" sz="2000" dirty="0"/>
              <a:t>, </a:t>
            </a:r>
            <a:r>
              <a:rPr lang="en-US" sz="2000" dirty="0" err="1"/>
              <a:t>tous</a:t>
            </a:r>
            <a:r>
              <a:rPr lang="en-US" sz="2000" dirty="0"/>
              <a:t> les </a:t>
            </a:r>
            <a:r>
              <a:rPr lang="en-US" sz="2000" dirty="0" err="1"/>
              <a:t>jours</a:t>
            </a:r>
            <a:r>
              <a:rPr lang="en-US" sz="2000" dirty="0"/>
              <a:t>.</a:t>
            </a:r>
          </a:p>
          <a:p>
            <a:pPr algn="ctr"/>
            <a:endParaRPr lang="en-US" sz="2000" dirty="0"/>
          </a:p>
          <a:p>
            <a:pPr algn="ctr"/>
            <a:r>
              <a:rPr lang="fr-FR" sz="2000" dirty="0"/>
              <a:t>Les 3 rituels donnent l’opportunité de </a:t>
            </a:r>
            <a:r>
              <a:rPr lang="fr-FR" sz="2000" b="1" dirty="0">
                <a:solidFill>
                  <a:srgbClr val="00B050"/>
                </a:solidFill>
              </a:rPr>
              <a:t>les discuter </a:t>
            </a:r>
            <a:r>
              <a:rPr lang="fr-FR" sz="2000" dirty="0"/>
              <a:t>et/ou </a:t>
            </a:r>
            <a:r>
              <a:rPr lang="fr-FR" sz="2000" b="1" dirty="0">
                <a:solidFill>
                  <a:srgbClr val="00B050"/>
                </a:solidFill>
              </a:rPr>
              <a:t>de vérifier leur application </a:t>
            </a:r>
            <a:r>
              <a:rPr lang="fr-FR" sz="2000" dirty="0"/>
              <a:t>sur le terrain.</a:t>
            </a:r>
            <a:endParaRPr lang="en-US" sz="2000" dirty="0"/>
          </a:p>
        </p:txBody>
      </p:sp>
      <p:pic>
        <p:nvPicPr>
          <p:cNvPr id="4" name="Image 3">
            <a:extLst>
              <a:ext uri="{FF2B5EF4-FFF2-40B4-BE49-F238E27FC236}">
                <a16:creationId xmlns:a16="http://schemas.microsoft.com/office/drawing/2014/main" id="{2AF995CC-D872-BABE-A407-9C4F4069EC14}"/>
              </a:ext>
            </a:extLst>
          </p:cNvPr>
          <p:cNvPicPr>
            <a:picLocks noChangeAspect="1"/>
          </p:cNvPicPr>
          <p:nvPr/>
        </p:nvPicPr>
        <p:blipFill>
          <a:blip r:embed="rId3"/>
          <a:stretch>
            <a:fillRect/>
          </a:stretch>
        </p:blipFill>
        <p:spPr>
          <a:xfrm>
            <a:off x="590864" y="2224498"/>
            <a:ext cx="4131632" cy="324174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82284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Nos vies </a:t>
            </a:r>
            <a:r>
              <a:rPr lang="en-US" sz="3000" b="0" i="0" u="none" strike="noStrike" dirty="0" err="1">
                <a:solidFill>
                  <a:srgbClr val="009CEA"/>
                </a:solidFill>
                <a:effectLst/>
                <a:latin typeface="Arial" panose="020B0604020202020204" pitchFamily="34" charset="0"/>
              </a:rPr>
              <a:t>avant</a:t>
            </a:r>
            <a:r>
              <a:rPr lang="en-US" sz="3000" b="0" i="0" u="none" strike="noStrike" dirty="0">
                <a:solidFill>
                  <a:srgbClr val="009CEA"/>
                </a:solidFill>
                <a:effectLst/>
                <a:latin typeface="Arial" panose="020B0604020202020204" pitchFamily="34" charset="0"/>
              </a:rPr>
              <a:t> tout :</a:t>
            </a:r>
            <a:br>
              <a:rPr lang="en-US" sz="3000" b="0" i="0" u="none" strike="noStrike" dirty="0">
                <a:solidFill>
                  <a:srgbClr val="009CEA"/>
                </a:solidFill>
                <a:effectLst/>
                <a:latin typeface="Arial" panose="020B0604020202020204" pitchFamily="34" charset="0"/>
              </a:rPr>
            </a:br>
            <a:r>
              <a:rPr lang="en-US" sz="2000" b="0" i="0" u="none" strike="noStrike" dirty="0">
                <a:solidFill>
                  <a:srgbClr val="009CEA"/>
                </a:solidFill>
                <a:effectLst/>
                <a:latin typeface="Gotham Light" pitchFamily="50" charset="0"/>
                <a:cs typeface="Gotham Light" pitchFamily="50" charset="0"/>
              </a:rPr>
              <a:t>3 </a:t>
            </a:r>
            <a:r>
              <a:rPr lang="en-US" sz="2000" b="0" i="0" u="none" strike="noStrike" dirty="0" err="1">
                <a:solidFill>
                  <a:srgbClr val="009CEA"/>
                </a:solidFill>
                <a:effectLst/>
                <a:latin typeface="Gotham Light" pitchFamily="50" charset="0"/>
                <a:cs typeface="Gotham Light" pitchFamily="50" charset="0"/>
              </a:rPr>
              <a:t>rituels</a:t>
            </a:r>
            <a:r>
              <a:rPr lang="en-US" sz="2000" b="0" i="0" u="none" strike="noStrike" dirty="0">
                <a:solidFill>
                  <a:srgbClr val="009CEA"/>
                </a:solidFill>
                <a:effectLst/>
                <a:latin typeface="Gotham Light" pitchFamily="50" charset="0"/>
                <a:cs typeface="Gotham Light" pitchFamily="50" charset="0"/>
              </a:rPr>
              <a:t> qui </a:t>
            </a:r>
            <a:r>
              <a:rPr lang="en-US" sz="2000" b="0" i="0" u="none" strike="noStrike" dirty="0" err="1">
                <a:solidFill>
                  <a:srgbClr val="009CEA"/>
                </a:solidFill>
                <a:effectLst/>
                <a:latin typeface="Gotham Light" pitchFamily="50" charset="0"/>
                <a:cs typeface="Gotham Light" pitchFamily="50" charset="0"/>
              </a:rPr>
              <a:t>donnent</a:t>
            </a:r>
            <a:r>
              <a:rPr lang="en-US" sz="2000" b="0" i="0" u="none" strike="noStrike" dirty="0">
                <a:solidFill>
                  <a:srgbClr val="009CEA"/>
                </a:solidFill>
                <a:effectLst/>
                <a:latin typeface="Gotham Light" pitchFamily="50" charset="0"/>
                <a:cs typeface="Gotham Light" pitchFamily="50" charset="0"/>
              </a:rPr>
              <a:t> AUSSI </a:t>
            </a:r>
            <a:r>
              <a:rPr lang="en-US" sz="2000" b="0" i="0" u="none" strike="noStrike" dirty="0" err="1">
                <a:solidFill>
                  <a:srgbClr val="009CEA"/>
                </a:solidFill>
                <a:effectLst/>
                <a:latin typeface="Gotham Light" pitchFamily="50" charset="0"/>
                <a:cs typeface="Gotham Light" pitchFamily="50" charset="0"/>
              </a:rPr>
              <a:t>l’opportunité</a:t>
            </a:r>
            <a:r>
              <a:rPr lang="en-US" sz="2000" b="0" i="0" u="none" strike="noStrike" dirty="0">
                <a:solidFill>
                  <a:srgbClr val="009CEA"/>
                </a:solidFill>
                <a:effectLst/>
                <a:latin typeface="Gotham Light" pitchFamily="50" charset="0"/>
                <a:cs typeface="Gotham Light" pitchFamily="50" charset="0"/>
              </a:rPr>
              <a:t> de dire STOP</a:t>
            </a:r>
            <a:r>
              <a:rPr lang="en-US" sz="3000" b="0" i="0" dirty="0">
                <a:solidFill>
                  <a:srgbClr val="000000"/>
                </a:solidFill>
                <a:effectLst/>
                <a:latin typeface="Arial" panose="020B0604020202020204" pitchFamily="34" charset="0"/>
              </a:rPr>
              <a:t>​</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7</a:t>
            </a:fld>
            <a:endParaRPr lang="fr-FR" noProof="0" dirty="0"/>
          </a:p>
        </p:txBody>
      </p:sp>
      <p:sp>
        <p:nvSpPr>
          <p:cNvPr id="38" name="ZoneTexte 37">
            <a:extLst>
              <a:ext uri="{FF2B5EF4-FFF2-40B4-BE49-F238E27FC236}">
                <a16:creationId xmlns:a16="http://schemas.microsoft.com/office/drawing/2014/main" id="{E549B880-D258-D47B-7AC2-64E98CA11333}"/>
              </a:ext>
            </a:extLst>
          </p:cNvPr>
          <p:cNvSpPr txBox="1"/>
          <p:nvPr/>
        </p:nvSpPr>
        <p:spPr>
          <a:xfrm>
            <a:off x="4742822" y="3295677"/>
            <a:ext cx="6832880" cy="1631216"/>
          </a:xfrm>
          <a:prstGeom prst="rect">
            <a:avLst/>
          </a:prstGeom>
          <a:noFill/>
        </p:spPr>
        <p:txBody>
          <a:bodyPr wrap="square">
            <a:spAutoFit/>
          </a:bodyPr>
          <a:lstStyle/>
          <a:p>
            <a:pPr marL="0" lvl="1" algn="ctr"/>
            <a:r>
              <a:rPr lang="en-GB" sz="2000" b="1" dirty="0" err="1">
                <a:solidFill>
                  <a:srgbClr val="00B050"/>
                </a:solidFill>
              </a:rPr>
              <a:t>Toute</a:t>
            </a:r>
            <a:r>
              <a:rPr lang="en-GB" sz="2000" b="1" dirty="0">
                <a:solidFill>
                  <a:srgbClr val="00B050"/>
                </a:solidFill>
              </a:rPr>
              <a:t> </a:t>
            </a:r>
            <a:r>
              <a:rPr lang="en-GB" sz="2000" b="1" dirty="0" err="1">
                <a:solidFill>
                  <a:srgbClr val="00B050"/>
                </a:solidFill>
              </a:rPr>
              <a:t>personne</a:t>
            </a:r>
            <a:r>
              <a:rPr lang="en-GB" sz="2000" b="1" dirty="0">
                <a:solidFill>
                  <a:srgbClr val="00B050"/>
                </a:solidFill>
              </a:rPr>
              <a:t>, </a:t>
            </a:r>
            <a:r>
              <a:rPr lang="en-GB" sz="2000" b="1" dirty="0" err="1">
                <a:solidFill>
                  <a:srgbClr val="00B050"/>
                </a:solidFill>
              </a:rPr>
              <a:t>collaborateur</a:t>
            </a:r>
            <a:r>
              <a:rPr lang="en-GB" sz="2000" b="1" dirty="0">
                <a:solidFill>
                  <a:srgbClr val="00B050"/>
                </a:solidFill>
              </a:rPr>
              <a:t> de TotalEnergies ou </a:t>
            </a:r>
            <a:r>
              <a:rPr lang="en-GB" sz="2000" b="1" dirty="0" err="1">
                <a:solidFill>
                  <a:srgbClr val="00B050"/>
                </a:solidFill>
              </a:rPr>
              <a:t>d’entreprise</a:t>
            </a:r>
            <a:r>
              <a:rPr lang="en-GB" sz="2000" b="1" dirty="0">
                <a:solidFill>
                  <a:srgbClr val="00B050"/>
                </a:solidFill>
              </a:rPr>
              <a:t> </a:t>
            </a:r>
            <a:r>
              <a:rPr lang="en-GB" sz="2000" b="1" dirty="0" err="1">
                <a:solidFill>
                  <a:srgbClr val="00B050"/>
                </a:solidFill>
              </a:rPr>
              <a:t>partenaire</a:t>
            </a:r>
            <a:r>
              <a:rPr lang="en-GB" sz="2000" b="1" dirty="0">
                <a:solidFill>
                  <a:srgbClr val="00B050"/>
                </a:solidFill>
              </a:rPr>
              <a:t>, </a:t>
            </a:r>
            <a:r>
              <a:rPr lang="fr-FR" sz="2000" b="1" dirty="0">
                <a:solidFill>
                  <a:srgbClr val="00B050"/>
                </a:solidFill>
              </a:rPr>
              <a:t>est protégée </a:t>
            </a:r>
            <a:r>
              <a:rPr lang="fr-FR" sz="2000" dirty="0"/>
              <a:t>en choisissant de ne pas démarrer ou d’arrêter un travail pour des raisons de sécurité, par manque de clarté, pour compréhension partielle, ou en cas de doute.</a:t>
            </a:r>
            <a:endParaRPr lang="en-GB" sz="2000" dirty="0"/>
          </a:p>
        </p:txBody>
      </p:sp>
      <p:sp>
        <p:nvSpPr>
          <p:cNvPr id="3" name="ZoneTexte 2">
            <a:extLst>
              <a:ext uri="{FF2B5EF4-FFF2-40B4-BE49-F238E27FC236}">
                <a16:creationId xmlns:a16="http://schemas.microsoft.com/office/drawing/2014/main" id="{9E225D29-E965-1F42-3FDE-88BBD4BCBB4D}"/>
              </a:ext>
            </a:extLst>
          </p:cNvPr>
          <p:cNvSpPr txBox="1"/>
          <p:nvPr/>
        </p:nvSpPr>
        <p:spPr>
          <a:xfrm>
            <a:off x="4742822" y="5305589"/>
            <a:ext cx="7022458" cy="830997"/>
          </a:xfrm>
          <a:prstGeom prst="rect">
            <a:avLst/>
          </a:prstGeom>
          <a:noFill/>
          <a:ln>
            <a:solidFill>
              <a:schemeClr val="accent1"/>
            </a:solidFill>
          </a:ln>
        </p:spPr>
        <p:txBody>
          <a:bodyPr wrap="square" rtlCol="0">
            <a:spAutoFit/>
          </a:bodyPr>
          <a:lstStyle>
            <a:defPPr>
              <a:defRPr lang="fr-FR"/>
            </a:defPPr>
            <a:lvl1pPr algn="ctr">
              <a:spcBef>
                <a:spcPts val="600"/>
              </a:spcBef>
              <a:defRPr sz="1600"/>
            </a:lvl1pPr>
          </a:lstStyle>
          <a:p>
            <a:pPr algn="l"/>
            <a:r>
              <a:rPr lang="fr-FR" dirty="0"/>
              <a:t>         Lorsqu’un écart est observé, il est </a:t>
            </a:r>
            <a:r>
              <a:rPr lang="fr-FR" b="1" dirty="0">
                <a:solidFill>
                  <a:srgbClr val="009CEA"/>
                </a:solidFill>
              </a:rPr>
              <a:t>important d’arrêter le travail et de discuter </a:t>
            </a:r>
            <a:r>
              <a:rPr lang="fr-FR" dirty="0"/>
              <a:t>avec les intervenants et leur superviseur si besoin, </a:t>
            </a:r>
            <a:r>
              <a:rPr lang="fr-FR" b="1" dirty="0">
                <a:solidFill>
                  <a:srgbClr val="009CEA"/>
                </a:solidFill>
              </a:rPr>
              <a:t>jusqu’à ce que la situation soit corrigée</a:t>
            </a:r>
            <a:r>
              <a:rPr lang="fr-FR" dirty="0"/>
              <a:t>.</a:t>
            </a:r>
          </a:p>
        </p:txBody>
      </p:sp>
      <p:pic>
        <p:nvPicPr>
          <p:cNvPr id="4" name="Picture 2" descr="Ampoule Art vectoriel, icônes et graphiques à télécharger gratuitement">
            <a:extLst>
              <a:ext uri="{FF2B5EF4-FFF2-40B4-BE49-F238E27FC236}">
                <a16:creationId xmlns:a16="http://schemas.microsoft.com/office/drawing/2014/main" id="{897B395E-C4C9-4829-03A0-DEA7726E4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954" y="4797663"/>
            <a:ext cx="739039" cy="73903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FD300AE-C611-FAFD-98A1-A1B38C0CAF01}"/>
              </a:ext>
            </a:extLst>
          </p:cNvPr>
          <p:cNvSpPr txBox="1"/>
          <p:nvPr/>
        </p:nvSpPr>
        <p:spPr>
          <a:xfrm>
            <a:off x="4742822" y="1962424"/>
            <a:ext cx="6832880" cy="1015663"/>
          </a:xfrm>
          <a:prstGeom prst="rect">
            <a:avLst/>
          </a:prstGeom>
          <a:noFill/>
        </p:spPr>
        <p:txBody>
          <a:bodyPr wrap="square">
            <a:spAutoFit/>
          </a:bodyPr>
          <a:lstStyle/>
          <a:p>
            <a:pPr marL="0" lvl="1" algn="ctr"/>
            <a:r>
              <a:rPr lang="fr-FR" sz="2000" dirty="0"/>
              <a:t>Nous avons </a:t>
            </a:r>
            <a:r>
              <a:rPr lang="fr-FR" sz="2000" b="1" dirty="0">
                <a:solidFill>
                  <a:srgbClr val="00B050"/>
                </a:solidFill>
              </a:rPr>
              <a:t>TOUS </a:t>
            </a:r>
            <a:r>
              <a:rPr lang="fr-FR" sz="2000" dirty="0"/>
              <a:t>le devoir d’intervenir dès qu’une situation nous paraît dangereuses. En faisant ainsi, nous pouvons </a:t>
            </a:r>
            <a:r>
              <a:rPr lang="fr-FR" sz="2000" b="1" dirty="0">
                <a:solidFill>
                  <a:srgbClr val="00B050"/>
                </a:solidFill>
              </a:rPr>
              <a:t>TOUS</a:t>
            </a:r>
            <a:r>
              <a:rPr lang="fr-FR" sz="2000" dirty="0"/>
              <a:t> prévenir des accidents et sauver des vies !</a:t>
            </a:r>
            <a:endParaRPr lang="en-GB" sz="2000" dirty="0"/>
          </a:p>
        </p:txBody>
      </p:sp>
      <p:pic>
        <p:nvPicPr>
          <p:cNvPr id="6" name="Image 5">
            <a:extLst>
              <a:ext uri="{FF2B5EF4-FFF2-40B4-BE49-F238E27FC236}">
                <a16:creationId xmlns:a16="http://schemas.microsoft.com/office/drawing/2014/main" id="{AFA219E7-8AFC-ADCA-1C33-AE38452DE433}"/>
              </a:ext>
            </a:extLst>
          </p:cNvPr>
          <p:cNvPicPr>
            <a:picLocks noChangeAspect="1"/>
          </p:cNvPicPr>
          <p:nvPr/>
        </p:nvPicPr>
        <p:blipFill>
          <a:blip r:embed="rId4"/>
          <a:stretch>
            <a:fillRect/>
          </a:stretch>
        </p:blipFill>
        <p:spPr>
          <a:xfrm>
            <a:off x="795008" y="1465121"/>
            <a:ext cx="2956816" cy="4671465"/>
          </a:xfrm>
          <a:prstGeom prst="rect">
            <a:avLst/>
          </a:prstGeom>
        </p:spPr>
      </p:pic>
    </p:spTree>
    <p:extLst>
      <p:ext uri="{BB962C8B-B14F-4D97-AF65-F5344CB8AC3E}">
        <p14:creationId xmlns:p14="http://schemas.microsoft.com/office/powerpoint/2010/main" val="15582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Feu vert </a:t>
            </a:r>
            <a:r>
              <a:rPr lang="en-US" sz="3000" b="0" i="0" u="none" strike="noStrike" dirty="0" err="1">
                <a:solidFill>
                  <a:srgbClr val="009CEA"/>
                </a:solidFill>
                <a:effectLst/>
                <a:latin typeface="Arial" panose="020B0604020202020204" pitchFamily="34" charset="0"/>
              </a:rPr>
              <a:t>sécurité</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Nos vies avant tout – Introduction du programme</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8</a:t>
            </a:fld>
            <a:endParaRPr lang="fr-FR" noProof="0" dirty="0"/>
          </a:p>
        </p:txBody>
      </p:sp>
      <p:pic>
        <p:nvPicPr>
          <p:cNvPr id="4" name="Image 3">
            <a:extLst>
              <a:ext uri="{FF2B5EF4-FFF2-40B4-BE49-F238E27FC236}">
                <a16:creationId xmlns:a16="http://schemas.microsoft.com/office/drawing/2014/main" id="{9A091D8D-A81C-3B4D-B89D-65030D3BE4F0}"/>
              </a:ext>
            </a:extLst>
          </p:cNvPr>
          <p:cNvPicPr>
            <a:picLocks noChangeAspect="1"/>
          </p:cNvPicPr>
          <p:nvPr/>
        </p:nvPicPr>
        <p:blipFill>
          <a:blip r:embed="rId3">
            <a:extLst>
              <a:ext uri="{28A0092B-C50C-407E-A947-70E740481C1C}">
                <a14:useLocalDpi xmlns:a14="http://schemas.microsoft.com/office/drawing/2010/main" val="0"/>
              </a:ext>
            </a:extLst>
          </a:blip>
          <a:srcRect t="28198" b="11184"/>
          <a:stretch/>
        </p:blipFill>
        <p:spPr>
          <a:xfrm>
            <a:off x="3313640" y="242844"/>
            <a:ext cx="1510133" cy="505494"/>
          </a:xfrm>
          <a:prstGeom prst="rect">
            <a:avLst/>
          </a:prstGeom>
        </p:spPr>
      </p:pic>
      <p:sp>
        <p:nvSpPr>
          <p:cNvPr id="3" name="Espace réservé du contenu 5">
            <a:extLst>
              <a:ext uri="{FF2B5EF4-FFF2-40B4-BE49-F238E27FC236}">
                <a16:creationId xmlns:a16="http://schemas.microsoft.com/office/drawing/2014/main" id="{4E7C773F-3F80-2778-9956-A6551A1024A8}"/>
              </a:ext>
            </a:extLst>
          </p:cNvPr>
          <p:cNvSpPr txBox="1">
            <a:spLocks/>
          </p:cNvSpPr>
          <p:nvPr/>
        </p:nvSpPr>
        <p:spPr>
          <a:xfrm>
            <a:off x="381627" y="1070043"/>
            <a:ext cx="8884293" cy="5379940"/>
          </a:xfrm>
          <a:prstGeom prst="rect">
            <a:avLst/>
          </a:prstGeom>
        </p:spPr>
        <p:txBody>
          <a:bodyPr/>
          <a:lstStyle>
            <a:lvl1pPr marL="0" indent="0" algn="l" defTabSz="457204" rtl="0" fontAlgn="base">
              <a:spcBef>
                <a:spcPts val="300"/>
              </a:spcBef>
              <a:spcAft>
                <a:spcPts val="300"/>
              </a:spcAft>
              <a:buClr>
                <a:srgbClr val="004494"/>
              </a:buClr>
              <a:buSzPct val="120000"/>
              <a:buFont typeface="Lucida Grande"/>
              <a:buNone/>
              <a:defRPr sz="2000" kern="1200">
                <a:solidFill>
                  <a:schemeClr val="accent4"/>
                </a:solidFill>
                <a:latin typeface="+mn-lt"/>
                <a:ea typeface="+mn-ea"/>
                <a:cs typeface="Arial"/>
              </a:defRPr>
            </a:lvl1pPr>
            <a:lvl2pPr marL="266703" indent="0" algn="l" defTabSz="533405" rtl="0" fontAlgn="base">
              <a:spcBef>
                <a:spcPts val="300"/>
              </a:spcBef>
              <a:spcAft>
                <a:spcPts val="300"/>
              </a:spcAft>
              <a:buClr>
                <a:srgbClr val="004494"/>
              </a:buClr>
              <a:buFont typeface="Lucida Grande"/>
              <a:buNone/>
              <a:defRPr kern="1200">
                <a:solidFill>
                  <a:schemeClr val="tx1"/>
                </a:solidFill>
                <a:latin typeface="+mn-lt"/>
                <a:ea typeface="+mn-ea"/>
                <a:cs typeface="Arial"/>
              </a:defRPr>
            </a:lvl2pPr>
            <a:lvl3pPr marL="806456" indent="-180976" algn="l" defTabSz="457204" rtl="0" fontAlgn="base">
              <a:spcBef>
                <a:spcPts val="300"/>
              </a:spcBef>
              <a:spcAft>
                <a:spcPts val="300"/>
              </a:spcAft>
              <a:buClr>
                <a:srgbClr val="004494"/>
              </a:buClr>
              <a:buSzPct val="100000"/>
              <a:buFont typeface="Lucida Grande"/>
              <a:buChar char="•"/>
              <a:defRPr sz="1600" kern="1200">
                <a:solidFill>
                  <a:schemeClr val="tx1"/>
                </a:solidFill>
                <a:latin typeface="+mn-lt"/>
                <a:ea typeface="+mn-ea"/>
                <a:cs typeface="Arial"/>
              </a:defRPr>
            </a:lvl3pPr>
            <a:lvl4pPr marL="1079509" indent="-179390" algn="l" defTabSz="457204" rtl="0" fontAlgn="base">
              <a:spcBef>
                <a:spcPts val="300"/>
              </a:spcBef>
              <a:spcAft>
                <a:spcPts val="300"/>
              </a:spcAft>
              <a:buClr>
                <a:srgbClr val="004494"/>
              </a:buClr>
              <a:buSzPct val="80000"/>
              <a:buFont typeface="Lucida Grande"/>
              <a:buChar char="-"/>
              <a:defRPr sz="1600" kern="1200">
                <a:solidFill>
                  <a:schemeClr val="tx1"/>
                </a:solidFill>
                <a:latin typeface="+mn-lt"/>
                <a:ea typeface="+mn-ea"/>
                <a:cs typeface="Arial" panose="020B0604020202020204" pitchFamily="34" charset="0"/>
              </a:defRPr>
            </a:lvl4pPr>
            <a:lvl5pPr marL="1258898" indent="-180976" algn="l" defTabSz="352428" rtl="0" fontAlgn="base">
              <a:spcBef>
                <a:spcPts val="300"/>
              </a:spcBef>
              <a:spcAft>
                <a:spcPts val="300"/>
              </a:spcAft>
              <a:buClr>
                <a:srgbClr val="133C75"/>
              </a:buClr>
              <a:buSzPct val="100000"/>
              <a:buFont typeface="Lucida Grande"/>
              <a:defRPr sz="1600" kern="1200">
                <a:solidFill>
                  <a:schemeClr val="tx1"/>
                </a:solidFill>
                <a:latin typeface="+mn-lt"/>
                <a:ea typeface="+mn-ea"/>
                <a:cs typeface="Arial" panose="020B0604020202020204" pitchFamily="34" charset="0"/>
              </a:defRPr>
            </a:lvl5pPr>
            <a:lvl6pPr marL="1350010" indent="0" algn="l" defTabSz="457204" rtl="0" eaLnBrk="1" latinLnBrk="0" hangingPunct="1">
              <a:spcBef>
                <a:spcPct val="20000"/>
              </a:spcBef>
              <a:buFontTx/>
              <a:buNone/>
              <a:defRPr sz="1600" kern="1200">
                <a:solidFill>
                  <a:schemeClr val="tx1"/>
                </a:solidFill>
                <a:latin typeface="+mn-lt"/>
                <a:ea typeface="+mn-ea"/>
                <a:cs typeface="+mn-cs"/>
              </a:defRPr>
            </a:lvl6pPr>
            <a:lvl7pPr marL="1525600" indent="0" algn="l" defTabSz="457204" rtl="0" eaLnBrk="1" latinLnBrk="0" hangingPunct="1">
              <a:spcBef>
                <a:spcPct val="20000"/>
              </a:spcBef>
              <a:buFont typeface="Arial"/>
              <a:buNone/>
              <a:defRPr sz="1400" kern="1200">
                <a:solidFill>
                  <a:schemeClr val="tx1"/>
                </a:solidFill>
                <a:latin typeface="+mn-lt"/>
                <a:ea typeface="+mn-ea"/>
                <a:cs typeface="+mn-cs"/>
              </a:defRPr>
            </a:lvl7pPr>
            <a:lvl8pPr marL="3429029" indent="-228602" algn="l" defTabSz="457204" rtl="0" eaLnBrk="1" latinLnBrk="0" hangingPunct="1">
              <a:spcBef>
                <a:spcPct val="20000"/>
              </a:spcBef>
              <a:buFont typeface="Arial"/>
              <a:buChar char="•"/>
              <a:defRPr sz="2000" kern="1200">
                <a:solidFill>
                  <a:schemeClr val="tx1"/>
                </a:solidFill>
                <a:latin typeface="+mn-lt"/>
                <a:ea typeface="+mn-ea"/>
                <a:cs typeface="+mn-cs"/>
              </a:defRPr>
            </a:lvl8pPr>
            <a:lvl9pPr marL="3886232" indent="-228602" algn="l" defTabSz="457204"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4" rtl="0" eaLnBrk="1" fontAlgn="base" latinLnBrk="0" hangingPunct="1">
              <a:lnSpc>
                <a:spcPct val="100000"/>
              </a:lnSpc>
              <a:spcBef>
                <a:spcPts val="1200"/>
              </a:spcBef>
              <a:spcAft>
                <a:spcPts val="300"/>
              </a:spcAft>
              <a:buClr>
                <a:srgbClr val="004494"/>
              </a:buClr>
              <a:buSzPct val="120000"/>
              <a:buFont typeface="Lucida Grande"/>
              <a:buNone/>
              <a:tabLst/>
              <a:defRPr/>
            </a:pPr>
            <a:r>
              <a:rPr lang="en-US" sz="1800" b="1" dirty="0">
                <a:solidFill>
                  <a:schemeClr val="tx2"/>
                </a:solidFill>
                <a:latin typeface="Arial"/>
              </a:rPr>
              <a:t>Quoi </a:t>
            </a:r>
            <a:r>
              <a:rPr kumimoji="0" lang="en-US" sz="1800" b="1" i="0" u="none" strike="noStrike" kern="1200" cap="none" spc="0" normalizeH="0" baseline="0" noProof="0" dirty="0">
                <a:ln>
                  <a:noFill/>
                </a:ln>
                <a:solidFill>
                  <a:schemeClr val="tx2"/>
                </a:solidFill>
                <a:effectLst/>
                <a:uLnTx/>
                <a:uFillTx/>
                <a:latin typeface="Arial"/>
                <a:ea typeface="+mn-ea"/>
                <a:cs typeface="Arial"/>
              </a:rPr>
              <a:t>:</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lang="en-US" sz="1800" dirty="0">
                <a:solidFill>
                  <a:sysClr val="windowText" lastClr="000000"/>
                </a:solidFill>
                <a:latin typeface="Arial"/>
              </a:rPr>
              <a:t>Etat d’esprit qui se </a:t>
            </a:r>
            <a:r>
              <a:rPr lang="en-US" sz="1800" dirty="0" err="1">
                <a:solidFill>
                  <a:sysClr val="windowText" lastClr="000000"/>
                </a:solidFill>
                <a:latin typeface="Arial"/>
              </a:rPr>
              <a:t>traduit</a:t>
            </a:r>
            <a:r>
              <a:rPr lang="en-US" sz="1800" dirty="0">
                <a:solidFill>
                  <a:sysClr val="windowText" lastClr="000000"/>
                </a:solidFill>
                <a:latin typeface="Arial"/>
              </a:rPr>
              <a:t> par un </a:t>
            </a:r>
            <a:r>
              <a:rPr lang="en-US" sz="1800" b="1" dirty="0">
                <a:solidFill>
                  <a:srgbClr val="009CEA"/>
                </a:solidFill>
                <a:latin typeface="Arial"/>
              </a:rPr>
              <a:t>moment de </a:t>
            </a:r>
            <a:r>
              <a:rPr lang="en-US" sz="1800" b="1" dirty="0" err="1">
                <a:solidFill>
                  <a:srgbClr val="009CEA"/>
                </a:solidFill>
                <a:latin typeface="Arial"/>
              </a:rPr>
              <a:t>courte</a:t>
            </a:r>
            <a:r>
              <a:rPr lang="en-US" sz="1800" b="1" dirty="0">
                <a:solidFill>
                  <a:srgbClr val="009CEA"/>
                </a:solidFill>
                <a:latin typeface="Arial"/>
              </a:rPr>
              <a:t> durée </a:t>
            </a:r>
            <a:r>
              <a:rPr lang="en-US" sz="1800" dirty="0">
                <a:solidFill>
                  <a:sysClr val="windowText" lastClr="000000"/>
                </a:solidFill>
                <a:latin typeface="Arial"/>
              </a:rPr>
              <a:t>pour </a:t>
            </a:r>
            <a:r>
              <a:rPr lang="en-US" sz="1800" dirty="0" err="1">
                <a:solidFill>
                  <a:sysClr val="windowText" lastClr="000000"/>
                </a:solidFill>
                <a:latin typeface="Arial"/>
              </a:rPr>
              <a:t>réfléchir</a:t>
            </a:r>
            <a:r>
              <a:rPr lang="en-US" sz="1800" dirty="0">
                <a:solidFill>
                  <a:sysClr val="windowText" lastClr="000000"/>
                </a:solidFill>
                <a:latin typeface="Arial"/>
              </a:rPr>
              <a:t> sur les dangers </a:t>
            </a:r>
            <a:r>
              <a:rPr lang="en-US" sz="1800" dirty="0" err="1">
                <a:solidFill>
                  <a:sysClr val="windowText" lastClr="000000"/>
                </a:solidFill>
                <a:latin typeface="Arial"/>
              </a:rPr>
              <a:t>mortels</a:t>
            </a:r>
            <a:endParaRPr lang="en-US" sz="1800" dirty="0">
              <a:solidFill>
                <a:sysClr val="windowText" lastClr="000000"/>
              </a:solidFill>
              <a:latin typeface="Arial"/>
            </a:endParaRPr>
          </a:p>
          <a:p>
            <a:r>
              <a:rPr lang="en-US" sz="1800" b="1" dirty="0" err="1">
                <a:solidFill>
                  <a:schemeClr val="tx2"/>
                </a:solidFill>
                <a:latin typeface="Arial"/>
              </a:rPr>
              <a:t>Pourquoi</a:t>
            </a:r>
            <a:r>
              <a:rPr lang="en-US" sz="1800" b="1" dirty="0">
                <a:solidFill>
                  <a:schemeClr val="tx2"/>
                </a:solidFill>
                <a:latin typeface="Arial"/>
              </a:rPr>
              <a:t> : </a:t>
            </a:r>
            <a:r>
              <a:rPr lang="fr-FR" sz="1800" dirty="0">
                <a:solidFill>
                  <a:sysClr val="windowText" lastClr="000000"/>
                </a:solidFill>
              </a:rPr>
              <a:t>Pour favoriser la conscience de l’environnement de travail</a:t>
            </a:r>
            <a:r>
              <a:rPr lang="en-US" sz="1800" dirty="0">
                <a:solidFill>
                  <a:sysClr val="windowText" lastClr="000000"/>
                </a:solidFill>
              </a:rPr>
              <a:t> et </a:t>
            </a:r>
            <a:r>
              <a:rPr lang="en-US" sz="1800" dirty="0" err="1">
                <a:solidFill>
                  <a:sysClr val="windowText" lastClr="000000"/>
                </a:solidFill>
              </a:rPr>
              <a:t>renforcer</a:t>
            </a:r>
            <a:r>
              <a:rPr lang="en-US" sz="1800" dirty="0">
                <a:solidFill>
                  <a:sysClr val="windowText" lastClr="000000"/>
                </a:solidFill>
              </a:rPr>
              <a:t> </a:t>
            </a:r>
            <a:r>
              <a:rPr lang="en-US" sz="1800" dirty="0" err="1">
                <a:solidFill>
                  <a:sysClr val="windowText" lastClr="000000"/>
                </a:solidFill>
              </a:rPr>
              <a:t>notre</a:t>
            </a:r>
            <a:r>
              <a:rPr lang="en-US" sz="1800" dirty="0">
                <a:solidFill>
                  <a:sysClr val="windowText" lastClr="000000"/>
                </a:solidFill>
              </a:rPr>
              <a:t> attention afin </a:t>
            </a:r>
            <a:r>
              <a:rPr lang="en-US" sz="1800" dirty="0" err="1">
                <a:solidFill>
                  <a:sysClr val="windowText" lastClr="000000"/>
                </a:solidFill>
              </a:rPr>
              <a:t>d’anticiper</a:t>
            </a:r>
            <a:r>
              <a:rPr lang="en-US" sz="1800" dirty="0">
                <a:solidFill>
                  <a:sysClr val="windowText" lastClr="000000"/>
                </a:solidFill>
              </a:rPr>
              <a:t> </a:t>
            </a:r>
            <a:r>
              <a:rPr lang="en-US" sz="1800" dirty="0" err="1">
                <a:solidFill>
                  <a:sysClr val="windowText" lastClr="000000"/>
                </a:solidFill>
              </a:rPr>
              <a:t>ce</a:t>
            </a:r>
            <a:r>
              <a:rPr lang="en-US" sz="1800" dirty="0">
                <a:solidFill>
                  <a:sysClr val="windowText" lastClr="000000"/>
                </a:solidFill>
              </a:rPr>
              <a:t> qui </a:t>
            </a:r>
            <a:r>
              <a:rPr lang="en-US" sz="1800" dirty="0" err="1">
                <a:solidFill>
                  <a:sysClr val="windowText" lastClr="000000"/>
                </a:solidFill>
              </a:rPr>
              <a:t>pourrait</a:t>
            </a:r>
            <a:r>
              <a:rPr lang="en-US" sz="1800" dirty="0">
                <a:solidFill>
                  <a:sysClr val="windowText" lastClr="000000"/>
                </a:solidFill>
              </a:rPr>
              <a:t> mal se passer</a:t>
            </a:r>
          </a:p>
          <a:p>
            <a:pPr lvl="0">
              <a:spcBef>
                <a:spcPts val="1200"/>
              </a:spcBef>
              <a:defRPr/>
            </a:pPr>
            <a:r>
              <a:rPr lang="en-US" sz="1800" b="1" dirty="0">
                <a:solidFill>
                  <a:schemeClr val="tx2"/>
                </a:solidFill>
                <a:latin typeface="Arial"/>
              </a:rPr>
              <a:t>Qui : </a:t>
            </a:r>
            <a:r>
              <a:rPr lang="en-US" sz="1800" dirty="0" err="1">
                <a:solidFill>
                  <a:sysClr val="windowText" lastClr="000000"/>
                </a:solidFill>
                <a:latin typeface="Arial"/>
              </a:rPr>
              <a:t>Toutes</a:t>
            </a:r>
            <a:r>
              <a:rPr lang="en-US" sz="1800" dirty="0">
                <a:solidFill>
                  <a:sysClr val="windowText" lastClr="000000"/>
                </a:solidFill>
                <a:latin typeface="Arial"/>
              </a:rPr>
              <a:t> les personnes </a:t>
            </a:r>
            <a:r>
              <a:rPr lang="en-US" sz="1800" dirty="0" err="1">
                <a:solidFill>
                  <a:sysClr val="windowText" lastClr="000000"/>
                </a:solidFill>
                <a:latin typeface="Arial"/>
              </a:rPr>
              <a:t>impliquées</a:t>
            </a:r>
            <a:r>
              <a:rPr lang="en-US" sz="1800" dirty="0">
                <a:solidFill>
                  <a:sysClr val="windowText" lastClr="000000"/>
                </a:solidFill>
                <a:latin typeface="Arial"/>
              </a:rPr>
              <a:t> dans la </a:t>
            </a:r>
            <a:r>
              <a:rPr lang="en-US" sz="1800" dirty="0" err="1">
                <a:solidFill>
                  <a:sysClr val="windowText" lastClr="000000"/>
                </a:solidFill>
                <a:latin typeface="Arial"/>
              </a:rPr>
              <a:t>tâche</a:t>
            </a:r>
            <a:r>
              <a:rPr lang="en-US" sz="1800" dirty="0">
                <a:solidFill>
                  <a:sysClr val="windowText" lastClr="000000"/>
                </a:solidFill>
                <a:latin typeface="Arial"/>
              </a:rPr>
              <a:t>, y </a:t>
            </a:r>
            <a:r>
              <a:rPr lang="en-US" sz="1800" dirty="0" err="1">
                <a:solidFill>
                  <a:sysClr val="windowText" lastClr="000000"/>
                </a:solidFill>
                <a:latin typeface="Arial"/>
              </a:rPr>
              <a:t>compris</a:t>
            </a:r>
            <a:r>
              <a:rPr lang="en-US" sz="1800" dirty="0">
                <a:solidFill>
                  <a:sysClr val="windowText" lastClr="000000"/>
                </a:solidFill>
                <a:latin typeface="Arial"/>
              </a:rPr>
              <a:t> </a:t>
            </a:r>
            <a:r>
              <a:rPr lang="en-US" sz="1800" dirty="0" err="1">
                <a:solidFill>
                  <a:sysClr val="windowText" lastClr="000000"/>
                </a:solidFill>
                <a:latin typeface="Arial"/>
              </a:rPr>
              <a:t>lorsqu’une</a:t>
            </a:r>
            <a:r>
              <a:rPr lang="en-US" sz="1800" dirty="0">
                <a:solidFill>
                  <a:sysClr val="windowText" lastClr="000000"/>
                </a:solidFill>
                <a:latin typeface="Arial"/>
              </a:rPr>
              <a:t> </a:t>
            </a:r>
            <a:r>
              <a:rPr lang="en-US" sz="1800" dirty="0" err="1">
                <a:solidFill>
                  <a:sysClr val="windowText" lastClr="000000"/>
                </a:solidFill>
                <a:latin typeface="Arial"/>
              </a:rPr>
              <a:t>personne</a:t>
            </a:r>
            <a:r>
              <a:rPr lang="en-US" sz="1800" dirty="0">
                <a:solidFill>
                  <a:sysClr val="windowText" lastClr="000000"/>
                </a:solidFill>
                <a:latin typeface="Arial"/>
              </a:rPr>
              <a:t> </a:t>
            </a:r>
            <a:r>
              <a:rPr lang="en-US" sz="1800" dirty="0" err="1">
                <a:solidFill>
                  <a:sysClr val="windowText" lastClr="000000"/>
                </a:solidFill>
                <a:latin typeface="Arial"/>
              </a:rPr>
              <a:t>travaille</a:t>
            </a:r>
            <a:r>
              <a:rPr lang="en-US" sz="1800" dirty="0">
                <a:solidFill>
                  <a:sysClr val="windowText" lastClr="000000"/>
                </a:solidFill>
                <a:latin typeface="Arial"/>
              </a:rPr>
              <a:t> </a:t>
            </a:r>
            <a:r>
              <a:rPr lang="en-US" sz="1800" dirty="0" err="1">
                <a:solidFill>
                  <a:sysClr val="windowText" lastClr="000000"/>
                </a:solidFill>
                <a:latin typeface="Arial"/>
              </a:rPr>
              <a:t>seule</a:t>
            </a:r>
            <a:r>
              <a:rPr lang="en-US" sz="1800" dirty="0">
                <a:solidFill>
                  <a:sysClr val="windowText" lastClr="000000"/>
                </a:solidFill>
                <a:latin typeface="Arial"/>
              </a:rPr>
              <a:t>. </a:t>
            </a:r>
            <a:r>
              <a:rPr lang="en-US" sz="1800" dirty="0" err="1">
                <a:solidFill>
                  <a:sysClr val="windowText" lastClr="000000"/>
                </a:solidFill>
                <a:latin typeface="Arial"/>
              </a:rPr>
              <a:t>Cela</a:t>
            </a:r>
            <a:r>
              <a:rPr lang="en-US" sz="1800" dirty="0">
                <a:solidFill>
                  <a:sysClr val="windowText" lastClr="000000"/>
                </a:solidFill>
                <a:latin typeface="Arial"/>
              </a:rPr>
              <a:t> </a:t>
            </a:r>
            <a:r>
              <a:rPr lang="en-US" sz="1800" dirty="0" err="1">
                <a:solidFill>
                  <a:sysClr val="windowText" lastClr="000000"/>
                </a:solidFill>
                <a:latin typeface="Arial"/>
              </a:rPr>
              <a:t>peut</a:t>
            </a:r>
            <a:r>
              <a:rPr lang="en-US" sz="1800" dirty="0">
                <a:solidFill>
                  <a:sysClr val="windowText" lastClr="000000"/>
                </a:solidFill>
                <a:latin typeface="Arial"/>
              </a:rPr>
              <a:t> </a:t>
            </a:r>
            <a:r>
              <a:rPr lang="en-US" sz="1800" dirty="0" err="1">
                <a:solidFill>
                  <a:sysClr val="windowText" lastClr="000000"/>
                </a:solidFill>
                <a:latin typeface="Arial"/>
              </a:rPr>
              <a:t>inclure</a:t>
            </a:r>
            <a:r>
              <a:rPr lang="en-US" sz="1800" dirty="0">
                <a:solidFill>
                  <a:sysClr val="windowText" lastClr="000000"/>
                </a:solidFill>
                <a:latin typeface="Arial"/>
              </a:rPr>
              <a:t> le personnel TotalEnergies </a:t>
            </a:r>
            <a:r>
              <a:rPr lang="en-US" sz="1800" dirty="0" err="1">
                <a:solidFill>
                  <a:sysClr val="windowText" lastClr="000000"/>
                </a:solidFill>
                <a:latin typeface="Arial"/>
              </a:rPr>
              <a:t>lorsqu’il</a:t>
            </a:r>
            <a:r>
              <a:rPr lang="en-US" sz="1800" dirty="0">
                <a:solidFill>
                  <a:sysClr val="windowText" lastClr="000000"/>
                </a:solidFill>
                <a:latin typeface="Arial"/>
              </a:rPr>
              <a:t> est </a:t>
            </a:r>
            <a:r>
              <a:rPr lang="en-US" sz="1800" dirty="0" err="1">
                <a:solidFill>
                  <a:sysClr val="windowText" lastClr="000000"/>
                </a:solidFill>
                <a:latin typeface="Arial"/>
              </a:rPr>
              <a:t>présent</a:t>
            </a:r>
            <a:endParaRPr lang="en-US" sz="1800" dirty="0">
              <a:solidFill>
                <a:sysClr val="windowText" lastClr="000000"/>
              </a:solidFill>
              <a:latin typeface="Arial"/>
            </a:endParaRPr>
          </a:p>
          <a:p>
            <a:pPr algn="l">
              <a:spcBef>
                <a:spcPts val="1200"/>
              </a:spcBef>
            </a:pPr>
            <a:r>
              <a:rPr lang="en-US" sz="1800" b="1" dirty="0">
                <a:solidFill>
                  <a:schemeClr val="tx2"/>
                </a:solidFill>
                <a:latin typeface="Arial"/>
              </a:rPr>
              <a:t>Quand :</a:t>
            </a:r>
          </a:p>
          <a:p>
            <a:pPr marL="285750" indent="-285750">
              <a:spcBef>
                <a:spcPts val="0"/>
              </a:spcBef>
              <a:buFont typeface="Arial" panose="020B0604020202020204" pitchFamily="34" charset="0"/>
              <a:buChar char="•"/>
            </a:pPr>
            <a:r>
              <a:rPr lang="en-US" sz="1800" dirty="0">
                <a:solidFill>
                  <a:sysClr val="windowText" lastClr="000000"/>
                </a:solidFill>
                <a:latin typeface="Arial"/>
              </a:rPr>
              <a:t>Au minimum, </a:t>
            </a:r>
            <a:r>
              <a:rPr lang="en-US" sz="1800" dirty="0" err="1">
                <a:solidFill>
                  <a:sysClr val="windowText" lastClr="000000"/>
                </a:solidFill>
                <a:latin typeface="Arial"/>
              </a:rPr>
              <a:t>exigé</a:t>
            </a:r>
            <a:r>
              <a:rPr lang="en-US" sz="1800" dirty="0">
                <a:solidFill>
                  <a:sysClr val="windowText" lastClr="000000"/>
                </a:solidFill>
                <a:latin typeface="Arial"/>
              </a:rPr>
              <a:t> pour </a:t>
            </a:r>
            <a:r>
              <a:rPr lang="en-US" sz="1800" dirty="0" err="1">
                <a:solidFill>
                  <a:sysClr val="windowText" lastClr="000000"/>
                </a:solidFill>
                <a:latin typeface="Arial"/>
              </a:rPr>
              <a:t>chaque</a:t>
            </a:r>
            <a:r>
              <a:rPr lang="en-US" sz="1800" dirty="0">
                <a:solidFill>
                  <a:sysClr val="windowText" lastClr="000000"/>
                </a:solidFill>
                <a:latin typeface="Arial"/>
              </a:rPr>
              <a:t> travail </a:t>
            </a:r>
            <a:r>
              <a:rPr lang="en-US" sz="1800" dirty="0" err="1">
                <a:solidFill>
                  <a:sysClr val="windowText" lastClr="000000"/>
                </a:solidFill>
                <a:latin typeface="Arial"/>
              </a:rPr>
              <a:t>couvert</a:t>
            </a:r>
            <a:r>
              <a:rPr lang="en-US" sz="1800" dirty="0">
                <a:solidFill>
                  <a:sysClr val="windowText" lastClr="000000"/>
                </a:solidFill>
                <a:latin typeface="Arial"/>
              </a:rPr>
              <a:t> par un </a:t>
            </a:r>
            <a:r>
              <a:rPr lang="en-US" sz="1800" dirty="0" err="1">
                <a:solidFill>
                  <a:sysClr val="windowText" lastClr="000000"/>
                </a:solidFill>
                <a:latin typeface="Arial"/>
              </a:rPr>
              <a:t>permis</a:t>
            </a:r>
            <a:r>
              <a:rPr lang="en-US" sz="1800" dirty="0">
                <a:solidFill>
                  <a:sysClr val="windowText" lastClr="000000"/>
                </a:solidFill>
                <a:latin typeface="Arial"/>
              </a:rPr>
              <a:t> de travail</a:t>
            </a:r>
          </a:p>
          <a:p>
            <a:pPr marL="285750" indent="-285750">
              <a:buFont typeface="Arial" panose="020B0604020202020204" pitchFamily="34" charset="0"/>
              <a:buChar char="•"/>
            </a:pPr>
            <a:r>
              <a:rPr lang="en-US" sz="1800" dirty="0" err="1">
                <a:solidFill>
                  <a:sysClr val="windowText" lastClr="000000"/>
                </a:solidFill>
                <a:latin typeface="Arial"/>
              </a:rPr>
              <a:t>Réalisé</a:t>
            </a:r>
            <a:r>
              <a:rPr lang="en-US" sz="1800" dirty="0">
                <a:solidFill>
                  <a:sysClr val="windowText" lastClr="000000"/>
                </a:solidFill>
                <a:latin typeface="Arial"/>
              </a:rPr>
              <a:t> après le Pré-job briefing</a:t>
            </a:r>
            <a:endParaRPr lang="en-US" sz="1800" i="1" dirty="0">
              <a:solidFill>
                <a:sysClr val="windowText" lastClr="000000"/>
              </a:solidFill>
              <a:latin typeface="Arial"/>
            </a:endParaRPr>
          </a:p>
          <a:p>
            <a:pPr marL="285750" indent="-285750" algn="l">
              <a:buFont typeface="Arial" panose="020B0604020202020204" pitchFamily="34" charset="0"/>
              <a:buChar char="•"/>
            </a:pPr>
            <a:r>
              <a:rPr lang="en-US" sz="1800" b="1" dirty="0" err="1">
                <a:solidFill>
                  <a:srgbClr val="009CEA"/>
                </a:solidFill>
                <a:latin typeface="Arial"/>
              </a:rPr>
              <a:t>Juste</a:t>
            </a:r>
            <a:r>
              <a:rPr lang="en-US" sz="1800" b="1" dirty="0">
                <a:solidFill>
                  <a:srgbClr val="009CEA"/>
                </a:solidFill>
                <a:latin typeface="Arial"/>
              </a:rPr>
              <a:t> </a:t>
            </a:r>
            <a:r>
              <a:rPr lang="en-US" sz="1800" b="1" dirty="0" err="1">
                <a:solidFill>
                  <a:srgbClr val="009CEA"/>
                </a:solidFill>
                <a:latin typeface="Arial"/>
              </a:rPr>
              <a:t>avant</a:t>
            </a:r>
            <a:r>
              <a:rPr lang="en-US" sz="1800" b="1" dirty="0">
                <a:solidFill>
                  <a:srgbClr val="009CEA"/>
                </a:solidFill>
                <a:latin typeface="Arial"/>
              </a:rPr>
              <a:t> de </a:t>
            </a:r>
            <a:r>
              <a:rPr lang="en-US" sz="1800" b="1" dirty="0" err="1">
                <a:solidFill>
                  <a:srgbClr val="009CEA"/>
                </a:solidFill>
                <a:latin typeface="Arial"/>
              </a:rPr>
              <a:t>démarrer</a:t>
            </a:r>
            <a:r>
              <a:rPr lang="en-US" sz="1800" b="1" dirty="0">
                <a:solidFill>
                  <a:srgbClr val="009CEA"/>
                </a:solidFill>
                <a:latin typeface="Arial"/>
              </a:rPr>
              <a:t> </a:t>
            </a:r>
            <a:r>
              <a:rPr kumimoji="0" lang="en-US" sz="1800" b="0" i="0" strike="noStrike" kern="1200" cap="none" spc="0" normalizeH="0" baseline="0" noProof="0" dirty="0">
                <a:ln>
                  <a:noFill/>
                </a:ln>
                <a:solidFill>
                  <a:sysClr val="windowText" lastClr="000000"/>
                </a:solidFill>
                <a:effectLst/>
                <a:uLnTx/>
                <a:uFillTx/>
                <a:latin typeface="Arial"/>
              </a:rPr>
              <a:t>le travail </a:t>
            </a:r>
            <a:r>
              <a:rPr kumimoji="0" lang="en-US" sz="1800" b="0" i="0" strike="noStrike" kern="1200" cap="none" spc="0" normalizeH="0" baseline="0" noProof="0" dirty="0" err="1">
                <a:ln>
                  <a:noFill/>
                </a:ln>
                <a:solidFill>
                  <a:sysClr val="windowText" lastClr="000000"/>
                </a:solidFill>
                <a:effectLst/>
                <a:uLnTx/>
                <a:uFillTx/>
                <a:latin typeface="Arial"/>
              </a:rPr>
              <a:t>lorsqu</a:t>
            </a:r>
            <a:r>
              <a:rPr lang="en-US" sz="1800" dirty="0">
                <a:solidFill>
                  <a:sysClr val="windowText" lastClr="000000"/>
                </a:solidFill>
                <a:latin typeface="Arial"/>
              </a:rPr>
              <a:t>e tout est prêt</a:t>
            </a:r>
            <a:r>
              <a:rPr kumimoji="0" lang="en-US" sz="1800" b="0" i="0" strike="noStrike" kern="1200" cap="none" spc="0" normalizeH="0" baseline="0" noProof="0" dirty="0">
                <a:ln>
                  <a:noFill/>
                </a:ln>
                <a:solidFill>
                  <a:sysClr val="windowText" lastClr="000000"/>
                </a:solidFill>
                <a:effectLst/>
                <a:uLnTx/>
                <a:uFillTx/>
                <a:latin typeface="Arial"/>
              </a:rPr>
              <a:t>, </a:t>
            </a:r>
            <a:r>
              <a:rPr lang="en-US" sz="1800" dirty="0">
                <a:solidFill>
                  <a:sysClr val="windowText" lastClr="000000"/>
                </a:solidFill>
                <a:latin typeface="Arial"/>
              </a:rPr>
              <a:t>et</a:t>
            </a:r>
            <a:r>
              <a:rPr kumimoji="0" lang="en-US" sz="1800" b="0" i="0" strike="noStrike" kern="1200" cap="none" spc="0" normalizeH="0" baseline="0" noProof="0" dirty="0">
                <a:ln>
                  <a:noFill/>
                </a:ln>
                <a:solidFill>
                  <a:sysClr val="windowText" lastClr="000000"/>
                </a:solidFill>
                <a:effectLst/>
                <a:uLnTx/>
                <a:uFillTx/>
                <a:latin typeface="Arial"/>
              </a:rPr>
              <a:t> </a:t>
            </a:r>
            <a:r>
              <a:rPr lang="en-US" sz="1800" b="1" dirty="0" err="1">
                <a:solidFill>
                  <a:srgbClr val="009CEA"/>
                </a:solidFill>
                <a:latin typeface="Arial"/>
              </a:rPr>
              <a:t>juste</a:t>
            </a:r>
            <a:r>
              <a:rPr lang="en-US" sz="1800" b="1" dirty="0">
                <a:solidFill>
                  <a:srgbClr val="009CEA"/>
                </a:solidFill>
                <a:latin typeface="Arial"/>
              </a:rPr>
              <a:t> </a:t>
            </a:r>
            <a:r>
              <a:rPr lang="en-US" sz="1800" b="1" dirty="0" err="1">
                <a:solidFill>
                  <a:srgbClr val="009CEA"/>
                </a:solidFill>
                <a:latin typeface="Arial"/>
              </a:rPr>
              <a:t>avant</a:t>
            </a:r>
            <a:r>
              <a:rPr lang="en-US" sz="1800" b="1" dirty="0">
                <a:solidFill>
                  <a:srgbClr val="009CEA"/>
                </a:solidFill>
                <a:latin typeface="Arial"/>
              </a:rPr>
              <a:t> de </a:t>
            </a:r>
            <a:r>
              <a:rPr lang="en-US" sz="1800" b="1" dirty="0" err="1">
                <a:solidFill>
                  <a:srgbClr val="009CEA"/>
                </a:solidFill>
                <a:latin typeface="Arial"/>
              </a:rPr>
              <a:t>redémarrer</a:t>
            </a:r>
            <a:r>
              <a:rPr lang="en-US" sz="1800" b="1" dirty="0">
                <a:solidFill>
                  <a:srgbClr val="009CEA"/>
                </a:solidFill>
                <a:latin typeface="Arial"/>
              </a:rPr>
              <a:t> </a:t>
            </a:r>
            <a:r>
              <a:rPr lang="en-US" sz="1800" dirty="0">
                <a:solidFill>
                  <a:sysClr val="windowText" lastClr="000000"/>
                </a:solidFill>
                <a:latin typeface="Arial"/>
              </a:rPr>
              <a:t>pour </a:t>
            </a:r>
            <a:r>
              <a:rPr lang="en-US" sz="1800" dirty="0" err="1">
                <a:solidFill>
                  <a:sysClr val="windowText" lastClr="000000"/>
                </a:solidFill>
                <a:latin typeface="Arial"/>
              </a:rPr>
              <a:t>être</a:t>
            </a:r>
            <a:r>
              <a:rPr lang="en-US" sz="1800" dirty="0">
                <a:solidFill>
                  <a:sysClr val="windowText" lastClr="000000"/>
                </a:solidFill>
                <a:latin typeface="Arial"/>
              </a:rPr>
              <a:t> </a:t>
            </a:r>
            <a:r>
              <a:rPr lang="en-US" sz="1800" dirty="0" err="1">
                <a:solidFill>
                  <a:sysClr val="windowText" lastClr="000000"/>
                </a:solidFill>
                <a:latin typeface="Arial"/>
              </a:rPr>
              <a:t>sûr</a:t>
            </a:r>
            <a:r>
              <a:rPr lang="en-US" sz="1800" dirty="0">
                <a:solidFill>
                  <a:sysClr val="windowText" lastClr="000000"/>
                </a:solidFill>
                <a:latin typeface="Arial"/>
              </a:rPr>
              <a:t> que les conditions </a:t>
            </a:r>
            <a:r>
              <a:rPr lang="en-US" sz="1800" dirty="0" err="1">
                <a:solidFill>
                  <a:sysClr val="windowText" lastClr="000000"/>
                </a:solidFill>
                <a:latin typeface="Arial"/>
              </a:rPr>
              <a:t>n’ont</a:t>
            </a:r>
            <a:r>
              <a:rPr lang="en-US" sz="1800" dirty="0">
                <a:solidFill>
                  <a:sysClr val="windowText" lastClr="000000"/>
                </a:solidFill>
                <a:latin typeface="Arial"/>
              </a:rPr>
              <a:t> pas </a:t>
            </a:r>
            <a:r>
              <a:rPr lang="en-US" sz="1800" dirty="0" err="1">
                <a:solidFill>
                  <a:sysClr val="windowText" lastClr="000000"/>
                </a:solidFill>
                <a:latin typeface="Arial"/>
              </a:rPr>
              <a:t>changé</a:t>
            </a:r>
            <a:endParaRPr lang="en-US" sz="1800" dirty="0">
              <a:solidFill>
                <a:sysClr val="windowText" lastClr="000000"/>
              </a:solidFill>
              <a:latin typeface="Arial"/>
            </a:endParaRPr>
          </a:p>
          <a:p>
            <a:r>
              <a:rPr lang="en-US" sz="1800" b="1" dirty="0">
                <a:solidFill>
                  <a:schemeClr val="tx2"/>
                </a:solidFill>
                <a:latin typeface="Arial"/>
              </a:rPr>
              <a:t>Où : </a:t>
            </a:r>
            <a:r>
              <a:rPr lang="fr-FR" sz="1800" dirty="0">
                <a:solidFill>
                  <a:sysClr val="windowText" lastClr="000000"/>
                </a:solidFill>
                <a:latin typeface="Arial"/>
              </a:rPr>
              <a:t>Sur le lieu d’exécution ou à l’endroit le plus sûr à proximité</a:t>
            </a:r>
          </a:p>
          <a:p>
            <a:r>
              <a:rPr lang="en-US" sz="1800" b="1" dirty="0">
                <a:solidFill>
                  <a:schemeClr val="tx2"/>
                </a:solidFill>
                <a:latin typeface="Arial"/>
              </a:rPr>
              <a:t>Comment :</a:t>
            </a:r>
            <a:r>
              <a:rPr kumimoji="0" lang="en-US" sz="1800" b="0" i="0" u="none" strike="noStrike" kern="1200" cap="none" spc="0" normalizeH="0" baseline="0" noProof="0" dirty="0">
                <a:ln>
                  <a:noFill/>
                </a:ln>
                <a:solidFill>
                  <a:srgbClr val="004494"/>
                </a:solidFill>
                <a:effectLst/>
                <a:uLnTx/>
                <a:uFillTx/>
                <a:latin typeface="Arial"/>
                <a:ea typeface="+mn-ea"/>
                <a:cs typeface="Arial"/>
              </a:rPr>
              <a:t> </a:t>
            </a:r>
            <a:r>
              <a:rPr kumimoji="0" lang="en-US" sz="1800" b="0" i="0" u="none" strike="noStrike" kern="1200" cap="none" spc="0" normalizeH="0" baseline="0" noProof="0" dirty="0" err="1">
                <a:ln>
                  <a:noFill/>
                </a:ln>
                <a:solidFill>
                  <a:sysClr val="windowText" lastClr="000000"/>
                </a:solidFill>
                <a:effectLst/>
                <a:uLnTx/>
                <a:uFillTx/>
                <a:latin typeface="Arial"/>
                <a:ea typeface="+mn-ea"/>
                <a:cs typeface="Arial"/>
              </a:rPr>
              <a:t>Chaque</a:t>
            </a:r>
            <a:r>
              <a:rPr kumimoji="0" lang="en-US" sz="1800" b="0" i="0" u="none" strike="noStrike" kern="1200" cap="none" spc="0" normalizeH="0" baseline="0" noProof="0" dirty="0">
                <a:ln>
                  <a:noFill/>
                </a:ln>
                <a:solidFill>
                  <a:sysClr val="windowText" lastClr="000000"/>
                </a:solidFill>
                <a:effectLst/>
                <a:uLnTx/>
                <a:uFillTx/>
                <a:latin typeface="Arial"/>
                <a:ea typeface="+mn-ea"/>
                <a:cs typeface="Arial"/>
              </a:rPr>
              <a:t> </a:t>
            </a:r>
            <a:r>
              <a:rPr kumimoji="0" lang="en-US" sz="1800" b="0" i="0" u="none" strike="noStrike" kern="1200" cap="none" spc="0" normalizeH="0" baseline="0" noProof="0" dirty="0" err="1">
                <a:ln>
                  <a:noFill/>
                </a:ln>
                <a:solidFill>
                  <a:sysClr val="windowText" lastClr="000000"/>
                </a:solidFill>
                <a:effectLst/>
                <a:uLnTx/>
                <a:uFillTx/>
                <a:latin typeface="Arial"/>
                <a:ea typeface="+mn-ea"/>
                <a:cs typeface="Arial"/>
              </a:rPr>
              <a:t>intervenant</a:t>
            </a:r>
            <a:r>
              <a:rPr kumimoji="0" lang="en-US" sz="1800" b="0" i="0" u="none" strike="noStrike" kern="1200" cap="none" spc="0" normalizeH="0" baseline="0" noProof="0" dirty="0">
                <a:ln>
                  <a:noFill/>
                </a:ln>
                <a:solidFill>
                  <a:sysClr val="windowText" lastClr="000000"/>
                </a:solidFill>
                <a:effectLst/>
                <a:uLnTx/>
                <a:uFillTx/>
                <a:latin typeface="Arial"/>
                <a:ea typeface="+mn-ea"/>
                <a:cs typeface="Arial"/>
              </a:rPr>
              <a:t> </a:t>
            </a:r>
            <a:r>
              <a:rPr lang="en-US" sz="1800" dirty="0" err="1">
                <a:solidFill>
                  <a:sysClr val="windowText" lastClr="000000"/>
                </a:solidFill>
                <a:latin typeface="Arial"/>
              </a:rPr>
              <a:t>réfléchit</a:t>
            </a:r>
            <a:r>
              <a:rPr lang="en-US" sz="1800" dirty="0">
                <a:solidFill>
                  <a:sysClr val="windowText" lastClr="000000"/>
                </a:solidFill>
                <a:latin typeface="Arial"/>
              </a:rPr>
              <a:t> sur la base des 4 questions et </a:t>
            </a:r>
            <a:r>
              <a:rPr lang="en-US" sz="1800" dirty="0" err="1">
                <a:solidFill>
                  <a:sysClr val="windowText" lastClr="000000"/>
                </a:solidFill>
                <a:latin typeface="Arial"/>
              </a:rPr>
              <a:t>interagit</a:t>
            </a:r>
            <a:r>
              <a:rPr lang="en-US" sz="1800" dirty="0">
                <a:solidFill>
                  <a:sysClr val="windowText" lastClr="000000"/>
                </a:solidFill>
                <a:latin typeface="Arial"/>
              </a:rPr>
              <a:t> avec </a:t>
            </a:r>
            <a:r>
              <a:rPr lang="en-US" sz="1800" dirty="0" err="1">
                <a:solidFill>
                  <a:sysClr val="windowText" lastClr="000000"/>
                </a:solidFill>
                <a:latin typeface="Arial"/>
              </a:rPr>
              <a:t>ses</a:t>
            </a:r>
            <a:r>
              <a:rPr lang="en-US" sz="1800" dirty="0">
                <a:solidFill>
                  <a:sysClr val="windowText" lastClr="000000"/>
                </a:solidFill>
                <a:latin typeface="Arial"/>
              </a:rPr>
              <a:t> </a:t>
            </a:r>
            <a:r>
              <a:rPr lang="en-US" sz="1800" dirty="0" err="1">
                <a:solidFill>
                  <a:sysClr val="windowText" lastClr="000000"/>
                </a:solidFill>
                <a:latin typeface="Arial"/>
              </a:rPr>
              <a:t>collègues</a:t>
            </a:r>
            <a:r>
              <a:rPr lang="en-US" sz="1800" dirty="0">
                <a:solidFill>
                  <a:sysClr val="windowText" lastClr="000000"/>
                </a:solidFill>
                <a:latin typeface="Arial"/>
              </a:rPr>
              <a:t> le </a:t>
            </a:r>
            <a:r>
              <a:rPr lang="en-US" sz="1800" dirty="0" err="1">
                <a:solidFill>
                  <a:sysClr val="windowText" lastClr="000000"/>
                </a:solidFill>
                <a:latin typeface="Arial"/>
              </a:rPr>
              <a:t>cas</a:t>
            </a:r>
            <a:r>
              <a:rPr lang="en-US" sz="1800" dirty="0">
                <a:solidFill>
                  <a:sysClr val="windowText" lastClr="000000"/>
                </a:solidFill>
                <a:latin typeface="Arial"/>
              </a:rPr>
              <a:t> </a:t>
            </a:r>
            <a:r>
              <a:rPr lang="en-US" sz="1800" dirty="0" err="1">
                <a:solidFill>
                  <a:sysClr val="windowText" lastClr="000000"/>
                </a:solidFill>
                <a:latin typeface="Arial"/>
              </a:rPr>
              <a:t>échéant</a:t>
            </a:r>
            <a:r>
              <a:rPr kumimoji="0" lang="en-US" sz="1800" b="0" i="0" u="none" strike="noStrike" kern="1200" cap="none" spc="0" normalizeH="0" baseline="0" noProof="0" dirty="0">
                <a:ln>
                  <a:noFill/>
                </a:ln>
                <a:solidFill>
                  <a:sysClr val="windowText" lastClr="000000"/>
                </a:solidFill>
                <a:effectLst/>
                <a:uLnTx/>
                <a:uFillTx/>
                <a:latin typeface="Arial"/>
                <a:ea typeface="+mn-ea"/>
                <a:cs typeface="Arial"/>
              </a:rPr>
              <a:t>. </a:t>
            </a:r>
            <a:r>
              <a:rPr lang="fr-FR" sz="1800" dirty="0">
                <a:solidFill>
                  <a:sysClr val="windowText" lastClr="000000"/>
                </a:solidFill>
                <a:latin typeface="Arial"/>
              </a:rPr>
              <a:t>Si les conditions ne sont pas réunies, en cas de doute, ou en cas de changement, tout intervenant peut appliquer un </a:t>
            </a:r>
            <a:r>
              <a:rPr lang="en-US" sz="1800" b="1" dirty="0">
                <a:solidFill>
                  <a:srgbClr val="FF0000"/>
                </a:solidFill>
                <a:latin typeface="Arial"/>
              </a:rPr>
              <a:t>STOP (feu rouge)</a:t>
            </a:r>
          </a:p>
        </p:txBody>
      </p:sp>
      <p:pic>
        <p:nvPicPr>
          <p:cNvPr id="2" name="Image 1" descr="Une image contenant texte, capture d’écran, Police&#10;&#10;Description générée automatiquement">
            <a:extLst>
              <a:ext uri="{FF2B5EF4-FFF2-40B4-BE49-F238E27FC236}">
                <a16:creationId xmlns:a16="http://schemas.microsoft.com/office/drawing/2014/main" id="{EFAB651E-E8AC-7919-8513-36637ADCD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114" y="1584775"/>
            <a:ext cx="2642552" cy="3962586"/>
          </a:xfrm>
          <a:prstGeom prst="rect">
            <a:avLst/>
          </a:prstGeom>
        </p:spPr>
      </p:pic>
    </p:spTree>
    <p:extLst>
      <p:ext uri="{BB962C8B-B14F-4D97-AF65-F5344CB8AC3E}">
        <p14:creationId xmlns:p14="http://schemas.microsoft.com/office/powerpoint/2010/main" val="209030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a:xfrm>
            <a:off x="469879" y="242844"/>
            <a:ext cx="9720000" cy="1008000"/>
          </a:xfrm>
        </p:spPr>
        <p:txBody>
          <a:bodyPr>
            <a:noAutofit/>
          </a:bodyPr>
          <a:lstStyle/>
          <a:p>
            <a:r>
              <a:rPr lang="en-US" sz="3000" b="0" i="0" u="none" strike="noStrike" dirty="0">
                <a:solidFill>
                  <a:srgbClr val="009CEA"/>
                </a:solidFill>
                <a:effectLst/>
                <a:latin typeface="Arial" panose="020B0604020202020204" pitchFamily="34" charset="0"/>
              </a:rPr>
              <a:t>Feu vert </a:t>
            </a:r>
            <a:r>
              <a:rPr lang="en-US" sz="3000" b="0" i="0" u="none" strike="noStrike" dirty="0" err="1">
                <a:solidFill>
                  <a:srgbClr val="009CEA"/>
                </a:solidFill>
                <a:effectLst/>
                <a:latin typeface="Arial" panose="020B0604020202020204" pitchFamily="34" charset="0"/>
              </a:rPr>
              <a:t>sécurité</a:t>
            </a:r>
            <a:endParaRPr lang="fr-FR" dirty="0"/>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fr-FR" dirty="0"/>
              <a:t>Support de formation feu vert sécurité</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900" b="1"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8" name="ZoneTexte 7">
            <a:extLst>
              <a:ext uri="{FF2B5EF4-FFF2-40B4-BE49-F238E27FC236}">
                <a16:creationId xmlns:a16="http://schemas.microsoft.com/office/drawing/2014/main" id="{74392B2E-B8BD-9F11-E0ED-12F55F2C100E}"/>
              </a:ext>
            </a:extLst>
          </p:cNvPr>
          <p:cNvSpPr txBox="1"/>
          <p:nvPr/>
        </p:nvSpPr>
        <p:spPr>
          <a:xfrm>
            <a:off x="8990523" y="4525312"/>
            <a:ext cx="3047999" cy="1892826"/>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dirty="0">
                <a:ln>
                  <a:noFill/>
                </a:ln>
                <a:solidFill>
                  <a:srgbClr val="374649"/>
                </a:solidFill>
                <a:effectLst/>
                <a:uLnTx/>
                <a:uFillTx/>
                <a:latin typeface="Arial" panose="020B0604020202020204"/>
                <a:ea typeface="+mn-ea"/>
                <a:cs typeface="+mn-cs"/>
              </a:rPr>
              <a:t>          Le Feu vert sécurité est </a:t>
            </a:r>
            <a:r>
              <a:rPr kumimoji="0" lang="fr-FR" sz="1400" b="1" i="0" u="none" strike="noStrike" kern="1200" cap="none" spc="0" normalizeH="0" baseline="0" noProof="0" dirty="0">
                <a:ln>
                  <a:noFill/>
                </a:ln>
                <a:solidFill>
                  <a:srgbClr val="009CEA"/>
                </a:solidFill>
                <a:effectLst/>
                <a:uLnTx/>
                <a:uFillTx/>
                <a:latin typeface="Arial" panose="020B0604020202020204"/>
                <a:ea typeface="+mn-ea"/>
                <a:cs typeface="+mn-cs"/>
              </a:rPr>
              <a:t>complémentaire</a:t>
            </a:r>
            <a:r>
              <a:rPr kumimoji="0" lang="fr-FR" sz="1400" b="0" i="0" u="none" strike="noStrike" kern="1200" cap="none" spc="0" normalizeH="0" baseline="0" noProof="0" dirty="0">
                <a:ln>
                  <a:noFill/>
                </a:ln>
                <a:solidFill>
                  <a:srgbClr val="374649"/>
                </a:solidFill>
                <a:effectLst/>
                <a:uLnTx/>
                <a:uFillTx/>
                <a:latin typeface="Arial" panose="020B0604020202020204"/>
                <a:ea typeface="+mn-ea"/>
                <a:cs typeface="+mn-cs"/>
              </a:rPr>
              <a:t> et vient </a:t>
            </a:r>
            <a:r>
              <a:rPr kumimoji="0" lang="fr-FR" sz="1400" b="1" i="0" u="none" strike="noStrike" kern="1200" cap="none" spc="0" normalizeH="0" baseline="0" noProof="0" dirty="0">
                <a:ln>
                  <a:noFill/>
                </a:ln>
                <a:solidFill>
                  <a:srgbClr val="009CEA"/>
                </a:solidFill>
                <a:effectLst/>
                <a:uLnTx/>
                <a:uFillTx/>
                <a:latin typeface="Arial" panose="020B0604020202020204"/>
                <a:ea typeface="+mn-ea"/>
                <a:cs typeface="+mn-cs"/>
              </a:rPr>
              <a:t>après </a:t>
            </a:r>
            <a:r>
              <a:rPr kumimoji="0" lang="fr-FR" sz="1400" b="0" i="0" u="none" strike="noStrike" kern="1200" cap="none" spc="0" normalizeH="0" baseline="0" noProof="0" dirty="0">
                <a:ln>
                  <a:noFill/>
                </a:ln>
                <a:solidFill>
                  <a:srgbClr val="374649"/>
                </a:solidFill>
                <a:effectLst/>
                <a:uLnTx/>
                <a:uFillTx/>
                <a:latin typeface="Arial" panose="020B0604020202020204"/>
                <a:ea typeface="+mn-ea"/>
                <a:cs typeface="+mn-cs"/>
              </a:rPr>
              <a:t>le Pré-job briefing.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1400" b="0" i="0" u="none" strike="noStrike" kern="1200" cap="none" spc="0" normalizeH="0" baseline="0" noProof="0" dirty="0">
                <a:ln>
                  <a:noFill/>
                </a:ln>
                <a:solidFill>
                  <a:srgbClr val="374649"/>
                </a:solidFill>
                <a:effectLst/>
                <a:uLnTx/>
                <a:uFillTx/>
                <a:latin typeface="Arial" panose="020B0604020202020204"/>
                <a:ea typeface="+mn-ea"/>
                <a:cs typeface="+mn-cs"/>
              </a:rPr>
              <a:t>Le Pré-job briefing consiste à expliquer </a:t>
            </a:r>
            <a:r>
              <a:rPr kumimoji="0" lang="fr-FR" sz="1400" b="1" i="0" u="none" strike="noStrike" kern="1200" cap="none" spc="0" normalizeH="0" baseline="0" noProof="0" dirty="0">
                <a:ln>
                  <a:noFill/>
                </a:ln>
                <a:solidFill>
                  <a:srgbClr val="009CEA"/>
                </a:solidFill>
                <a:effectLst/>
                <a:uLnTx/>
                <a:uFillTx/>
                <a:latin typeface="Arial" panose="020B0604020202020204"/>
                <a:ea typeface="+mn-ea"/>
                <a:cs typeface="+mn-cs"/>
              </a:rPr>
              <a:t>formellement </a:t>
            </a:r>
            <a:r>
              <a:rPr kumimoji="0" lang="fr-FR" sz="1400" b="0" i="0" u="none" strike="noStrike" kern="1200" cap="none" spc="0" normalizeH="0" baseline="0" noProof="0" dirty="0">
                <a:ln>
                  <a:noFill/>
                </a:ln>
                <a:solidFill>
                  <a:srgbClr val="374649"/>
                </a:solidFill>
                <a:effectLst/>
                <a:uLnTx/>
                <a:uFillTx/>
                <a:latin typeface="Arial" panose="020B0604020202020204"/>
                <a:ea typeface="+mn-ea"/>
                <a:cs typeface="+mn-cs"/>
              </a:rPr>
              <a:t>le travail à réaliser, l’environnement de travail, les risques identifiés et les mesures de contrôle associés.</a:t>
            </a:r>
          </a:p>
        </p:txBody>
      </p:sp>
      <p:pic>
        <p:nvPicPr>
          <p:cNvPr id="2050" name="Picture 2" descr="Ampoule Art vectoriel, icônes et graphiques à télécharger gratuitement">
            <a:extLst>
              <a:ext uri="{FF2B5EF4-FFF2-40B4-BE49-F238E27FC236}">
                <a16:creationId xmlns:a16="http://schemas.microsoft.com/office/drawing/2014/main" id="{B6A32331-86E3-AB3C-3773-55806AF1D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280" y="3970339"/>
            <a:ext cx="842920" cy="73903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A010949-398E-22E3-6045-48628ECEB7DE}"/>
              </a:ext>
            </a:extLst>
          </p:cNvPr>
          <p:cNvPicPr>
            <a:picLocks noChangeAspect="1"/>
          </p:cNvPicPr>
          <p:nvPr/>
        </p:nvPicPr>
        <p:blipFill>
          <a:blip r:embed="rId4"/>
          <a:stretch>
            <a:fillRect/>
          </a:stretch>
        </p:blipFill>
        <p:spPr>
          <a:xfrm>
            <a:off x="9144001" y="203078"/>
            <a:ext cx="2894522" cy="3730308"/>
          </a:xfrm>
          <a:prstGeom prst="rect">
            <a:avLst/>
          </a:prstGeom>
        </p:spPr>
      </p:pic>
      <p:pic>
        <p:nvPicPr>
          <p:cNvPr id="3" name="Image 2">
            <a:extLst>
              <a:ext uri="{FF2B5EF4-FFF2-40B4-BE49-F238E27FC236}">
                <a16:creationId xmlns:a16="http://schemas.microsoft.com/office/drawing/2014/main" id="{E5C87CA1-3B25-15EA-375C-B153DB1CC69A}"/>
              </a:ext>
            </a:extLst>
          </p:cNvPr>
          <p:cNvPicPr>
            <a:picLocks noChangeAspect="1"/>
          </p:cNvPicPr>
          <p:nvPr/>
        </p:nvPicPr>
        <p:blipFill>
          <a:blip r:embed="rId5">
            <a:extLst>
              <a:ext uri="{28A0092B-C50C-407E-A947-70E740481C1C}">
                <a14:useLocalDpi xmlns:a14="http://schemas.microsoft.com/office/drawing/2010/main" val="0"/>
              </a:ext>
            </a:extLst>
          </a:blip>
          <a:srcRect t="28198" b="11184"/>
          <a:stretch/>
        </p:blipFill>
        <p:spPr>
          <a:xfrm>
            <a:off x="3313640" y="242844"/>
            <a:ext cx="1510133" cy="505494"/>
          </a:xfrm>
          <a:prstGeom prst="rect">
            <a:avLst/>
          </a:prstGeom>
        </p:spPr>
      </p:pic>
      <p:pic>
        <p:nvPicPr>
          <p:cNvPr id="5" name="Image 4">
            <a:hlinkClick r:id="rId6"/>
            <a:extLst>
              <a:ext uri="{FF2B5EF4-FFF2-40B4-BE49-F238E27FC236}">
                <a16:creationId xmlns:a16="http://schemas.microsoft.com/office/drawing/2014/main" id="{112B3A8F-3774-4ED1-7B55-7E595E30198C}"/>
              </a:ext>
            </a:extLst>
          </p:cNvPr>
          <p:cNvPicPr>
            <a:picLocks noChangeAspect="1"/>
          </p:cNvPicPr>
          <p:nvPr/>
        </p:nvPicPr>
        <p:blipFill>
          <a:blip r:embed="rId7"/>
          <a:srcRect l="9443" r="9443"/>
          <a:stretch/>
        </p:blipFill>
        <p:spPr>
          <a:xfrm>
            <a:off x="1380502" y="1204663"/>
            <a:ext cx="6191211" cy="4206323"/>
          </a:xfrm>
          <a:prstGeom prst="rect">
            <a:avLst/>
          </a:prstGeom>
        </p:spPr>
      </p:pic>
      <p:sp>
        <p:nvSpPr>
          <p:cNvPr id="7" name="ZoneTexte 6">
            <a:extLst>
              <a:ext uri="{FF2B5EF4-FFF2-40B4-BE49-F238E27FC236}">
                <a16:creationId xmlns:a16="http://schemas.microsoft.com/office/drawing/2014/main" id="{FCACB07E-CCE6-1830-4AFC-85DC8A1E3725}"/>
              </a:ext>
            </a:extLst>
          </p:cNvPr>
          <p:cNvSpPr txBox="1"/>
          <p:nvPr/>
        </p:nvSpPr>
        <p:spPr>
          <a:xfrm>
            <a:off x="1358644" y="5527544"/>
            <a:ext cx="6191211" cy="369332"/>
          </a:xfrm>
          <a:prstGeom prst="rect">
            <a:avLst/>
          </a:prstGeom>
          <a:noFill/>
        </p:spPr>
        <p:txBody>
          <a:bodyPr wrap="square" rtlCol="0">
            <a:spAutoFit/>
          </a:bodyPr>
          <a:lstStyle/>
          <a:p>
            <a:pPr algn="ctr"/>
            <a:r>
              <a:rPr lang="fr-FR" b="1" u="sng" dirty="0"/>
              <a:t>Vidéo</a:t>
            </a:r>
            <a:r>
              <a:rPr lang="fr-FR" dirty="0"/>
              <a:t> : Feu vert sécurité avant démarrage des travaux</a:t>
            </a:r>
          </a:p>
        </p:txBody>
      </p:sp>
    </p:spTree>
    <p:extLst>
      <p:ext uri="{BB962C8B-B14F-4D97-AF65-F5344CB8AC3E}">
        <p14:creationId xmlns:p14="http://schemas.microsoft.com/office/powerpoint/2010/main" val="42236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517E99B6-38AA-FA43-B9D7-E7624BDDD44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1BED9B8-598C-AA45-9FCA-0E8BF81E495D}"/>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DFFD374-ED35-5947-A71F-7A9A5C60E258}"/>
    </a:ext>
  </a:extLst>
</a:theme>
</file>

<file path=ppt/theme/theme5.xml><?xml version="1.0" encoding="utf-8"?>
<a:theme xmlns:a="http://schemas.openxmlformats.org/drawingml/2006/main" name="TotalEnergies AA - Blue">
  <a:themeElements>
    <a:clrScheme name="TotalEnergies AA - Blue">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6" id="{779B19AB-AD3F-4B44-B325-75D699028D8A}" vid="{EAA27870-50FD-5748-8E9B-2FB7223DE94F}"/>
    </a:ext>
  </a:extLst>
</a:theme>
</file>

<file path=ppt/theme/theme6.xml><?xml version="1.0" encoding="utf-8"?>
<a:theme xmlns:a="http://schemas.openxmlformats.org/drawingml/2006/main" name="1_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7.xml><?xml version="1.0" encoding="utf-8"?>
<a:theme xmlns:a="http://schemas.openxmlformats.org/drawingml/2006/main" name="2_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8.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df1beb-9555-4a34-a0bb-bc4222cc815e">
      <Terms xmlns="http://schemas.microsoft.com/office/infopath/2007/PartnerControls"/>
    </lcf76f155ced4ddcb4097134ff3c332f>
    <TaxCatchAll xmlns="b93f7d12-03ed-48c2-84fb-322e670835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8" ma:contentTypeDescription="Crée un document." ma:contentTypeScope="" ma:versionID="578ddf76f2340d1932169898c2d05dae">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9a619ff0dd9b3279d40892701464e34c"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829B0F-F162-43F1-A9DB-77DAC9E92C10}">
  <ds:schemaRefs>
    <ds:schemaRef ds:uri="http://schemas.microsoft.com/office/2006/metadata/properties"/>
    <ds:schemaRef ds:uri="http://schemas.microsoft.com/office/infopath/2007/PartnerControls"/>
    <ds:schemaRef ds:uri="c7df1beb-9555-4a34-a0bb-bc4222cc815e"/>
    <ds:schemaRef ds:uri="b93f7d12-03ed-48c2-84fb-322e67083590"/>
  </ds:schemaRefs>
</ds:datastoreItem>
</file>

<file path=customXml/itemProps2.xml><?xml version="1.0" encoding="utf-8"?>
<ds:datastoreItem xmlns:ds="http://schemas.openxmlformats.org/officeDocument/2006/customXml" ds:itemID="{A23EE021-91A8-4D30-92BF-94A284417A29}">
  <ds:schemaRefs>
    <ds:schemaRef ds:uri="http://schemas.microsoft.com/sharepoint/v3/contenttype/forms"/>
  </ds:schemaRefs>
</ds:datastoreItem>
</file>

<file path=customXml/itemProps3.xml><?xml version="1.0" encoding="utf-8"?>
<ds:datastoreItem xmlns:ds="http://schemas.openxmlformats.org/officeDocument/2006/customXml" ds:itemID="{1F0E6208-AD15-42B2-BEA1-42E250899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f1beb-9555-4a34-a0bb-bc4222cc815e"/>
    <ds:schemaRef ds:uri="b93f7d12-03ed-48c2-84fb-322e6708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1765</TotalTime>
  <Words>2075</Words>
  <Application>Microsoft Office PowerPoint</Application>
  <PresentationFormat>Grand écran</PresentationFormat>
  <Paragraphs>224</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7</vt:i4>
      </vt:variant>
      <vt:variant>
        <vt:lpstr>Titres des diapositives</vt:lpstr>
      </vt:variant>
      <vt:variant>
        <vt:i4>15</vt:i4>
      </vt:variant>
    </vt:vector>
  </HeadingPairs>
  <TitlesOfParts>
    <vt:vector size="28" baseType="lpstr">
      <vt:lpstr>ADLaM Display</vt:lpstr>
      <vt:lpstr>Arial</vt:lpstr>
      <vt:lpstr>Calibri</vt:lpstr>
      <vt:lpstr>Gotham Light</vt:lpstr>
      <vt:lpstr>Lucida Grande</vt:lpstr>
      <vt:lpstr>Wingdings</vt:lpstr>
      <vt:lpstr>TotalEnergies AA - Bleu</vt:lpstr>
      <vt:lpstr>TotalEnergies AA - Rouge</vt:lpstr>
      <vt:lpstr>TotalEnergies AA - Vert</vt:lpstr>
      <vt:lpstr>TotalEnergies AA - Orange</vt:lpstr>
      <vt:lpstr>TotalEnergies AA - Blue</vt:lpstr>
      <vt:lpstr>1_TotalEnergies AA - Bleu</vt:lpstr>
      <vt:lpstr>2_TotalEnergies AA - Bleu</vt:lpstr>
      <vt:lpstr>Présentation PowerPoint</vt:lpstr>
      <vt:lpstr>Introduction Directrice Hygiène Sécurité Environnement </vt:lpstr>
      <vt:lpstr>Contexte</vt:lpstr>
      <vt:lpstr>Contexte</vt:lpstr>
      <vt:lpstr>Nos vies avant tout : 3 rituels pour prévenir les accidents mortels​</vt:lpstr>
      <vt:lpstr>Nos vies avant tout : 3 rituels AVEC LE MÊME principal objectif que les Règles d’Or de TotalEnergies</vt:lpstr>
      <vt:lpstr>Nos vies avant tout : 3 rituels qui donnent AUSSI l’opportunité de dire STOP​</vt:lpstr>
      <vt:lpstr>Feu vert sécurité</vt:lpstr>
      <vt:lpstr>Feu vert sécurité</vt:lpstr>
      <vt:lpstr>Life saving checks</vt:lpstr>
      <vt:lpstr>Tournées sécurité conjointes</vt:lpstr>
      <vt:lpstr>Des barrières efficaces sur le terrain </vt:lpstr>
      <vt:lpstr>Toolbox HSE : https://toolbox-hse.totalenergies.com/</vt:lpstr>
      <vt:lpstr>Conclusion</vt:lpstr>
      <vt:lpstr>Avertissement - Propriété intellectuelle</vt:lpstr>
    </vt:vector>
  </TitlesOfParts>
  <Company>TotalEnergies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Fabrice PERCHE</dc:creator>
  <cp:lastModifiedBy>Marina WAGENER</cp:lastModifiedBy>
  <cp:revision>12</cp:revision>
  <dcterms:created xsi:type="dcterms:W3CDTF">2024-05-23T08:49:48Z</dcterms:created>
  <dcterms:modified xsi:type="dcterms:W3CDTF">2024-10-31T09:36:07Z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0x010100700117C2CCE7924285B64660865AB5EB</vt:lpwstr>
  </property>
  <property fmtid="{D5CDD505-2E9C-101B-9397-08002B2CF9AE}" pid="3" name="MediaServiceImageTags">
    <vt:lpwstr/>
  </property>
</Properties>
</file>