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Lst>
  <p:notesMasterIdLst>
    <p:notesMasterId r:id="rId29"/>
  </p:notesMasterIdLst>
  <p:handoutMasterIdLst>
    <p:handoutMasterId r:id="rId30"/>
  </p:handoutMasterIdLst>
  <p:sldIdLst>
    <p:sldId id="2134805770" r:id="rId9"/>
    <p:sldId id="2134805772" r:id="rId10"/>
    <p:sldId id="2134805773" r:id="rId11"/>
    <p:sldId id="2134805776" r:id="rId12"/>
    <p:sldId id="2134805757" r:id="rId13"/>
    <p:sldId id="2134805771" r:id="rId14"/>
    <p:sldId id="2134805758" r:id="rId15"/>
    <p:sldId id="2134805760" r:id="rId16"/>
    <p:sldId id="2134805803" r:id="rId17"/>
    <p:sldId id="2134805797" r:id="rId18"/>
    <p:sldId id="2134805802" r:id="rId19"/>
    <p:sldId id="2134805804" r:id="rId20"/>
    <p:sldId id="2134805786" r:id="rId21"/>
    <p:sldId id="2134805793" r:id="rId22"/>
    <p:sldId id="2134805788" r:id="rId23"/>
    <p:sldId id="2134805789" r:id="rId24"/>
    <p:sldId id="2134805740" r:id="rId25"/>
    <p:sldId id="2134805791" r:id="rId26"/>
    <p:sldId id="2134805739" r:id="rId27"/>
    <p:sldId id="2134805748"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F6244A-A361-ABD4-87BE-BCB0BE97A6FC}" name="Aniruddha Ravisankar" initials="AR" userId="S::aravisankar@wordappeal.com::42d04cf6-478b-4a44-92ce-99a802d672a7" providerId="AD"/>
  <p188:author id="{65A4F06B-33DF-96B8-AC6C-B21127FB4ECA}" name="Nicolas FOREST" initials="NF" userId="S::nicolas.forest@total.com::74d7feb1-6457-475c-bfcc-0f29457bb0a4" providerId="AD"/>
  <p188:author id="{FEA1FE84-E23A-9B79-DD19-84E865AB30B4}" name="Alexandra PAPILLON" initials="AP" userId="S::alexandra.papillon@totalenergies.com::6ed42675-17a0-4139-8016-992ac43c8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laire MAIRET" initials="CM" lastIdx="2" clrIdx="6">
    <p:extLst>
      <p:ext uri="{19B8F6BF-5375-455C-9EA6-DF929625EA0E}">
        <p15:presenceInfo xmlns:p15="http://schemas.microsoft.com/office/powerpoint/2012/main" userId="S::claire.mairet@total.com::b91d9db2-e41b-4c98-9525-27312980cc2f" providerId="AD"/>
      </p:ext>
    </p:extLst>
  </p:cmAuthor>
  <p:cmAuthor id="1" name="Tatiana MIR" initials="TM" lastIdx="101" clrIdx="0">
    <p:extLst>
      <p:ext uri="{19B8F6BF-5375-455C-9EA6-DF929625EA0E}">
        <p15:presenceInfo xmlns:p15="http://schemas.microsoft.com/office/powerpoint/2012/main" userId="S::tatiana.mir@totalenergies.com::4d1b6097-a687-44dd-ad16-6ad111d36e7d" providerId="AD"/>
      </p:ext>
    </p:extLst>
  </p:cmAuthor>
  <p:cmAuthor id="8" name="Aniruddha Ravisankar" initials="AR" lastIdx="2" clrIdx="7">
    <p:extLst>
      <p:ext uri="{19B8F6BF-5375-455C-9EA6-DF929625EA0E}">
        <p15:presenceInfo xmlns:p15="http://schemas.microsoft.com/office/powerpoint/2012/main" userId="S::aravisankar@wordappeal.com::42d04cf6-478b-4a44-92ce-99a802d672a7"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3" name="Michiel DE KOSTER" initials="MDK" lastIdx="11"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Alexandra PAPILLON" initials="AP" lastIdx="3" clrIdx="5">
    <p:extLst>
      <p:ext uri="{19B8F6BF-5375-455C-9EA6-DF929625EA0E}">
        <p15:presenceInfo xmlns:p15="http://schemas.microsoft.com/office/powerpoint/2012/main" userId="S::alexandra.papillon@totalenergies.com::6ed42675-17a0-4139-8016-992ac43c86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49"/>
    <a:srgbClr val="BDCC00"/>
    <a:srgbClr val="F0F6D6"/>
    <a:srgbClr val="B3D234"/>
    <a:srgbClr val="506483"/>
    <a:srgbClr val="4B1F26"/>
    <a:srgbClr val="A4CE95"/>
    <a:srgbClr val="71BF44"/>
    <a:srgbClr val="179648"/>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B66D40-4701-4F3A-BABA-905059EA0DEF}" v="1" dt="2022-11-30T13:33:19.801"/>
    <p1510:client id="{ADF385AE-C1C1-4562-9D01-41D7C1CD4841}" v="103" dt="2022-11-30T09:26:39.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94" autoAdjust="0"/>
    <p:restoredTop sz="93184" autoAdjust="0"/>
  </p:normalViewPr>
  <p:slideViewPr>
    <p:cSldViewPr snapToGrid="0">
      <p:cViewPr>
        <p:scale>
          <a:sx n="90" d="100"/>
          <a:sy n="90" d="100"/>
        </p:scale>
        <p:origin x="66" y="438"/>
      </p:cViewPr>
      <p:guideLst/>
    </p:cSldViewPr>
  </p:slideViewPr>
  <p:notesTextViewPr>
    <p:cViewPr>
      <p:scale>
        <a:sx n="200" d="100"/>
        <a:sy n="2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PAPILLON" userId="6ed42675-17a0-4139-8016-992ac43c869f" providerId="ADAL" clId="{75966383-6D16-4CBA-8350-9DCCA24DD434}"/>
    <pc:docChg chg="">
      <pc:chgData name="Alexandra PAPILLON" userId="6ed42675-17a0-4139-8016-992ac43c869f" providerId="ADAL" clId="{75966383-6D16-4CBA-8350-9DCCA24DD434}" dt="2022-11-28T12:23:21.501" v="0"/>
      <pc:docMkLst>
        <pc:docMk/>
      </pc:docMkLst>
      <pc:sldChg chg="addCm">
        <pc:chgData name="Alexandra PAPILLON" userId="6ed42675-17a0-4139-8016-992ac43c869f" providerId="ADAL" clId="{75966383-6D16-4CBA-8350-9DCCA24DD434}" dt="2022-11-28T12:23:21.501" v="0"/>
        <pc:sldMkLst>
          <pc:docMk/>
          <pc:sldMk cId="2331589303" sldId="2134805786"/>
        </pc:sldMkLst>
      </pc:sldChg>
    </pc:docChg>
  </pc:docChgLst>
  <pc:docChgLst>
    <pc:chgData name="Claire MAIRET" userId="b91d9db2-e41b-4c98-9525-27312980cc2f" providerId="ADAL" clId="{ADF385AE-C1C1-4562-9D01-41D7C1CD4841}"/>
    <pc:docChg chg="undo custSel modSld">
      <pc:chgData name="Claire MAIRET" userId="b91d9db2-e41b-4c98-9525-27312980cc2f" providerId="ADAL" clId="{ADF385AE-C1C1-4562-9D01-41D7C1CD4841}" dt="2022-11-30T09:26:39.668" v="689" actId="1037"/>
      <pc:docMkLst>
        <pc:docMk/>
      </pc:docMkLst>
      <pc:sldChg chg="addSp delSp modSp mod">
        <pc:chgData name="Claire MAIRET" userId="b91d9db2-e41b-4c98-9525-27312980cc2f" providerId="ADAL" clId="{ADF385AE-C1C1-4562-9D01-41D7C1CD4841}" dt="2022-11-29T16:44:08.918" v="298" actId="1038"/>
        <pc:sldMkLst>
          <pc:docMk/>
          <pc:sldMk cId="1527423765" sldId="2134805757"/>
        </pc:sldMkLst>
        <pc:spChg chg="mod">
          <ac:chgData name="Claire MAIRET" userId="b91d9db2-e41b-4c98-9525-27312980cc2f" providerId="ADAL" clId="{ADF385AE-C1C1-4562-9D01-41D7C1CD4841}" dt="2022-11-29T16:42:45.624" v="76" actId="1036"/>
          <ac:spMkLst>
            <pc:docMk/>
            <pc:sldMk cId="1527423765" sldId="2134805757"/>
            <ac:spMk id="28" creationId="{81EF0FFB-78D4-4165-8745-653A8F7921A7}"/>
          </ac:spMkLst>
        </pc:spChg>
        <pc:spChg chg="mod">
          <ac:chgData name="Claire MAIRET" userId="b91d9db2-e41b-4c98-9525-27312980cc2f" providerId="ADAL" clId="{ADF385AE-C1C1-4562-9D01-41D7C1CD4841}" dt="2022-11-29T16:43:43.200" v="237" actId="1036"/>
          <ac:spMkLst>
            <pc:docMk/>
            <pc:sldMk cId="1527423765" sldId="2134805757"/>
            <ac:spMk id="34" creationId="{5EA12267-C683-4CE1-BE88-F411441E4D49}"/>
          </ac:spMkLst>
        </pc:spChg>
        <pc:spChg chg="mod">
          <ac:chgData name="Claire MAIRET" userId="b91d9db2-e41b-4c98-9525-27312980cc2f" providerId="ADAL" clId="{ADF385AE-C1C1-4562-9D01-41D7C1CD4841}" dt="2022-11-29T16:43:38.728" v="223" actId="1036"/>
          <ac:spMkLst>
            <pc:docMk/>
            <pc:sldMk cId="1527423765" sldId="2134805757"/>
            <ac:spMk id="37" creationId="{C2D1B5F2-DA00-4209-A14F-04A762195F4F}"/>
          </ac:spMkLst>
        </pc:spChg>
        <pc:spChg chg="mod">
          <ac:chgData name="Claire MAIRET" userId="b91d9db2-e41b-4c98-9525-27312980cc2f" providerId="ADAL" clId="{ADF385AE-C1C1-4562-9D01-41D7C1CD4841}" dt="2022-11-29T16:43:23.142" v="158" actId="1036"/>
          <ac:spMkLst>
            <pc:docMk/>
            <pc:sldMk cId="1527423765" sldId="2134805757"/>
            <ac:spMk id="70" creationId="{6000B7D5-2CA8-C04B-B94E-28634D819E0E}"/>
          </ac:spMkLst>
        </pc:spChg>
        <pc:picChg chg="mod">
          <ac:chgData name="Claire MAIRET" userId="b91d9db2-e41b-4c98-9525-27312980cc2f" providerId="ADAL" clId="{ADF385AE-C1C1-4562-9D01-41D7C1CD4841}" dt="2022-11-29T16:43:50.320" v="253" actId="1035"/>
          <ac:picMkLst>
            <pc:docMk/>
            <pc:sldMk cId="1527423765" sldId="2134805757"/>
            <ac:picMk id="14" creationId="{F2921F8B-D36B-4385-AF2D-A591FAEB6B0E}"/>
          </ac:picMkLst>
        </pc:picChg>
        <pc:picChg chg="mod">
          <ac:chgData name="Claire MAIRET" userId="b91d9db2-e41b-4c98-9525-27312980cc2f" providerId="ADAL" clId="{ADF385AE-C1C1-4562-9D01-41D7C1CD4841}" dt="2022-11-29T16:42:59.994" v="121" actId="1035"/>
          <ac:picMkLst>
            <pc:docMk/>
            <pc:sldMk cId="1527423765" sldId="2134805757"/>
            <ac:picMk id="32" creationId="{79C9918E-B80E-46D3-8ECC-5FA46BCC6625}"/>
          </ac:picMkLst>
        </pc:picChg>
        <pc:picChg chg="mod">
          <ac:chgData name="Claire MAIRET" userId="b91d9db2-e41b-4c98-9525-27312980cc2f" providerId="ADAL" clId="{ADF385AE-C1C1-4562-9D01-41D7C1CD4841}" dt="2022-11-29T16:44:08.918" v="298" actId="1038"/>
          <ac:picMkLst>
            <pc:docMk/>
            <pc:sldMk cId="1527423765" sldId="2134805757"/>
            <ac:picMk id="2052" creationId="{1824445F-6410-4B1F-A4F5-A8C2809377FD}"/>
          </ac:picMkLst>
        </pc:picChg>
        <pc:picChg chg="mod">
          <ac:chgData name="Claire MAIRET" userId="b91d9db2-e41b-4c98-9525-27312980cc2f" providerId="ADAL" clId="{ADF385AE-C1C1-4562-9D01-41D7C1CD4841}" dt="2022-11-29T16:43:17.583" v="146" actId="1035"/>
          <ac:picMkLst>
            <pc:docMk/>
            <pc:sldMk cId="1527423765" sldId="2134805757"/>
            <ac:picMk id="2054" creationId="{ECC4AFD0-588F-41E5-A6D0-FA57AA47390A}"/>
          </ac:picMkLst>
        </pc:picChg>
        <pc:picChg chg="mod">
          <ac:chgData name="Claire MAIRET" userId="b91d9db2-e41b-4c98-9525-27312980cc2f" providerId="ADAL" clId="{ADF385AE-C1C1-4562-9D01-41D7C1CD4841}" dt="2022-11-29T16:43:05.807" v="128" actId="1036"/>
          <ac:picMkLst>
            <pc:docMk/>
            <pc:sldMk cId="1527423765" sldId="2134805757"/>
            <ac:picMk id="2068" creationId="{C5C0BA5B-4FDE-4BE7-B6FD-8FECAD2C576A}"/>
          </ac:picMkLst>
        </pc:picChg>
        <pc:cxnChg chg="add del mod">
          <ac:chgData name="Claire MAIRET" userId="b91d9db2-e41b-4c98-9525-27312980cc2f" providerId="ADAL" clId="{ADF385AE-C1C1-4562-9D01-41D7C1CD4841}" dt="2022-11-29T16:43:54.947" v="254" actId="478"/>
          <ac:cxnSpMkLst>
            <pc:docMk/>
            <pc:sldMk cId="1527423765" sldId="2134805757"/>
            <ac:cxnSpMk id="6" creationId="{A69BB653-67B0-4C0C-843B-94322751DB28}"/>
          </ac:cxnSpMkLst>
        </pc:cxnChg>
      </pc:sldChg>
      <pc:sldChg chg="modSp mod">
        <pc:chgData name="Claire MAIRET" userId="b91d9db2-e41b-4c98-9525-27312980cc2f" providerId="ADAL" clId="{ADF385AE-C1C1-4562-9D01-41D7C1CD4841}" dt="2022-11-30T08:53:24.336" v="651" actId="20577"/>
        <pc:sldMkLst>
          <pc:docMk/>
          <pc:sldMk cId="4163919738" sldId="2134805758"/>
        </pc:sldMkLst>
        <pc:spChg chg="mod">
          <ac:chgData name="Claire MAIRET" userId="b91d9db2-e41b-4c98-9525-27312980cc2f" providerId="ADAL" clId="{ADF385AE-C1C1-4562-9D01-41D7C1CD4841}" dt="2022-11-29T16:44:38.160" v="300" actId="20577"/>
          <ac:spMkLst>
            <pc:docMk/>
            <pc:sldMk cId="4163919738" sldId="2134805758"/>
            <ac:spMk id="6" creationId="{415F6E24-F65F-4361-BDF0-16A2F7EC5D0F}"/>
          </ac:spMkLst>
        </pc:spChg>
        <pc:graphicFrameChg chg="modGraphic">
          <ac:chgData name="Claire MAIRET" userId="b91d9db2-e41b-4c98-9525-27312980cc2f" providerId="ADAL" clId="{ADF385AE-C1C1-4562-9D01-41D7C1CD4841}" dt="2022-11-30T08:53:24.336" v="651" actId="20577"/>
          <ac:graphicFrameMkLst>
            <pc:docMk/>
            <pc:sldMk cId="4163919738" sldId="2134805758"/>
            <ac:graphicFrameMk id="13" creationId="{579052B5-939A-4FD2-AB07-3F162287B7B9}"/>
          </ac:graphicFrameMkLst>
        </pc:graphicFrameChg>
      </pc:sldChg>
      <pc:sldChg chg="modSp mod">
        <pc:chgData name="Claire MAIRET" userId="b91d9db2-e41b-4c98-9525-27312980cc2f" providerId="ADAL" clId="{ADF385AE-C1C1-4562-9D01-41D7C1CD4841}" dt="2022-11-29T16:46:52.194" v="302" actId="12"/>
        <pc:sldMkLst>
          <pc:docMk/>
          <pc:sldMk cId="664002969" sldId="2134805760"/>
        </pc:sldMkLst>
        <pc:spChg chg="mod">
          <ac:chgData name="Claire MAIRET" userId="b91d9db2-e41b-4c98-9525-27312980cc2f" providerId="ADAL" clId="{ADF385AE-C1C1-4562-9D01-41D7C1CD4841}" dt="2022-11-29T16:46:52.194" v="302" actId="12"/>
          <ac:spMkLst>
            <pc:docMk/>
            <pc:sldMk cId="664002969" sldId="2134805760"/>
            <ac:spMk id="81" creationId="{74BB9A6B-B05D-44A8-80E3-7C47988E61EF}"/>
          </ac:spMkLst>
        </pc:spChg>
      </pc:sldChg>
      <pc:sldChg chg="modSp">
        <pc:chgData name="Claire MAIRET" userId="b91d9db2-e41b-4c98-9525-27312980cc2f" providerId="ADAL" clId="{ADF385AE-C1C1-4562-9D01-41D7C1CD4841}" dt="2022-11-29T16:32:22.943" v="0" actId="14826"/>
        <pc:sldMkLst>
          <pc:docMk/>
          <pc:sldMk cId="3004514661" sldId="2134805770"/>
        </pc:sldMkLst>
        <pc:picChg chg="mod">
          <ac:chgData name="Claire MAIRET" userId="b91d9db2-e41b-4c98-9525-27312980cc2f" providerId="ADAL" clId="{ADF385AE-C1C1-4562-9D01-41D7C1CD4841}" dt="2022-11-29T16:32:22.943" v="0" actId="14826"/>
          <ac:picMkLst>
            <pc:docMk/>
            <pc:sldMk cId="3004514661" sldId="2134805770"/>
            <ac:picMk id="2" creationId="{7B695A23-E04C-1447-B09D-32F9910060A6}"/>
          </ac:picMkLst>
        </pc:picChg>
      </pc:sldChg>
      <pc:sldChg chg="addSp modSp mod">
        <pc:chgData name="Claire MAIRET" userId="b91d9db2-e41b-4c98-9525-27312980cc2f" providerId="ADAL" clId="{ADF385AE-C1C1-4562-9D01-41D7C1CD4841}" dt="2022-11-29T16:38:11.676" v="39"/>
        <pc:sldMkLst>
          <pc:docMk/>
          <pc:sldMk cId="3233931030" sldId="2134805773"/>
        </pc:sldMkLst>
        <pc:spChg chg="add mod">
          <ac:chgData name="Claire MAIRET" userId="b91d9db2-e41b-4c98-9525-27312980cc2f" providerId="ADAL" clId="{ADF385AE-C1C1-4562-9D01-41D7C1CD4841}" dt="2022-11-29T16:37:16.370" v="37" actId="164"/>
          <ac:spMkLst>
            <pc:docMk/>
            <pc:sldMk cId="3233931030" sldId="2134805773"/>
            <ac:spMk id="7" creationId="{A274D6B7-E101-4C3D-AE7C-F45F60EEFD6D}"/>
          </ac:spMkLst>
        </pc:spChg>
        <pc:spChg chg="add mod">
          <ac:chgData name="Claire MAIRET" userId="b91d9db2-e41b-4c98-9525-27312980cc2f" providerId="ADAL" clId="{ADF385AE-C1C1-4562-9D01-41D7C1CD4841}" dt="2022-11-29T16:38:11.676" v="39"/>
          <ac:spMkLst>
            <pc:docMk/>
            <pc:sldMk cId="3233931030" sldId="2134805773"/>
            <ac:spMk id="9" creationId="{8C4BDB44-B312-4D0C-8E29-8F1A6A85B162}"/>
          </ac:spMkLst>
        </pc:spChg>
        <pc:spChg chg="mod">
          <ac:chgData name="Claire MAIRET" userId="b91d9db2-e41b-4c98-9525-27312980cc2f" providerId="ADAL" clId="{ADF385AE-C1C1-4562-9D01-41D7C1CD4841}" dt="2022-11-29T16:35:45.039" v="14" actId="1076"/>
          <ac:spMkLst>
            <pc:docMk/>
            <pc:sldMk cId="3233931030" sldId="2134805773"/>
            <ac:spMk id="16" creationId="{3736E1B2-0EB5-49E4-B37F-4E36FA08A357}"/>
          </ac:spMkLst>
        </pc:spChg>
        <pc:grpChg chg="add mod">
          <ac:chgData name="Claire MAIRET" userId="b91d9db2-e41b-4c98-9525-27312980cc2f" providerId="ADAL" clId="{ADF385AE-C1C1-4562-9D01-41D7C1CD4841}" dt="2022-11-29T16:37:16.370" v="37" actId="164"/>
          <ac:grpSpMkLst>
            <pc:docMk/>
            <pc:sldMk cId="3233931030" sldId="2134805773"/>
            <ac:grpSpMk id="10" creationId="{550213DF-55BE-48A9-B972-3EE59611ADF3}"/>
          </ac:grpSpMkLst>
        </pc:grpChg>
        <pc:picChg chg="add mod">
          <ac:chgData name="Claire MAIRET" userId="b91d9db2-e41b-4c98-9525-27312980cc2f" providerId="ADAL" clId="{ADF385AE-C1C1-4562-9D01-41D7C1CD4841}" dt="2022-11-29T16:38:03.132" v="38"/>
          <ac:picMkLst>
            <pc:docMk/>
            <pc:sldMk cId="3233931030" sldId="2134805773"/>
            <ac:picMk id="6" creationId="{D8FD9BA7-687D-47AA-BF8D-18C131B62E0B}"/>
          </ac:picMkLst>
        </pc:picChg>
        <pc:picChg chg="mod">
          <ac:chgData name="Claire MAIRET" userId="b91d9db2-e41b-4c98-9525-27312980cc2f" providerId="ADAL" clId="{ADF385AE-C1C1-4562-9D01-41D7C1CD4841}" dt="2022-11-29T16:35:40.214" v="13" actId="1076"/>
          <ac:picMkLst>
            <pc:docMk/>
            <pc:sldMk cId="3233931030" sldId="2134805773"/>
            <ac:picMk id="12" creationId="{636BA05C-34DE-584C-ADC1-566AC02154A9}"/>
          </ac:picMkLst>
        </pc:picChg>
      </pc:sldChg>
      <pc:sldChg chg="modSp mod">
        <pc:chgData name="Claire MAIRET" userId="b91d9db2-e41b-4c98-9525-27312980cc2f" providerId="ADAL" clId="{ADF385AE-C1C1-4562-9D01-41D7C1CD4841}" dt="2022-11-30T08:49:08.997" v="628" actId="732"/>
        <pc:sldMkLst>
          <pc:docMk/>
          <pc:sldMk cId="733464506" sldId="2134805776"/>
        </pc:sldMkLst>
        <pc:spChg chg="mod">
          <ac:chgData name="Claire MAIRET" userId="b91d9db2-e41b-4c98-9525-27312980cc2f" providerId="ADAL" clId="{ADF385AE-C1C1-4562-9D01-41D7C1CD4841}" dt="2022-11-29T16:38:42.025" v="40" actId="1076"/>
          <ac:spMkLst>
            <pc:docMk/>
            <pc:sldMk cId="733464506" sldId="2134805776"/>
            <ac:spMk id="19" creationId="{12B5A0FD-6344-1246-A1B9-2EB965A3B883}"/>
          </ac:spMkLst>
        </pc:spChg>
        <pc:picChg chg="mod modCrop">
          <ac:chgData name="Claire MAIRET" userId="b91d9db2-e41b-4c98-9525-27312980cc2f" providerId="ADAL" clId="{ADF385AE-C1C1-4562-9D01-41D7C1CD4841}" dt="2022-11-30T08:49:08.997" v="628" actId="732"/>
          <ac:picMkLst>
            <pc:docMk/>
            <pc:sldMk cId="733464506" sldId="2134805776"/>
            <ac:picMk id="5" creationId="{0FD9EE50-5957-B340-8E4B-E8883AD750BB}"/>
          </ac:picMkLst>
        </pc:picChg>
        <pc:picChg chg="mod">
          <ac:chgData name="Claire MAIRET" userId="b91d9db2-e41b-4c98-9525-27312980cc2f" providerId="ADAL" clId="{ADF385AE-C1C1-4562-9D01-41D7C1CD4841}" dt="2022-11-29T16:38:55.239" v="45" actId="1035"/>
          <ac:picMkLst>
            <pc:docMk/>
            <pc:sldMk cId="733464506" sldId="2134805776"/>
            <ac:picMk id="6" creationId="{D339C0B9-5CAC-3E4F-9208-9863667400AB}"/>
          </ac:picMkLst>
        </pc:picChg>
      </pc:sldChg>
      <pc:sldChg chg="modSp mod delCm">
        <pc:chgData name="Claire MAIRET" userId="b91d9db2-e41b-4c98-9525-27312980cc2f" providerId="ADAL" clId="{ADF385AE-C1C1-4562-9D01-41D7C1CD4841}" dt="2022-11-29T16:59:18.817" v="499" actId="1036"/>
        <pc:sldMkLst>
          <pc:docMk/>
          <pc:sldMk cId="2331589303" sldId="2134805786"/>
        </pc:sldMkLst>
        <pc:spChg chg="mod">
          <ac:chgData name="Claire MAIRET" userId="b91d9db2-e41b-4c98-9525-27312980cc2f" providerId="ADAL" clId="{ADF385AE-C1C1-4562-9D01-41D7C1CD4841}" dt="2022-11-29T16:57:32.362" v="468" actId="20577"/>
          <ac:spMkLst>
            <pc:docMk/>
            <pc:sldMk cId="2331589303" sldId="2134805786"/>
            <ac:spMk id="14" creationId="{C4FC9202-4B64-4D93-8AC3-A856324857F7}"/>
          </ac:spMkLst>
        </pc:spChg>
        <pc:spChg chg="mod">
          <ac:chgData name="Claire MAIRET" userId="b91d9db2-e41b-4c98-9525-27312980cc2f" providerId="ADAL" clId="{ADF385AE-C1C1-4562-9D01-41D7C1CD4841}" dt="2022-11-29T16:59:02.194" v="482" actId="1036"/>
          <ac:spMkLst>
            <pc:docMk/>
            <pc:sldMk cId="2331589303" sldId="2134805786"/>
            <ac:spMk id="22" creationId="{DB0812AD-4CA4-4AA7-B830-4271286040BF}"/>
          </ac:spMkLst>
        </pc:spChg>
        <pc:spChg chg="mod">
          <ac:chgData name="Claire MAIRET" userId="b91d9db2-e41b-4c98-9525-27312980cc2f" providerId="ADAL" clId="{ADF385AE-C1C1-4562-9D01-41D7C1CD4841}" dt="2022-11-29T16:59:18.817" v="499" actId="1036"/>
          <ac:spMkLst>
            <pc:docMk/>
            <pc:sldMk cId="2331589303" sldId="2134805786"/>
            <ac:spMk id="40" creationId="{9FB9D144-94A0-4BB4-88D9-3BCE50A7EE22}"/>
          </ac:spMkLst>
        </pc:spChg>
        <pc:spChg chg="mod">
          <ac:chgData name="Claire MAIRET" userId="b91d9db2-e41b-4c98-9525-27312980cc2f" providerId="ADAL" clId="{ADF385AE-C1C1-4562-9D01-41D7C1CD4841}" dt="2022-11-29T16:59:18.817" v="499" actId="1036"/>
          <ac:spMkLst>
            <pc:docMk/>
            <pc:sldMk cId="2331589303" sldId="2134805786"/>
            <ac:spMk id="41" creationId="{68035FA5-884B-4CC4-9705-AFF28C18BCBF}"/>
          </ac:spMkLst>
        </pc:spChg>
        <pc:spChg chg="mod">
          <ac:chgData name="Claire MAIRET" userId="b91d9db2-e41b-4c98-9525-27312980cc2f" providerId="ADAL" clId="{ADF385AE-C1C1-4562-9D01-41D7C1CD4841}" dt="2022-11-29T16:59:18.817" v="499" actId="1036"/>
          <ac:spMkLst>
            <pc:docMk/>
            <pc:sldMk cId="2331589303" sldId="2134805786"/>
            <ac:spMk id="42" creationId="{5EF92A4A-B790-44E3-9BB8-74A01C491F7E}"/>
          </ac:spMkLst>
        </pc:spChg>
        <pc:spChg chg="mod">
          <ac:chgData name="Claire MAIRET" userId="b91d9db2-e41b-4c98-9525-27312980cc2f" providerId="ADAL" clId="{ADF385AE-C1C1-4562-9D01-41D7C1CD4841}" dt="2022-11-29T16:59:18.817" v="499" actId="1036"/>
          <ac:spMkLst>
            <pc:docMk/>
            <pc:sldMk cId="2331589303" sldId="2134805786"/>
            <ac:spMk id="43" creationId="{BAA2DA35-7C4D-4C9F-8196-74B0A416FAD7}"/>
          </ac:spMkLst>
        </pc:spChg>
        <pc:spChg chg="mod">
          <ac:chgData name="Claire MAIRET" userId="b91d9db2-e41b-4c98-9525-27312980cc2f" providerId="ADAL" clId="{ADF385AE-C1C1-4562-9D01-41D7C1CD4841}" dt="2022-11-29T16:59:07.998" v="483" actId="14100"/>
          <ac:spMkLst>
            <pc:docMk/>
            <pc:sldMk cId="2331589303" sldId="2134805786"/>
            <ac:spMk id="53" creationId="{329E212F-9960-482C-97CE-1775BB11A27C}"/>
          </ac:spMkLst>
        </pc:spChg>
        <pc:picChg chg="mod">
          <ac:chgData name="Claire MAIRET" userId="b91d9db2-e41b-4c98-9525-27312980cc2f" providerId="ADAL" clId="{ADF385AE-C1C1-4562-9D01-41D7C1CD4841}" dt="2022-11-29T16:59:18.817" v="499" actId="1036"/>
          <ac:picMkLst>
            <pc:docMk/>
            <pc:sldMk cId="2331589303" sldId="2134805786"/>
            <ac:picMk id="18" creationId="{5599E60F-261B-40DD-AFDB-180CDF1F4E56}"/>
          </ac:picMkLst>
        </pc:picChg>
        <pc:picChg chg="mod">
          <ac:chgData name="Claire MAIRET" userId="b91d9db2-e41b-4c98-9525-27312980cc2f" providerId="ADAL" clId="{ADF385AE-C1C1-4562-9D01-41D7C1CD4841}" dt="2022-11-29T16:59:18.817" v="499" actId="1036"/>
          <ac:picMkLst>
            <pc:docMk/>
            <pc:sldMk cId="2331589303" sldId="2134805786"/>
            <ac:picMk id="24" creationId="{86B8FB51-8F81-423E-8A58-71795BE767CF}"/>
          </ac:picMkLst>
        </pc:picChg>
        <pc:picChg chg="mod">
          <ac:chgData name="Claire MAIRET" userId="b91d9db2-e41b-4c98-9525-27312980cc2f" providerId="ADAL" clId="{ADF385AE-C1C1-4562-9D01-41D7C1CD4841}" dt="2022-11-29T16:59:18.817" v="499" actId="1036"/>
          <ac:picMkLst>
            <pc:docMk/>
            <pc:sldMk cId="2331589303" sldId="2134805786"/>
            <ac:picMk id="37" creationId="{3BBF1CB3-EF50-437E-8A68-68F4EAD71A96}"/>
          </ac:picMkLst>
        </pc:picChg>
        <pc:picChg chg="mod">
          <ac:chgData name="Claire MAIRET" userId="b91d9db2-e41b-4c98-9525-27312980cc2f" providerId="ADAL" clId="{ADF385AE-C1C1-4562-9D01-41D7C1CD4841}" dt="2022-11-29T16:59:18.817" v="499" actId="1036"/>
          <ac:picMkLst>
            <pc:docMk/>
            <pc:sldMk cId="2331589303" sldId="2134805786"/>
            <ac:picMk id="38" creationId="{9F43C8D4-07DA-4072-985B-755B01197CF9}"/>
          </ac:picMkLst>
        </pc:picChg>
      </pc:sldChg>
      <pc:sldChg chg="modSp mod">
        <pc:chgData name="Claire MAIRET" userId="b91d9db2-e41b-4c98-9525-27312980cc2f" providerId="ADAL" clId="{ADF385AE-C1C1-4562-9D01-41D7C1CD4841}" dt="2022-11-29T17:02:14.573" v="575" actId="1076"/>
        <pc:sldMkLst>
          <pc:docMk/>
          <pc:sldMk cId="2372172520" sldId="2134805788"/>
        </pc:sldMkLst>
        <pc:spChg chg="mod">
          <ac:chgData name="Claire MAIRET" userId="b91d9db2-e41b-4c98-9525-27312980cc2f" providerId="ADAL" clId="{ADF385AE-C1C1-4562-9D01-41D7C1CD4841}" dt="2022-11-29T17:01:18.263" v="522" actId="20577"/>
          <ac:spMkLst>
            <pc:docMk/>
            <pc:sldMk cId="2372172520" sldId="2134805788"/>
            <ac:spMk id="55" creationId="{A80A5D7E-B83D-9448-B196-6CBFC722E869}"/>
          </ac:spMkLst>
        </pc:spChg>
        <pc:spChg chg="mod">
          <ac:chgData name="Claire MAIRET" userId="b91d9db2-e41b-4c98-9525-27312980cc2f" providerId="ADAL" clId="{ADF385AE-C1C1-4562-9D01-41D7C1CD4841}" dt="2022-11-29T17:01:48.336" v="527" actId="20577"/>
          <ac:spMkLst>
            <pc:docMk/>
            <pc:sldMk cId="2372172520" sldId="2134805788"/>
            <ac:spMk id="58" creationId="{C4A822DD-CC64-9E48-B4C5-F88650E21288}"/>
          </ac:spMkLst>
        </pc:spChg>
        <pc:picChg chg="mod">
          <ac:chgData name="Claire MAIRET" userId="b91d9db2-e41b-4c98-9525-27312980cc2f" providerId="ADAL" clId="{ADF385AE-C1C1-4562-9D01-41D7C1CD4841}" dt="2022-11-29T17:02:14.573" v="575" actId="1076"/>
          <ac:picMkLst>
            <pc:docMk/>
            <pc:sldMk cId="2372172520" sldId="2134805788"/>
            <ac:picMk id="3" creationId="{B51F827B-FC37-47EF-A0DA-2315250BAAD4}"/>
          </ac:picMkLst>
        </pc:picChg>
      </pc:sldChg>
      <pc:sldChg chg="modSp mod">
        <pc:chgData name="Claire MAIRET" userId="b91d9db2-e41b-4c98-9525-27312980cc2f" providerId="ADAL" clId="{ADF385AE-C1C1-4562-9D01-41D7C1CD4841}" dt="2022-11-29T17:02:30.792" v="577" actId="20577"/>
        <pc:sldMkLst>
          <pc:docMk/>
          <pc:sldMk cId="331970252" sldId="2134805789"/>
        </pc:sldMkLst>
        <pc:spChg chg="mod">
          <ac:chgData name="Claire MAIRET" userId="b91d9db2-e41b-4c98-9525-27312980cc2f" providerId="ADAL" clId="{ADF385AE-C1C1-4562-9D01-41D7C1CD4841}" dt="2022-11-29T17:02:30.792" v="577" actId="20577"/>
          <ac:spMkLst>
            <pc:docMk/>
            <pc:sldMk cId="331970252" sldId="2134805789"/>
            <ac:spMk id="55" creationId="{A80A5D7E-B83D-9448-B196-6CBFC722E869}"/>
          </ac:spMkLst>
        </pc:spChg>
      </pc:sldChg>
      <pc:sldChg chg="addSp delSp modSp mod delCm">
        <pc:chgData name="Claire MAIRET" userId="b91d9db2-e41b-4c98-9525-27312980cc2f" providerId="ADAL" clId="{ADF385AE-C1C1-4562-9D01-41D7C1CD4841}" dt="2022-11-30T09:26:39.668" v="689" actId="1037"/>
        <pc:sldMkLst>
          <pc:docMk/>
          <pc:sldMk cId="2349764904" sldId="2134805791"/>
        </pc:sldMkLst>
        <pc:spChg chg="mod">
          <ac:chgData name="Claire MAIRET" userId="b91d9db2-e41b-4c98-9525-27312980cc2f" providerId="ADAL" clId="{ADF385AE-C1C1-4562-9D01-41D7C1CD4841}" dt="2022-11-29T17:06:15.703" v="620" actId="20577"/>
          <ac:spMkLst>
            <pc:docMk/>
            <pc:sldMk cId="2349764904" sldId="2134805791"/>
            <ac:spMk id="2" creationId="{9AD57885-92BD-4B04-908E-55980F864395}"/>
          </ac:spMkLst>
        </pc:spChg>
        <pc:spChg chg="mod">
          <ac:chgData name="Claire MAIRET" userId="b91d9db2-e41b-4c98-9525-27312980cc2f" providerId="ADAL" clId="{ADF385AE-C1C1-4562-9D01-41D7C1CD4841}" dt="2022-11-30T09:26:39.668" v="689" actId="1037"/>
          <ac:spMkLst>
            <pc:docMk/>
            <pc:sldMk cId="2349764904" sldId="2134805791"/>
            <ac:spMk id="8" creationId="{F49A053F-ED96-461F-8550-7992CEF89429}"/>
          </ac:spMkLst>
        </pc:spChg>
        <pc:spChg chg="add mod">
          <ac:chgData name="Claire MAIRET" userId="b91d9db2-e41b-4c98-9525-27312980cc2f" providerId="ADAL" clId="{ADF385AE-C1C1-4562-9D01-41D7C1CD4841}" dt="2022-11-29T17:05:30.142" v="609" actId="164"/>
          <ac:spMkLst>
            <pc:docMk/>
            <pc:sldMk cId="2349764904" sldId="2134805791"/>
            <ac:spMk id="11" creationId="{E019327B-D8D8-4430-A77B-0B06194A819D}"/>
          </ac:spMkLst>
        </pc:spChg>
        <pc:spChg chg="mod">
          <ac:chgData name="Claire MAIRET" userId="b91d9db2-e41b-4c98-9525-27312980cc2f" providerId="ADAL" clId="{ADF385AE-C1C1-4562-9D01-41D7C1CD4841}" dt="2022-11-29T17:05:54.326" v="618" actId="1076"/>
          <ac:spMkLst>
            <pc:docMk/>
            <pc:sldMk cId="2349764904" sldId="2134805791"/>
            <ac:spMk id="25" creationId="{FA840CDA-5780-4B55-A654-E551E04384E1}"/>
          </ac:spMkLst>
        </pc:spChg>
        <pc:spChg chg="mod">
          <ac:chgData name="Claire MAIRET" userId="b91d9db2-e41b-4c98-9525-27312980cc2f" providerId="ADAL" clId="{ADF385AE-C1C1-4562-9D01-41D7C1CD4841}" dt="2022-11-29T17:06:18.375" v="621" actId="20577"/>
          <ac:spMkLst>
            <pc:docMk/>
            <pc:sldMk cId="2349764904" sldId="2134805791"/>
            <ac:spMk id="40" creationId="{E7B4E54B-0961-4819-975F-353406180A69}"/>
          </ac:spMkLst>
        </pc:spChg>
        <pc:spChg chg="mod">
          <ac:chgData name="Claire MAIRET" userId="b91d9db2-e41b-4c98-9525-27312980cc2f" providerId="ADAL" clId="{ADF385AE-C1C1-4562-9D01-41D7C1CD4841}" dt="2022-11-30T09:26:24.197" v="672" actId="552"/>
          <ac:spMkLst>
            <pc:docMk/>
            <pc:sldMk cId="2349764904" sldId="2134805791"/>
            <ac:spMk id="42" creationId="{E7AD0ECB-F71E-44FB-96A5-369D45DC327C}"/>
          </ac:spMkLst>
        </pc:spChg>
        <pc:spChg chg="mod">
          <ac:chgData name="Claire MAIRET" userId="b91d9db2-e41b-4c98-9525-27312980cc2f" providerId="ADAL" clId="{ADF385AE-C1C1-4562-9D01-41D7C1CD4841}" dt="2022-11-29T17:06:21.438" v="622" actId="20577"/>
          <ac:spMkLst>
            <pc:docMk/>
            <pc:sldMk cId="2349764904" sldId="2134805791"/>
            <ac:spMk id="45" creationId="{2079799D-5329-4ED3-8189-E8F706EBF9BE}"/>
          </ac:spMkLst>
        </pc:spChg>
        <pc:spChg chg="mod">
          <ac:chgData name="Claire MAIRET" userId="b91d9db2-e41b-4c98-9525-27312980cc2f" providerId="ADAL" clId="{ADF385AE-C1C1-4562-9D01-41D7C1CD4841}" dt="2022-11-30T09:26:24.197" v="672" actId="552"/>
          <ac:spMkLst>
            <pc:docMk/>
            <pc:sldMk cId="2349764904" sldId="2134805791"/>
            <ac:spMk id="47" creationId="{2487CE09-0A3E-49FE-B102-1D837458675A}"/>
          </ac:spMkLst>
        </pc:spChg>
        <pc:spChg chg="mod">
          <ac:chgData name="Claire MAIRET" userId="b91d9db2-e41b-4c98-9525-27312980cc2f" providerId="ADAL" clId="{ADF385AE-C1C1-4562-9D01-41D7C1CD4841}" dt="2022-11-29T17:06:24.136" v="623" actId="20577"/>
          <ac:spMkLst>
            <pc:docMk/>
            <pc:sldMk cId="2349764904" sldId="2134805791"/>
            <ac:spMk id="49" creationId="{C78968FD-6C3C-4157-BEBD-298A65259264}"/>
          </ac:spMkLst>
        </pc:spChg>
        <pc:spChg chg="mod">
          <ac:chgData name="Claire MAIRET" userId="b91d9db2-e41b-4c98-9525-27312980cc2f" providerId="ADAL" clId="{ADF385AE-C1C1-4562-9D01-41D7C1CD4841}" dt="2022-11-30T09:26:24.197" v="672" actId="552"/>
          <ac:spMkLst>
            <pc:docMk/>
            <pc:sldMk cId="2349764904" sldId="2134805791"/>
            <ac:spMk id="51" creationId="{0DD2F485-C430-471C-AABE-CCA86B3F0A2D}"/>
          </ac:spMkLst>
        </pc:spChg>
        <pc:spChg chg="mod">
          <ac:chgData name="Claire MAIRET" userId="b91d9db2-e41b-4c98-9525-27312980cc2f" providerId="ADAL" clId="{ADF385AE-C1C1-4562-9D01-41D7C1CD4841}" dt="2022-11-30T09:26:24.197" v="672" actId="552"/>
          <ac:spMkLst>
            <pc:docMk/>
            <pc:sldMk cId="2349764904" sldId="2134805791"/>
            <ac:spMk id="53" creationId="{32B874F5-0863-4141-856B-A1007CF422CA}"/>
          </ac:spMkLst>
        </pc:spChg>
        <pc:grpChg chg="add mod">
          <ac:chgData name="Claire MAIRET" userId="b91d9db2-e41b-4c98-9525-27312980cc2f" providerId="ADAL" clId="{ADF385AE-C1C1-4562-9D01-41D7C1CD4841}" dt="2022-11-29T17:05:52.014" v="617" actId="1076"/>
          <ac:grpSpMkLst>
            <pc:docMk/>
            <pc:sldMk cId="2349764904" sldId="2134805791"/>
            <ac:grpSpMk id="12" creationId="{EEB42436-4C6C-441B-8502-089BD1EC2932}"/>
          </ac:grpSpMkLst>
        </pc:grpChg>
        <pc:picChg chg="add mod modCrop">
          <ac:chgData name="Claire MAIRET" userId="b91d9db2-e41b-4c98-9525-27312980cc2f" providerId="ADAL" clId="{ADF385AE-C1C1-4562-9D01-41D7C1CD4841}" dt="2022-11-29T17:05:30.142" v="609" actId="164"/>
          <ac:picMkLst>
            <pc:docMk/>
            <pc:sldMk cId="2349764904" sldId="2134805791"/>
            <ac:picMk id="9" creationId="{87AF08F6-E596-4D6B-9054-ADD29E071CE6}"/>
          </ac:picMkLst>
        </pc:picChg>
        <pc:picChg chg="mod">
          <ac:chgData name="Claire MAIRET" userId="b91d9db2-e41b-4c98-9525-27312980cc2f" providerId="ADAL" clId="{ADF385AE-C1C1-4562-9D01-41D7C1CD4841}" dt="2022-11-30T09:26:02.309" v="670" actId="1037"/>
          <ac:picMkLst>
            <pc:docMk/>
            <pc:sldMk cId="2349764904" sldId="2134805791"/>
            <ac:picMk id="20" creationId="{9E26BCC5-081A-4CF8-9D70-4BF18B0858F6}"/>
          </ac:picMkLst>
        </pc:picChg>
        <pc:picChg chg="del">
          <ac:chgData name="Claire MAIRET" userId="b91d9db2-e41b-4c98-9525-27312980cc2f" providerId="ADAL" clId="{ADF385AE-C1C1-4562-9D01-41D7C1CD4841}" dt="2022-11-29T17:03:10.698" v="579" actId="478"/>
          <ac:picMkLst>
            <pc:docMk/>
            <pc:sldMk cId="2349764904" sldId="2134805791"/>
            <ac:picMk id="26" creationId="{D995C140-8AF8-4A11-A3EE-A262A6B65A3C}"/>
          </ac:picMkLst>
        </pc:picChg>
        <pc:picChg chg="mod">
          <ac:chgData name="Claire MAIRET" userId="b91d9db2-e41b-4c98-9525-27312980cc2f" providerId="ADAL" clId="{ADF385AE-C1C1-4562-9D01-41D7C1CD4841}" dt="2022-11-30T09:26:08.751" v="671" actId="1076"/>
          <ac:picMkLst>
            <pc:docMk/>
            <pc:sldMk cId="2349764904" sldId="2134805791"/>
            <ac:picMk id="30" creationId="{69B9C984-A434-4243-81DA-CAC36BADC51D}"/>
          </ac:picMkLst>
        </pc:picChg>
        <pc:picChg chg="add del mod">
          <ac:chgData name="Claire MAIRET" userId="b91d9db2-e41b-4c98-9525-27312980cc2f" providerId="ADAL" clId="{ADF385AE-C1C1-4562-9D01-41D7C1CD4841}" dt="2022-11-29T17:05:17.032" v="605" actId="478"/>
          <ac:picMkLst>
            <pc:docMk/>
            <pc:sldMk cId="2349764904" sldId="2134805791"/>
            <ac:picMk id="31" creationId="{F42DA185-BFE9-43C3-9223-74FFC7F19E3B}"/>
          </ac:picMkLst>
        </pc:picChg>
        <pc:picChg chg="mod">
          <ac:chgData name="Claire MAIRET" userId="b91d9db2-e41b-4c98-9525-27312980cc2f" providerId="ADAL" clId="{ADF385AE-C1C1-4562-9D01-41D7C1CD4841}" dt="2022-11-30T09:26:39.668" v="689" actId="1037"/>
          <ac:picMkLst>
            <pc:docMk/>
            <pc:sldMk cId="2349764904" sldId="2134805791"/>
            <ac:picMk id="33" creationId="{A670A98F-8A03-45AC-97E5-D9C18EC6757F}"/>
          </ac:picMkLst>
        </pc:picChg>
        <pc:picChg chg="mod">
          <ac:chgData name="Claire MAIRET" userId="b91d9db2-e41b-4c98-9525-27312980cc2f" providerId="ADAL" clId="{ADF385AE-C1C1-4562-9D01-41D7C1CD4841}" dt="2022-11-30T09:25:54.198" v="666" actId="1076"/>
          <ac:picMkLst>
            <pc:docMk/>
            <pc:sldMk cId="2349764904" sldId="2134805791"/>
            <ac:picMk id="36" creationId="{A58B408A-4CEC-4CE7-B5BF-B8AE0ADD48D4}"/>
          </ac:picMkLst>
        </pc:picChg>
        <pc:picChg chg="mod">
          <ac:chgData name="Claire MAIRET" userId="b91d9db2-e41b-4c98-9525-27312980cc2f" providerId="ADAL" clId="{ADF385AE-C1C1-4562-9D01-41D7C1CD4841}" dt="2022-11-30T09:26:39.668" v="689" actId="1037"/>
          <ac:picMkLst>
            <pc:docMk/>
            <pc:sldMk cId="2349764904" sldId="2134805791"/>
            <ac:picMk id="3074" creationId="{4B246878-475C-4D67-B41C-2BC5EAF7FF16}"/>
          </ac:picMkLst>
        </pc:picChg>
        <pc:picChg chg="mod">
          <ac:chgData name="Claire MAIRET" userId="b91d9db2-e41b-4c98-9525-27312980cc2f" providerId="ADAL" clId="{ADF385AE-C1C1-4562-9D01-41D7C1CD4841}" dt="2022-11-30T09:26:39.668" v="689" actId="1037"/>
          <ac:picMkLst>
            <pc:docMk/>
            <pc:sldMk cId="2349764904" sldId="2134805791"/>
            <ac:picMk id="3080" creationId="{062417DF-E237-4CA1-87F4-9BE13111D548}"/>
          </ac:picMkLst>
        </pc:picChg>
        <pc:cxnChg chg="mod">
          <ac:chgData name="Claire MAIRET" userId="b91d9db2-e41b-4c98-9525-27312980cc2f" providerId="ADAL" clId="{ADF385AE-C1C1-4562-9D01-41D7C1CD4841}" dt="2022-11-30T09:26:39.668" v="689" actId="1037"/>
          <ac:cxnSpMkLst>
            <pc:docMk/>
            <pc:sldMk cId="2349764904" sldId="2134805791"/>
            <ac:cxnSpMk id="37" creationId="{566EAA2C-68BD-4773-8B30-534DF7E15FD9}"/>
          </ac:cxnSpMkLst>
        </pc:cxnChg>
      </pc:sldChg>
      <pc:sldChg chg="modSp mod">
        <pc:chgData name="Claire MAIRET" userId="b91d9db2-e41b-4c98-9525-27312980cc2f" providerId="ADAL" clId="{ADF385AE-C1C1-4562-9D01-41D7C1CD4841}" dt="2022-11-29T17:00:03.945" v="517" actId="20577"/>
        <pc:sldMkLst>
          <pc:docMk/>
          <pc:sldMk cId="3951155886" sldId="2134805793"/>
        </pc:sldMkLst>
        <pc:spChg chg="mod">
          <ac:chgData name="Claire MAIRET" userId="b91d9db2-e41b-4c98-9525-27312980cc2f" providerId="ADAL" clId="{ADF385AE-C1C1-4562-9D01-41D7C1CD4841}" dt="2022-11-29T17:00:03.945" v="517" actId="20577"/>
          <ac:spMkLst>
            <pc:docMk/>
            <pc:sldMk cId="3951155886" sldId="2134805793"/>
            <ac:spMk id="55" creationId="{A80A5D7E-B83D-9448-B196-6CBFC722E869}"/>
          </ac:spMkLst>
        </pc:spChg>
      </pc:sldChg>
      <pc:sldChg chg="modSp mod">
        <pc:chgData name="Claire MAIRET" userId="b91d9db2-e41b-4c98-9525-27312980cc2f" providerId="ADAL" clId="{ADF385AE-C1C1-4562-9D01-41D7C1CD4841}" dt="2022-11-30T09:03:16.171" v="658" actId="20577"/>
        <pc:sldMkLst>
          <pc:docMk/>
          <pc:sldMk cId="2141892048" sldId="2134805797"/>
        </pc:sldMkLst>
        <pc:spChg chg="mod">
          <ac:chgData name="Claire MAIRET" userId="b91d9db2-e41b-4c98-9525-27312980cc2f" providerId="ADAL" clId="{ADF385AE-C1C1-4562-9D01-41D7C1CD4841}" dt="2022-11-29T16:49:18.120" v="319" actId="20577"/>
          <ac:spMkLst>
            <pc:docMk/>
            <pc:sldMk cId="2141892048" sldId="2134805797"/>
            <ac:spMk id="55" creationId="{A80A5D7E-B83D-9448-B196-6CBFC722E869}"/>
          </ac:spMkLst>
        </pc:spChg>
        <pc:spChg chg="mod">
          <ac:chgData name="Claire MAIRET" userId="b91d9db2-e41b-4c98-9525-27312980cc2f" providerId="ADAL" clId="{ADF385AE-C1C1-4562-9D01-41D7C1CD4841}" dt="2022-11-30T09:03:16.171" v="658" actId="20577"/>
          <ac:spMkLst>
            <pc:docMk/>
            <pc:sldMk cId="2141892048" sldId="2134805797"/>
            <ac:spMk id="58" creationId="{C4A822DD-CC64-9E48-B4C5-F88650E21288}"/>
          </ac:spMkLst>
        </pc:spChg>
        <pc:spChg chg="mod">
          <ac:chgData name="Claire MAIRET" userId="b91d9db2-e41b-4c98-9525-27312980cc2f" providerId="ADAL" clId="{ADF385AE-C1C1-4562-9D01-41D7C1CD4841}" dt="2022-11-29T16:50:01.544" v="327" actId="20577"/>
          <ac:spMkLst>
            <pc:docMk/>
            <pc:sldMk cId="2141892048" sldId="2134805797"/>
            <ac:spMk id="89" creationId="{780A1C6C-941A-A840-88DC-BFDD6104A019}"/>
          </ac:spMkLst>
        </pc:spChg>
      </pc:sldChg>
      <pc:sldChg chg="modSp mod">
        <pc:chgData name="Claire MAIRET" userId="b91d9db2-e41b-4c98-9525-27312980cc2f" providerId="ADAL" clId="{ADF385AE-C1C1-4562-9D01-41D7C1CD4841}" dt="2022-11-30T09:04:18.277" v="660" actId="20577"/>
        <pc:sldMkLst>
          <pc:docMk/>
          <pc:sldMk cId="2102478750" sldId="2134805802"/>
        </pc:sldMkLst>
        <pc:spChg chg="mod">
          <ac:chgData name="Claire MAIRET" userId="b91d9db2-e41b-4c98-9525-27312980cc2f" providerId="ADAL" clId="{ADF385AE-C1C1-4562-9D01-41D7C1CD4841}" dt="2022-11-29T16:51:53.639" v="355" actId="1035"/>
          <ac:spMkLst>
            <pc:docMk/>
            <pc:sldMk cId="2102478750" sldId="2134805802"/>
            <ac:spMk id="24" creationId="{145E2DE8-14FF-4DDD-AE8F-963421B87B58}"/>
          </ac:spMkLst>
        </pc:spChg>
        <pc:spChg chg="mod">
          <ac:chgData name="Claire MAIRET" userId="b91d9db2-e41b-4c98-9525-27312980cc2f" providerId="ADAL" clId="{ADF385AE-C1C1-4562-9D01-41D7C1CD4841}" dt="2022-11-29T16:51:48.947" v="343" actId="1035"/>
          <ac:spMkLst>
            <pc:docMk/>
            <pc:sldMk cId="2102478750" sldId="2134805802"/>
            <ac:spMk id="40" creationId="{B62ABCE8-5524-5D43-AB7B-5F0C8CACB71A}"/>
          </ac:spMkLst>
        </pc:spChg>
        <pc:spChg chg="mod">
          <ac:chgData name="Claire MAIRET" userId="b91d9db2-e41b-4c98-9525-27312980cc2f" providerId="ADAL" clId="{ADF385AE-C1C1-4562-9D01-41D7C1CD4841}" dt="2022-11-29T16:50:50.808" v="331" actId="20577"/>
          <ac:spMkLst>
            <pc:docMk/>
            <pc:sldMk cId="2102478750" sldId="2134805802"/>
            <ac:spMk id="55" creationId="{A80A5D7E-B83D-9448-B196-6CBFC722E869}"/>
          </ac:spMkLst>
        </pc:spChg>
        <pc:spChg chg="mod">
          <ac:chgData name="Claire MAIRET" userId="b91d9db2-e41b-4c98-9525-27312980cc2f" providerId="ADAL" clId="{ADF385AE-C1C1-4562-9D01-41D7C1CD4841}" dt="2022-11-30T09:04:18.277" v="660" actId="20577"/>
          <ac:spMkLst>
            <pc:docMk/>
            <pc:sldMk cId="2102478750" sldId="2134805802"/>
            <ac:spMk id="57" creationId="{6DECD97E-5C69-5649-9CEA-1353AC7659BE}"/>
          </ac:spMkLst>
        </pc:spChg>
        <pc:spChg chg="mod">
          <ac:chgData name="Claire MAIRET" userId="b91d9db2-e41b-4c98-9525-27312980cc2f" providerId="ADAL" clId="{ADF385AE-C1C1-4562-9D01-41D7C1CD4841}" dt="2022-11-29T16:51:07.585" v="333" actId="20577"/>
          <ac:spMkLst>
            <pc:docMk/>
            <pc:sldMk cId="2102478750" sldId="2134805802"/>
            <ac:spMk id="58" creationId="{C4A822DD-CC64-9E48-B4C5-F88650E21288}"/>
          </ac:spMkLst>
        </pc:spChg>
        <pc:spChg chg="mod">
          <ac:chgData name="Claire MAIRET" userId="b91d9db2-e41b-4c98-9525-27312980cc2f" providerId="ADAL" clId="{ADF385AE-C1C1-4562-9D01-41D7C1CD4841}" dt="2022-11-29T16:51:57.622" v="356" actId="14100"/>
          <ac:spMkLst>
            <pc:docMk/>
            <pc:sldMk cId="2102478750" sldId="2134805802"/>
            <ac:spMk id="88" creationId="{724D8D84-0CA3-F94B-A06B-0376186F6430}"/>
          </ac:spMkLst>
        </pc:spChg>
        <pc:picChg chg="mod">
          <ac:chgData name="Claire MAIRET" userId="b91d9db2-e41b-4c98-9525-27312980cc2f" providerId="ADAL" clId="{ADF385AE-C1C1-4562-9D01-41D7C1CD4841}" dt="2022-11-29T16:51:48.947" v="343" actId="1035"/>
          <ac:picMkLst>
            <pc:docMk/>
            <pc:sldMk cId="2102478750" sldId="2134805802"/>
            <ac:picMk id="39" creationId="{40B5C5A5-16B2-5342-8B0C-92F795620D08}"/>
          </ac:picMkLst>
        </pc:picChg>
      </pc:sldChg>
      <pc:sldChg chg="modSp mod">
        <pc:chgData name="Claire MAIRET" userId="b91d9db2-e41b-4c98-9525-27312980cc2f" providerId="ADAL" clId="{ADF385AE-C1C1-4562-9D01-41D7C1CD4841}" dt="2022-11-29T16:48:34.521" v="314" actId="20577"/>
        <pc:sldMkLst>
          <pc:docMk/>
          <pc:sldMk cId="2111266215" sldId="2134805803"/>
        </pc:sldMkLst>
        <pc:spChg chg="mod">
          <ac:chgData name="Claire MAIRET" userId="b91d9db2-e41b-4c98-9525-27312980cc2f" providerId="ADAL" clId="{ADF385AE-C1C1-4562-9D01-41D7C1CD4841}" dt="2022-11-29T16:48:10.768" v="311" actId="20577"/>
          <ac:spMkLst>
            <pc:docMk/>
            <pc:sldMk cId="2111266215" sldId="2134805803"/>
            <ac:spMk id="55" creationId="{A80A5D7E-B83D-9448-B196-6CBFC722E869}"/>
          </ac:spMkLst>
        </pc:spChg>
        <pc:spChg chg="mod">
          <ac:chgData name="Claire MAIRET" userId="b91d9db2-e41b-4c98-9525-27312980cc2f" providerId="ADAL" clId="{ADF385AE-C1C1-4562-9D01-41D7C1CD4841}" dt="2022-11-29T16:48:24.080" v="312" actId="20577"/>
          <ac:spMkLst>
            <pc:docMk/>
            <pc:sldMk cId="2111266215" sldId="2134805803"/>
            <ac:spMk id="57" creationId="{6DECD97E-5C69-5649-9CEA-1353AC7659BE}"/>
          </ac:spMkLst>
        </pc:spChg>
        <pc:spChg chg="mod">
          <ac:chgData name="Claire MAIRET" userId="b91d9db2-e41b-4c98-9525-27312980cc2f" providerId="ADAL" clId="{ADF385AE-C1C1-4562-9D01-41D7C1CD4841}" dt="2022-11-29T16:48:34.521" v="314" actId="20577"/>
          <ac:spMkLst>
            <pc:docMk/>
            <pc:sldMk cId="2111266215" sldId="2134805803"/>
            <ac:spMk id="58" creationId="{C4A822DD-CC64-9E48-B4C5-F88650E21288}"/>
          </ac:spMkLst>
        </pc:spChg>
      </pc:sldChg>
      <pc:sldChg chg="modSp mod">
        <pc:chgData name="Claire MAIRET" userId="b91d9db2-e41b-4c98-9525-27312980cc2f" providerId="ADAL" clId="{ADF385AE-C1C1-4562-9D01-41D7C1CD4841}" dt="2022-11-29T16:55:01.423" v="410" actId="1035"/>
        <pc:sldMkLst>
          <pc:docMk/>
          <pc:sldMk cId="594331938" sldId="2134805804"/>
        </pc:sldMkLst>
        <pc:spChg chg="mod">
          <ac:chgData name="Claire MAIRET" userId="b91d9db2-e41b-4c98-9525-27312980cc2f" providerId="ADAL" clId="{ADF385AE-C1C1-4562-9D01-41D7C1CD4841}" dt="2022-11-29T16:55:01.423" v="410" actId="1035"/>
          <ac:spMkLst>
            <pc:docMk/>
            <pc:sldMk cId="594331938" sldId="2134805804"/>
            <ac:spMk id="2" creationId="{DDDBDECC-C1F0-333C-12C4-EFC361463D09}"/>
          </ac:spMkLst>
        </pc:spChg>
        <pc:spChg chg="mod">
          <ac:chgData name="Claire MAIRET" userId="b91d9db2-e41b-4c98-9525-27312980cc2f" providerId="ADAL" clId="{ADF385AE-C1C1-4562-9D01-41D7C1CD4841}" dt="2022-11-29T16:55:01.423" v="410" actId="1035"/>
          <ac:spMkLst>
            <pc:docMk/>
            <pc:sldMk cId="594331938" sldId="2134805804"/>
            <ac:spMk id="3" creationId="{60EE16E6-8E43-4BDB-A8DE-237A01E8C53C}"/>
          </ac:spMkLst>
        </pc:spChg>
        <pc:spChg chg="mod">
          <ac:chgData name="Claire MAIRET" userId="b91d9db2-e41b-4c98-9525-27312980cc2f" providerId="ADAL" clId="{ADF385AE-C1C1-4562-9D01-41D7C1CD4841}" dt="2022-11-29T16:54:47.399" v="400" actId="14100"/>
          <ac:spMkLst>
            <pc:docMk/>
            <pc:sldMk cId="594331938" sldId="2134805804"/>
            <ac:spMk id="15" creationId="{4A0C4CFF-2ADA-412A-8877-5265CF20B21F}"/>
          </ac:spMkLst>
        </pc:spChg>
        <pc:spChg chg="mod">
          <ac:chgData name="Claire MAIRET" userId="b91d9db2-e41b-4c98-9525-27312980cc2f" providerId="ADAL" clId="{ADF385AE-C1C1-4562-9D01-41D7C1CD4841}" dt="2022-11-29T16:54:40.958" v="389" actId="1035"/>
          <ac:spMkLst>
            <pc:docMk/>
            <pc:sldMk cId="594331938" sldId="2134805804"/>
            <ac:spMk id="16" creationId="{290D78C2-6D7A-4532-9DE3-8991E44AC5E6}"/>
          </ac:spMkLst>
        </pc:spChg>
        <pc:spChg chg="mod">
          <ac:chgData name="Claire MAIRET" userId="b91d9db2-e41b-4c98-9525-27312980cc2f" providerId="ADAL" clId="{ADF385AE-C1C1-4562-9D01-41D7C1CD4841}" dt="2022-11-29T16:54:44.230" v="399" actId="1035"/>
          <ac:spMkLst>
            <pc:docMk/>
            <pc:sldMk cId="594331938" sldId="2134805804"/>
            <ac:spMk id="18" creationId="{0CA8C296-7CAB-4C60-99E0-C1A6F5030CF3}"/>
          </ac:spMkLst>
        </pc:spChg>
        <pc:spChg chg="mod">
          <ac:chgData name="Claire MAIRET" userId="b91d9db2-e41b-4c98-9525-27312980cc2f" providerId="ADAL" clId="{ADF385AE-C1C1-4562-9D01-41D7C1CD4841}" dt="2022-11-29T16:53:22.217" v="370" actId="403"/>
          <ac:spMkLst>
            <pc:docMk/>
            <pc:sldMk cId="594331938" sldId="2134805804"/>
            <ac:spMk id="30" creationId="{E6A344F4-B6AD-1142-B034-3D3EDADD43AA}"/>
          </ac:spMkLst>
        </pc:spChg>
        <pc:spChg chg="mod">
          <ac:chgData name="Claire MAIRET" userId="b91d9db2-e41b-4c98-9525-27312980cc2f" providerId="ADAL" clId="{ADF385AE-C1C1-4562-9D01-41D7C1CD4841}" dt="2022-11-29T16:54:52.687" v="401" actId="14100"/>
          <ac:spMkLst>
            <pc:docMk/>
            <pc:sldMk cId="594331938" sldId="2134805804"/>
            <ac:spMk id="39" creationId="{2546C673-307B-47E3-BC04-8670D7CCF772}"/>
          </ac:spMkLst>
        </pc:spChg>
        <pc:picChg chg="mod">
          <ac:chgData name="Claire MAIRET" userId="b91d9db2-e41b-4c98-9525-27312980cc2f" providerId="ADAL" clId="{ADF385AE-C1C1-4562-9D01-41D7C1CD4841}" dt="2022-11-29T16:54:40.958" v="389" actId="1035"/>
          <ac:picMkLst>
            <pc:docMk/>
            <pc:sldMk cId="594331938" sldId="2134805804"/>
            <ac:picMk id="32" creationId="{EBB968BF-03E2-B24B-8C45-6CDEE5F7AB9D}"/>
          </ac:picMkLst>
        </pc:picChg>
      </pc:sldChg>
    </pc:docChg>
  </pc:docChgLst>
  <pc:docChgLst>
    <pc:chgData name="Michiel DE KOSTER" userId="7d7c490e-1e4b-4bd1-978a-bd0aaf19c382" providerId="ADAL" clId="{0BB66D40-4701-4F3A-BABA-905059EA0DEF}"/>
    <pc:docChg chg="modSld">
      <pc:chgData name="Michiel DE KOSTER" userId="7d7c490e-1e4b-4bd1-978a-bd0aaf19c382" providerId="ADAL" clId="{0BB66D40-4701-4F3A-BABA-905059EA0DEF}" dt="2022-11-30T13:53:20.328" v="19" actId="114"/>
      <pc:docMkLst>
        <pc:docMk/>
      </pc:docMkLst>
      <pc:sldChg chg="modSp mod">
        <pc:chgData name="Michiel DE KOSTER" userId="7d7c490e-1e4b-4bd1-978a-bd0aaf19c382" providerId="ADAL" clId="{0BB66D40-4701-4F3A-BABA-905059EA0DEF}" dt="2022-11-30T13:53:20.328" v="19" actId="114"/>
        <pc:sldMkLst>
          <pc:docMk/>
          <pc:sldMk cId="3279526026" sldId="2134805739"/>
        </pc:sldMkLst>
        <pc:spChg chg="mod">
          <ac:chgData name="Michiel DE KOSTER" userId="7d7c490e-1e4b-4bd1-978a-bd0aaf19c382" providerId="ADAL" clId="{0BB66D40-4701-4F3A-BABA-905059EA0DEF}" dt="2022-11-30T13:53:20.328" v="19" actId="114"/>
          <ac:spMkLst>
            <pc:docMk/>
            <pc:sldMk cId="3279526026" sldId="2134805739"/>
            <ac:spMk id="2" creationId="{D6599356-7888-43B5-96DA-2F7CAC31169C}"/>
          </ac:spMkLst>
        </pc:spChg>
      </pc:sldChg>
      <pc:sldChg chg="modSp mod">
        <pc:chgData name="Michiel DE KOSTER" userId="7d7c490e-1e4b-4bd1-978a-bd0aaf19c382" providerId="ADAL" clId="{0BB66D40-4701-4F3A-BABA-905059EA0DEF}" dt="2022-11-30T13:23:28.211" v="5" actId="113"/>
        <pc:sldMkLst>
          <pc:docMk/>
          <pc:sldMk cId="664002969" sldId="2134805760"/>
        </pc:sldMkLst>
        <pc:spChg chg="mod">
          <ac:chgData name="Michiel DE KOSTER" userId="7d7c490e-1e4b-4bd1-978a-bd0aaf19c382" providerId="ADAL" clId="{0BB66D40-4701-4F3A-BABA-905059EA0DEF}" dt="2022-11-30T13:23:28.211" v="5" actId="113"/>
          <ac:spMkLst>
            <pc:docMk/>
            <pc:sldMk cId="664002969" sldId="2134805760"/>
            <ac:spMk id="81" creationId="{74BB9A6B-B05D-44A8-80E3-7C47988E61EF}"/>
          </ac:spMkLst>
        </pc:spChg>
      </pc:sldChg>
      <pc:sldChg chg="modSp mod">
        <pc:chgData name="Michiel DE KOSTER" userId="7d7c490e-1e4b-4bd1-978a-bd0aaf19c382" providerId="ADAL" clId="{0BB66D40-4701-4F3A-BABA-905059EA0DEF}" dt="2022-11-30T13:48:35.477" v="17" actId="20577"/>
        <pc:sldMkLst>
          <pc:docMk/>
          <pc:sldMk cId="3951155886" sldId="2134805793"/>
        </pc:sldMkLst>
        <pc:spChg chg="mod">
          <ac:chgData name="Michiel DE KOSTER" userId="7d7c490e-1e4b-4bd1-978a-bd0aaf19c382" providerId="ADAL" clId="{0BB66D40-4701-4F3A-BABA-905059EA0DEF}" dt="2022-11-30T13:48:35.477" v="17" actId="20577"/>
          <ac:spMkLst>
            <pc:docMk/>
            <pc:sldMk cId="3951155886" sldId="2134805793"/>
            <ac:spMk id="89" creationId="{780A1C6C-941A-A840-88DC-BFDD6104A019}"/>
          </ac:spMkLst>
        </pc:spChg>
      </pc:sldChg>
      <pc:sldChg chg="modSp mod">
        <pc:chgData name="Michiel DE KOSTER" userId="7d7c490e-1e4b-4bd1-978a-bd0aaf19c382" providerId="ADAL" clId="{0BB66D40-4701-4F3A-BABA-905059EA0DEF}" dt="2022-11-30T13:33:27.208" v="13" actId="6549"/>
        <pc:sldMkLst>
          <pc:docMk/>
          <pc:sldMk cId="2141892048" sldId="2134805797"/>
        </pc:sldMkLst>
        <pc:spChg chg="mod">
          <ac:chgData name="Michiel DE KOSTER" userId="7d7c490e-1e4b-4bd1-978a-bd0aaf19c382" providerId="ADAL" clId="{0BB66D40-4701-4F3A-BABA-905059EA0DEF}" dt="2022-11-30T13:33:27.208" v="13" actId="6549"/>
          <ac:spMkLst>
            <pc:docMk/>
            <pc:sldMk cId="2141892048" sldId="2134805797"/>
            <ac:spMk id="89" creationId="{780A1C6C-941A-A840-88DC-BFDD6104A019}"/>
          </ac:spMkLst>
        </pc:spChg>
      </pc:sldChg>
      <pc:sldChg chg="modSp mod">
        <pc:chgData name="Michiel DE KOSTER" userId="7d7c490e-1e4b-4bd1-978a-bd0aaf19c382" providerId="ADAL" clId="{0BB66D40-4701-4F3A-BABA-905059EA0DEF}" dt="2022-11-30T13:35:28.629" v="15" actId="20577"/>
        <pc:sldMkLst>
          <pc:docMk/>
          <pc:sldMk cId="2102478750" sldId="2134805802"/>
        </pc:sldMkLst>
        <pc:spChg chg="mod">
          <ac:chgData name="Michiel DE KOSTER" userId="7d7c490e-1e4b-4bd1-978a-bd0aaf19c382" providerId="ADAL" clId="{0BB66D40-4701-4F3A-BABA-905059EA0DEF}" dt="2022-11-30T13:35:28.629" v="15" actId="20577"/>
          <ac:spMkLst>
            <pc:docMk/>
            <pc:sldMk cId="2102478750" sldId="2134805802"/>
            <ac:spMk id="24" creationId="{145E2DE8-14FF-4DDD-AE8F-963421B87B58}"/>
          </ac:spMkLst>
        </pc:spChg>
      </pc:sldChg>
    </pc:docChg>
  </pc:docChgLst>
  <pc:docChgLst>
    <pc:chgData name="Marina WAGENER" userId="128c56e7-2035-463e-b4ba-24ff68185f70" providerId="ADAL" clId="{FAE851B1-8FFA-4A16-AB92-1F8B6353D764}"/>
    <pc:docChg chg="custSel modSld">
      <pc:chgData name="Marina WAGENER" userId="128c56e7-2035-463e-b4ba-24ff68185f70" providerId="ADAL" clId="{FAE851B1-8FFA-4A16-AB92-1F8B6353D764}" dt="2022-11-25T15:11:52.398" v="7" actId="1076"/>
      <pc:docMkLst>
        <pc:docMk/>
      </pc:docMkLst>
      <pc:sldChg chg="addSp delSp modSp mod">
        <pc:chgData name="Marina WAGENER" userId="128c56e7-2035-463e-b4ba-24ff68185f70" providerId="ADAL" clId="{FAE851B1-8FFA-4A16-AB92-1F8B6353D764}" dt="2022-11-25T15:11:52.398" v="7" actId="1076"/>
        <pc:sldMkLst>
          <pc:docMk/>
          <pc:sldMk cId="3233931030" sldId="2134805773"/>
        </pc:sldMkLst>
        <pc:spChg chg="del">
          <ac:chgData name="Marina WAGENER" userId="128c56e7-2035-463e-b4ba-24ff68185f70" providerId="ADAL" clId="{FAE851B1-8FFA-4A16-AB92-1F8B6353D764}" dt="2022-11-25T15:11:48.336" v="6" actId="478"/>
          <ac:spMkLst>
            <pc:docMk/>
            <pc:sldMk cId="3233931030" sldId="2134805773"/>
            <ac:spMk id="10" creationId="{B801CACC-17F1-B44E-BDE6-F5F3CA307D09}"/>
          </ac:spMkLst>
        </pc:spChg>
        <pc:picChg chg="add mod">
          <ac:chgData name="Marina WAGENER" userId="128c56e7-2035-463e-b4ba-24ff68185f70" providerId="ADAL" clId="{FAE851B1-8FFA-4A16-AB92-1F8B6353D764}" dt="2022-11-25T15:11:52.398" v="7" actId="1076"/>
          <ac:picMkLst>
            <pc:docMk/>
            <pc:sldMk cId="3233931030" sldId="2134805773"/>
            <ac:picMk id="5" creationId="{9D9951C4-F35E-43EC-86E9-601A312606F6}"/>
          </ac:picMkLst>
        </pc:picChg>
      </pc:sldChg>
    </pc:docChg>
  </pc:docChgLst>
  <pc:docChgLst>
    <pc:chgData name="Alexandra PAPILLON" userId="6ed42675-17a0-4139-8016-992ac43c869f" providerId="ADAL" clId="{7A554267-9F63-4B7F-8333-BCE7D7CE232F}"/>
    <pc:docChg chg="undo custSel modSld">
      <pc:chgData name="Alexandra PAPILLON" userId="6ed42675-17a0-4139-8016-992ac43c869f" providerId="ADAL" clId="{7A554267-9F63-4B7F-8333-BCE7D7CE232F}" dt="2022-11-03T12:33:47.791" v="136" actId="6549"/>
      <pc:docMkLst>
        <pc:docMk/>
      </pc:docMkLst>
      <pc:sldChg chg="addSp modSp mod">
        <pc:chgData name="Alexandra PAPILLON" userId="6ed42675-17a0-4139-8016-992ac43c869f" providerId="ADAL" clId="{7A554267-9F63-4B7F-8333-BCE7D7CE232F}" dt="2022-11-03T12:33:47.791" v="136" actId="6549"/>
        <pc:sldMkLst>
          <pc:docMk/>
          <pc:sldMk cId="2331589303" sldId="2134805786"/>
        </pc:sldMkLst>
        <pc:spChg chg="add mod">
          <ac:chgData name="Alexandra PAPILLON" userId="6ed42675-17a0-4139-8016-992ac43c869f" providerId="ADAL" clId="{7A554267-9F63-4B7F-8333-BCE7D7CE232F}" dt="2022-11-03T12:33:33.591" v="83"/>
          <ac:spMkLst>
            <pc:docMk/>
            <pc:sldMk cId="2331589303" sldId="2134805786"/>
            <ac:spMk id="36" creationId="{C1ED9494-1C7A-464D-B8AE-176E54F5ED68}"/>
          </ac:spMkLst>
        </pc:spChg>
        <pc:spChg chg="add mod">
          <ac:chgData name="Alexandra PAPILLON" userId="6ed42675-17a0-4139-8016-992ac43c869f" providerId="ADAL" clId="{7A554267-9F63-4B7F-8333-BCE7D7CE232F}" dt="2022-11-03T12:33:47.791" v="136" actId="6549"/>
          <ac:spMkLst>
            <pc:docMk/>
            <pc:sldMk cId="2331589303" sldId="2134805786"/>
            <ac:spMk id="39" creationId="{009BEF94-478B-4646-97A1-1A85B863DD43}"/>
          </ac:spMkLst>
        </pc:spChg>
      </pc:sldChg>
      <pc:sldChg chg="modSp mod">
        <pc:chgData name="Alexandra PAPILLON" userId="6ed42675-17a0-4139-8016-992ac43c869f" providerId="ADAL" clId="{7A554267-9F63-4B7F-8333-BCE7D7CE232F}" dt="2022-11-03T10:05:40.640" v="80" actId="6549"/>
        <pc:sldMkLst>
          <pc:docMk/>
          <pc:sldMk cId="3951155886" sldId="2134805793"/>
        </pc:sldMkLst>
        <pc:spChg chg="mod">
          <ac:chgData name="Alexandra PAPILLON" userId="6ed42675-17a0-4139-8016-992ac43c869f" providerId="ADAL" clId="{7A554267-9F63-4B7F-8333-BCE7D7CE232F}" dt="2022-11-03T10:05:40.640" v="80" actId="6549"/>
          <ac:spMkLst>
            <pc:docMk/>
            <pc:sldMk cId="3951155886" sldId="2134805793"/>
            <ac:spMk id="36" creationId="{D60582A7-811D-1A42-BB43-D3CBDC70E3C2}"/>
          </ac:spMkLst>
        </pc:spChg>
      </pc:sldChg>
      <pc:sldChg chg="modSp mod delCm modCm">
        <pc:chgData name="Alexandra PAPILLON" userId="6ed42675-17a0-4139-8016-992ac43c869f" providerId="ADAL" clId="{7A554267-9F63-4B7F-8333-BCE7D7CE232F}" dt="2022-11-03T12:31:01.516" v="82"/>
        <pc:sldMkLst>
          <pc:docMk/>
          <pc:sldMk cId="2111266215" sldId="2134805803"/>
        </pc:sldMkLst>
        <pc:spChg chg="mod">
          <ac:chgData name="Alexandra PAPILLON" userId="6ed42675-17a0-4139-8016-992ac43c869f" providerId="ADAL" clId="{7A554267-9F63-4B7F-8333-BCE7D7CE232F}" dt="2022-11-03T12:31:01.516" v="82"/>
          <ac:spMkLst>
            <pc:docMk/>
            <pc:sldMk cId="2111266215" sldId="2134805803"/>
            <ac:spMk id="45" creationId="{EAC6316D-60C8-454F-A907-3BE07D5A35FC}"/>
          </ac:spMkLst>
        </pc:spChg>
        <pc:spChg chg="mod">
          <ac:chgData name="Alexandra PAPILLON" userId="6ed42675-17a0-4139-8016-992ac43c869f" providerId="ADAL" clId="{7A554267-9F63-4B7F-8333-BCE7D7CE232F}" dt="2022-11-03T08:20:34.259" v="73" actId="6549"/>
          <ac:spMkLst>
            <pc:docMk/>
            <pc:sldMk cId="2111266215" sldId="2134805803"/>
            <ac:spMk id="55" creationId="{A80A5D7E-B83D-9448-B196-6CBFC722E869}"/>
          </ac:spMkLst>
        </pc:spChg>
      </pc:sldChg>
    </pc:docChg>
  </pc:docChgLst>
  <pc:docChgLst>
    <pc:chgData name="Alexandra PAPILLON" userId="6ed42675-17a0-4139-8016-992ac43c869f" providerId="ADAL" clId="{564F4A6A-2F86-474D-9680-328FDB3FCE9D}"/>
    <pc:docChg chg="undo custSel modSld">
      <pc:chgData name="Alexandra PAPILLON" userId="6ed42675-17a0-4139-8016-992ac43c869f" providerId="ADAL" clId="{564F4A6A-2F86-474D-9680-328FDB3FCE9D}" dt="2022-11-25T10:33:11.442" v="84"/>
      <pc:docMkLst>
        <pc:docMk/>
      </pc:docMkLst>
      <pc:sldChg chg="addSp modSp mod addCm">
        <pc:chgData name="Alexandra PAPILLON" userId="6ed42675-17a0-4139-8016-992ac43c869f" providerId="ADAL" clId="{564F4A6A-2F86-474D-9680-328FDB3FCE9D}" dt="2022-11-25T09:41:37.299" v="83" actId="1035"/>
        <pc:sldMkLst>
          <pc:docMk/>
          <pc:sldMk cId="2349764904" sldId="2134805791"/>
        </pc:sldMkLst>
        <pc:spChg chg="mod">
          <ac:chgData name="Alexandra PAPILLON" userId="6ed42675-17a0-4139-8016-992ac43c869f" providerId="ADAL" clId="{564F4A6A-2F86-474D-9680-328FDB3FCE9D}" dt="2022-11-25T09:37:40.372" v="20" actId="1035"/>
          <ac:spMkLst>
            <pc:docMk/>
            <pc:sldMk cId="2349764904" sldId="2134805791"/>
            <ac:spMk id="2" creationId="{9AD57885-92BD-4B04-908E-55980F864395}"/>
          </ac:spMkLst>
        </pc:spChg>
        <pc:spChg chg="mod">
          <ac:chgData name="Alexandra PAPILLON" userId="6ed42675-17a0-4139-8016-992ac43c869f" providerId="ADAL" clId="{564F4A6A-2F86-474D-9680-328FDB3FCE9D}" dt="2022-11-25T09:37:55.826" v="51" actId="1035"/>
          <ac:spMkLst>
            <pc:docMk/>
            <pc:sldMk cId="2349764904" sldId="2134805791"/>
            <ac:spMk id="8" creationId="{F49A053F-ED96-461F-8550-7992CEF89429}"/>
          </ac:spMkLst>
        </pc:spChg>
        <pc:spChg chg="add mod">
          <ac:chgData name="Alexandra PAPILLON" userId="6ed42675-17a0-4139-8016-992ac43c869f" providerId="ADAL" clId="{564F4A6A-2F86-474D-9680-328FDB3FCE9D}" dt="2022-11-25T09:38:25.858" v="76" actId="1037"/>
          <ac:spMkLst>
            <pc:docMk/>
            <pc:sldMk cId="2349764904" sldId="2134805791"/>
            <ac:spMk id="25" creationId="{FA840CDA-5780-4B55-A654-E551E04384E1}"/>
          </ac:spMkLst>
        </pc:spChg>
        <pc:spChg chg="mod">
          <ac:chgData name="Alexandra PAPILLON" userId="6ed42675-17a0-4139-8016-992ac43c869f" providerId="ADAL" clId="{564F4A6A-2F86-474D-9680-328FDB3FCE9D}" dt="2022-11-25T09:37:45.633" v="29" actId="1035"/>
          <ac:spMkLst>
            <pc:docMk/>
            <pc:sldMk cId="2349764904" sldId="2134805791"/>
            <ac:spMk id="40" creationId="{E7B4E54B-0961-4819-975F-353406180A69}"/>
          </ac:spMkLst>
        </pc:spChg>
        <pc:spChg chg="mod">
          <ac:chgData name="Alexandra PAPILLON" userId="6ed42675-17a0-4139-8016-992ac43c869f" providerId="ADAL" clId="{564F4A6A-2F86-474D-9680-328FDB3FCE9D}" dt="2022-11-25T09:37:40.372" v="20" actId="1035"/>
          <ac:spMkLst>
            <pc:docMk/>
            <pc:sldMk cId="2349764904" sldId="2134805791"/>
            <ac:spMk id="42" creationId="{E7AD0ECB-F71E-44FB-96A5-369D45DC327C}"/>
          </ac:spMkLst>
        </pc:spChg>
        <pc:spChg chg="mod">
          <ac:chgData name="Alexandra PAPILLON" userId="6ed42675-17a0-4139-8016-992ac43c869f" providerId="ADAL" clId="{564F4A6A-2F86-474D-9680-328FDB3FCE9D}" dt="2022-11-25T09:37:55.826" v="51" actId="1035"/>
          <ac:spMkLst>
            <pc:docMk/>
            <pc:sldMk cId="2349764904" sldId="2134805791"/>
            <ac:spMk id="45" creationId="{2079799D-5329-4ED3-8189-E8F706EBF9BE}"/>
          </ac:spMkLst>
        </pc:spChg>
        <pc:spChg chg="mod">
          <ac:chgData name="Alexandra PAPILLON" userId="6ed42675-17a0-4139-8016-992ac43c869f" providerId="ADAL" clId="{564F4A6A-2F86-474D-9680-328FDB3FCE9D}" dt="2022-11-25T09:37:45.633" v="29" actId="1035"/>
          <ac:spMkLst>
            <pc:docMk/>
            <pc:sldMk cId="2349764904" sldId="2134805791"/>
            <ac:spMk id="47" creationId="{2487CE09-0A3E-49FE-B102-1D837458675A}"/>
          </ac:spMkLst>
        </pc:spChg>
        <pc:spChg chg="mod">
          <ac:chgData name="Alexandra PAPILLON" userId="6ed42675-17a0-4139-8016-992ac43c869f" providerId="ADAL" clId="{564F4A6A-2F86-474D-9680-328FDB3FCE9D}" dt="2022-11-25T09:38:00.975" v="61" actId="1035"/>
          <ac:spMkLst>
            <pc:docMk/>
            <pc:sldMk cId="2349764904" sldId="2134805791"/>
            <ac:spMk id="49" creationId="{C78968FD-6C3C-4157-BEBD-298A65259264}"/>
          </ac:spMkLst>
        </pc:spChg>
        <pc:spChg chg="mod">
          <ac:chgData name="Alexandra PAPILLON" userId="6ed42675-17a0-4139-8016-992ac43c869f" providerId="ADAL" clId="{564F4A6A-2F86-474D-9680-328FDB3FCE9D}" dt="2022-11-25T09:37:55.826" v="51" actId="1035"/>
          <ac:spMkLst>
            <pc:docMk/>
            <pc:sldMk cId="2349764904" sldId="2134805791"/>
            <ac:spMk id="51" creationId="{0DD2F485-C430-471C-AABE-CCA86B3F0A2D}"/>
          </ac:spMkLst>
        </pc:spChg>
        <pc:spChg chg="mod">
          <ac:chgData name="Alexandra PAPILLON" userId="6ed42675-17a0-4139-8016-992ac43c869f" providerId="ADAL" clId="{564F4A6A-2F86-474D-9680-328FDB3FCE9D}" dt="2022-11-25T09:38:00.975" v="61" actId="1035"/>
          <ac:spMkLst>
            <pc:docMk/>
            <pc:sldMk cId="2349764904" sldId="2134805791"/>
            <ac:spMk id="53" creationId="{32B874F5-0863-4141-856B-A1007CF422CA}"/>
          </ac:spMkLst>
        </pc:spChg>
        <pc:picChg chg="mod">
          <ac:chgData name="Alexandra PAPILLON" userId="6ed42675-17a0-4139-8016-992ac43c869f" providerId="ADAL" clId="{564F4A6A-2F86-474D-9680-328FDB3FCE9D}" dt="2022-11-25T09:37:40.372" v="20" actId="1035"/>
          <ac:picMkLst>
            <pc:docMk/>
            <pc:sldMk cId="2349764904" sldId="2134805791"/>
            <ac:picMk id="7" creationId="{4344C926-D9DE-4870-93AE-93885AD8817C}"/>
          </ac:picMkLst>
        </pc:picChg>
        <pc:picChg chg="mod">
          <ac:chgData name="Alexandra PAPILLON" userId="6ed42675-17a0-4139-8016-992ac43c869f" providerId="ADAL" clId="{564F4A6A-2F86-474D-9680-328FDB3FCE9D}" dt="2022-11-25T09:37:47.880" v="36" actId="1035"/>
          <ac:picMkLst>
            <pc:docMk/>
            <pc:sldMk cId="2349764904" sldId="2134805791"/>
            <ac:picMk id="10" creationId="{CF425F6B-BAA9-4C3A-BCC5-7B3FC6DC6C02}"/>
          </ac:picMkLst>
        </pc:picChg>
        <pc:picChg chg="mod">
          <ac:chgData name="Alexandra PAPILLON" userId="6ed42675-17a0-4139-8016-992ac43c869f" providerId="ADAL" clId="{564F4A6A-2F86-474D-9680-328FDB3FCE9D}" dt="2022-11-25T09:37:40.372" v="20" actId="1035"/>
          <ac:picMkLst>
            <pc:docMk/>
            <pc:sldMk cId="2349764904" sldId="2134805791"/>
            <ac:picMk id="20" creationId="{9E26BCC5-081A-4CF8-9D70-4BF18B0858F6}"/>
          </ac:picMkLst>
        </pc:picChg>
        <pc:picChg chg="mod">
          <ac:chgData name="Alexandra PAPILLON" userId="6ed42675-17a0-4139-8016-992ac43c869f" providerId="ADAL" clId="{564F4A6A-2F86-474D-9680-328FDB3FCE9D}" dt="2022-11-25T09:37:55.826" v="51" actId="1035"/>
          <ac:picMkLst>
            <pc:docMk/>
            <pc:sldMk cId="2349764904" sldId="2134805791"/>
            <ac:picMk id="23" creationId="{E5610F41-D5BC-4A9B-BD86-CB6AB3B8587F}"/>
          </ac:picMkLst>
        </pc:picChg>
        <pc:picChg chg="add mod">
          <ac:chgData name="Alexandra PAPILLON" userId="6ed42675-17a0-4139-8016-992ac43c869f" providerId="ADAL" clId="{564F4A6A-2F86-474D-9680-328FDB3FCE9D}" dt="2022-11-25T09:41:37.299" v="83" actId="1035"/>
          <ac:picMkLst>
            <pc:docMk/>
            <pc:sldMk cId="2349764904" sldId="2134805791"/>
            <ac:picMk id="26" creationId="{D995C140-8AF8-4A11-A3EE-A262A6B65A3C}"/>
          </ac:picMkLst>
        </pc:picChg>
        <pc:picChg chg="mod">
          <ac:chgData name="Alexandra PAPILLON" userId="6ed42675-17a0-4139-8016-992ac43c869f" providerId="ADAL" clId="{564F4A6A-2F86-474D-9680-328FDB3FCE9D}" dt="2022-11-25T09:37:45.633" v="29" actId="1035"/>
          <ac:picMkLst>
            <pc:docMk/>
            <pc:sldMk cId="2349764904" sldId="2134805791"/>
            <ac:picMk id="30" creationId="{69B9C984-A434-4243-81DA-CAC36BADC51D}"/>
          </ac:picMkLst>
        </pc:picChg>
        <pc:picChg chg="mod">
          <ac:chgData name="Alexandra PAPILLON" userId="6ed42675-17a0-4139-8016-992ac43c869f" providerId="ADAL" clId="{564F4A6A-2F86-474D-9680-328FDB3FCE9D}" dt="2022-11-25T09:38:00.975" v="61" actId="1035"/>
          <ac:picMkLst>
            <pc:docMk/>
            <pc:sldMk cId="2349764904" sldId="2134805791"/>
            <ac:picMk id="32" creationId="{519051E6-AB8B-4CC6-90C3-92A41723A250}"/>
          </ac:picMkLst>
        </pc:picChg>
        <pc:picChg chg="mod">
          <ac:chgData name="Alexandra PAPILLON" userId="6ed42675-17a0-4139-8016-992ac43c869f" providerId="ADAL" clId="{564F4A6A-2F86-474D-9680-328FDB3FCE9D}" dt="2022-11-25T09:37:55.826" v="51" actId="1035"/>
          <ac:picMkLst>
            <pc:docMk/>
            <pc:sldMk cId="2349764904" sldId="2134805791"/>
            <ac:picMk id="33" creationId="{A670A98F-8A03-45AC-97E5-D9C18EC6757F}"/>
          </ac:picMkLst>
        </pc:picChg>
        <pc:picChg chg="mod">
          <ac:chgData name="Alexandra PAPILLON" userId="6ed42675-17a0-4139-8016-992ac43c869f" providerId="ADAL" clId="{564F4A6A-2F86-474D-9680-328FDB3FCE9D}" dt="2022-11-25T09:38:00.975" v="61" actId="1035"/>
          <ac:picMkLst>
            <pc:docMk/>
            <pc:sldMk cId="2349764904" sldId="2134805791"/>
            <ac:picMk id="36" creationId="{A58B408A-4CEC-4CE7-B5BF-B8AE0ADD48D4}"/>
          </ac:picMkLst>
        </pc:picChg>
        <pc:picChg chg="mod">
          <ac:chgData name="Alexandra PAPILLON" userId="6ed42675-17a0-4139-8016-992ac43c869f" providerId="ADAL" clId="{564F4A6A-2F86-474D-9680-328FDB3FCE9D}" dt="2022-11-25T09:37:55.826" v="51" actId="1035"/>
          <ac:picMkLst>
            <pc:docMk/>
            <pc:sldMk cId="2349764904" sldId="2134805791"/>
            <ac:picMk id="3074" creationId="{4B246878-475C-4D67-B41C-2BC5EAF7FF16}"/>
          </ac:picMkLst>
        </pc:picChg>
        <pc:picChg chg="mod">
          <ac:chgData name="Alexandra PAPILLON" userId="6ed42675-17a0-4139-8016-992ac43c869f" providerId="ADAL" clId="{564F4A6A-2F86-474D-9680-328FDB3FCE9D}" dt="2022-11-25T09:37:55.826" v="51" actId="1035"/>
          <ac:picMkLst>
            <pc:docMk/>
            <pc:sldMk cId="2349764904" sldId="2134805791"/>
            <ac:picMk id="3080" creationId="{062417DF-E237-4CA1-87F4-9BE13111D548}"/>
          </ac:picMkLst>
        </pc:picChg>
        <pc:cxnChg chg="mod">
          <ac:chgData name="Alexandra PAPILLON" userId="6ed42675-17a0-4139-8016-992ac43c869f" providerId="ADAL" clId="{564F4A6A-2F86-474D-9680-328FDB3FCE9D}" dt="2022-11-25T09:37:55.826" v="51" actId="1035"/>
          <ac:cxnSpMkLst>
            <pc:docMk/>
            <pc:sldMk cId="2349764904" sldId="2134805791"/>
            <ac:cxnSpMk id="37" creationId="{566EAA2C-68BD-4773-8B30-534DF7E15FD9}"/>
          </ac:cxnSpMkLst>
        </pc:cxnChg>
      </pc:sldChg>
      <pc:sldChg chg="delCm">
        <pc:chgData name="Alexandra PAPILLON" userId="6ed42675-17a0-4139-8016-992ac43c869f" providerId="ADAL" clId="{564F4A6A-2F86-474D-9680-328FDB3FCE9D}" dt="2022-11-25T10:33:11.442" v="84"/>
        <pc:sldMkLst>
          <pc:docMk/>
          <pc:sldMk cId="594331938" sldId="213480580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30/11/2022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30/11/2022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a:t>Fatigue : « Diminution progressive de la vigilance physique et mentale qui conduit vers la somnolence et l’endormissement ».</a:t>
            </a:r>
          </a:p>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367112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323123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15</a:t>
            </a:fld>
            <a:endParaRPr lang="fr-FR"/>
          </a:p>
        </p:txBody>
      </p:sp>
    </p:spTree>
    <p:extLst>
      <p:ext uri="{BB962C8B-B14F-4D97-AF65-F5344CB8AC3E}">
        <p14:creationId xmlns:p14="http://schemas.microsoft.com/office/powerpoint/2010/main" val="445287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427380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i="1" dirty="0">
                <a:solidFill>
                  <a:srgbClr val="374649"/>
                </a:solidFill>
                <a:ea typeface="Roboto" panose="02000000000000000000" pitchFamily="2" charset="0"/>
              </a:rPr>
              <a:t>Définitions « risques » et « danger » (GM-GR-HSE-300 « Evaluation des risques professionnels au poste de travail ») </a:t>
            </a:r>
          </a:p>
          <a:p>
            <a:r>
              <a:rPr lang="fr-FR" sz="1200" i="1" dirty="0">
                <a:solidFill>
                  <a:srgbClr val="374649"/>
                </a:solidFill>
                <a:ea typeface="Roboto" panose="02000000000000000000" pitchFamily="2" charset="0"/>
              </a:rPr>
              <a:t>Définitions HIPO, Incident, presqu’accident, anomalie </a:t>
            </a:r>
            <a:r>
              <a:rPr lang="fr-FR" sz="1200" i="1" dirty="0"/>
              <a:t>(CR-GR-HSE-100 « </a:t>
            </a:r>
            <a:r>
              <a:rPr lang="fr-FR" sz="1200" i="1" dirty="0" err="1"/>
              <a:t>Reporting</a:t>
            </a:r>
            <a:r>
              <a:rPr lang="fr-FR" sz="1200" i="1" dirty="0"/>
              <a:t> HSE ») </a:t>
            </a:r>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20</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7</a:t>
            </a:fld>
            <a:endParaRPr lang="fr-FR"/>
          </a:p>
        </p:txBody>
      </p:sp>
    </p:spTree>
    <p:extLst>
      <p:ext uri="{BB962C8B-B14F-4D97-AF65-F5344CB8AC3E}">
        <p14:creationId xmlns:p14="http://schemas.microsoft.com/office/powerpoint/2010/main" val="137768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https://wat.corp.local/sites/s276/fr-FR/Pages/vivre-sur-le-site/publications/actualites/2017/AVRIL/-campagne-de-sensibilisation-SafeDriver.aspx</a:t>
            </a:r>
          </a:p>
          <a:p>
            <a:endParaRPr lang="fr-FR" dirty="0"/>
          </a:p>
          <a:p>
            <a:r>
              <a:rPr lang="fr-FR" dirty="0"/>
              <a:t>https://acta-prevention.com/cgi-bin/HE/SF?P=1z1466z2z-1z-1z62DAA9D733</a:t>
            </a:r>
          </a:p>
          <a:p>
            <a:r>
              <a:rPr lang="fr-FR" dirty="0"/>
              <a:t>https://acta-prevention.com/cgi-bin/HE/SF?P=1z1457z2z-1z-1z54C80794D5</a:t>
            </a:r>
          </a:p>
          <a:p>
            <a:r>
              <a:rPr lang="fr-FR" dirty="0"/>
              <a:t>https://acta-prevention.com/cgi-bin/HE/SF?P=1z1459z2z-1z-1zD89EEFA0A2</a:t>
            </a:r>
          </a:p>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3132404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t>https://totalworkplace.sharepoint.com/sites/GroupHSEREXDataBase/en-us/All_HSE_REX_Documents/ALERT-MS-AFR-TRANSPORT-2020-041%20Safety%20Stand%20Down%20Accidents%20Transport%2004-2020%20EN%20FR.pdf</a:t>
            </a:r>
          </a:p>
          <a:p>
            <a:endParaRPr lang="fr-FR" sz="1200" dirty="0"/>
          </a:p>
          <a:p>
            <a:r>
              <a:rPr lang="fr-FR" dirty="0"/>
              <a:t>https://wat.corp.local/sites/s215/fr-FR/Documents/Reporting-securite/PPT_MS%20HSE%2005%202020.pdf</a:t>
            </a:r>
          </a:p>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1198011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2558118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187922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Distraction au volant : « La distraction au volant est le fait de détourner son attention des activités indispensables à une conduite en toute sécurité, au profit d’une autre activité. L’ attention du conducteur est divisée entre sa tâche prioritaire (la conduite) et les tâches secondaires (sans rapport avec la conduite) »</a:t>
            </a:r>
          </a:p>
          <a:p>
            <a:endParaRPr lang="fr-FR" dirty="0"/>
          </a:p>
          <a:p>
            <a:r>
              <a:rPr lang="fr-FR" dirty="0"/>
              <a:t>https://acta-prevention.com/cgi-bin/HE/SF?P=1z1481z2z-1z-1z8C8842861B</a:t>
            </a:r>
          </a:p>
          <a:p>
            <a:r>
              <a:rPr lang="fr-FR" dirty="0"/>
              <a:t>https://acta-prevention.com/cgi-bin/HE/SF?P=1z2831z2z-1z-1zF439AE04CF</a:t>
            </a:r>
          </a:p>
          <a:p>
            <a:endParaRPr lang="fr-FR" dirty="0"/>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915590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fr-FR"/>
              <a:t>Kit de déploiement Règle d’or 2</a:t>
            </a: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fr-FR"/>
              <a:t>Kit de déploiement Règle d’or 2</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fr-FR"/>
              <a:t>Kit de déploiement Règle d’or 2</a:t>
            </a: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fr-FR"/>
              <a:t>Kit de déploiement Règle d’or 2</a:t>
            </a: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fr-FR"/>
              <a:t>Kit de déploiement Règle d’or 2</a:t>
            </a: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hyperlink" Target="https://totalworkplace.sharepoint.com/sites/GroupHSEREXDataBase/en-us/All_HSE_REX_Documents/REX-MS-AME-Transport-2022-031%20Rollover%20of%20a%20truck%20in%20San%20Juan%20de%20los%20Lagos%20EN%20ES%20FR.pdf" TargetMode="External"/><Relationship Id="rId5" Type="http://schemas.openxmlformats.org/officeDocument/2006/relationships/image" Target="../media/image24.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at.corp.local/sites/s215/fr-FR/Documents/Reporting-securite/PPT_MS%20HSE%2005%202020.pdf"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4.emf"/><Relationship Id="rId5" Type="http://schemas.openxmlformats.org/officeDocument/2006/relationships/image" Target="../media/image22.emf"/><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hyperlink" Target="https://toolbox-hse.totalenergies.com/sites/g/files/wompnd2211/f/atoms/files/depliant-distracteurs_au_volant-nellechartefr-vfinal-bd.pdf" TargetMode="External"/><Relationship Id="rId4" Type="http://schemas.openxmlformats.org/officeDocument/2006/relationships/image" Target="../media/image24.emf"/></Relationships>
</file>

<file path=ppt/slides/_rels/slide13.xml.rels><?xml version="1.0" encoding="UTF-8" standalone="yes"?>
<Relationships xmlns="http://schemas.openxmlformats.org/package/2006/relationships"><Relationship Id="rId8" Type="http://schemas.openxmlformats.org/officeDocument/2006/relationships/hyperlink" Target="https://toolbox-hse.totalenergies.com/sites/g/files/wompnd2211/f/atoms/files/depliant-fatigue_au_volant-nellechartefr-final-bd.pdf" TargetMode="External"/><Relationship Id="rId3" Type="http://schemas.openxmlformats.org/officeDocument/2006/relationships/image" Target="../media/image27.png"/><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22.emf"/><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0.xml"/><Relationship Id="rId6" Type="http://schemas.openxmlformats.org/officeDocument/2006/relationships/hyperlink" Target="https://wat.corp.local/sites/s215/fr-FR/Documents/Reporting-securite/Rapport%20d%C3%A9taill%C3%A9%20HSE%20MS%20032020.pdf" TargetMode="External"/><Relationship Id="rId5" Type="http://schemas.openxmlformats.org/officeDocument/2006/relationships/image" Target="../media/image24.emf"/><Relationship Id="rId4" Type="http://schemas.openxmlformats.org/officeDocument/2006/relationships/image" Target="../media/image22.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hyperlink" Target="https://totalworkplace.sharepoint.com/sites/GroupHSEREXDataBase/en-us/All_HSE_REX_Documents/REX-EP-TUCN-DWD-2020-049%20Person%20knocked%20down%20by%20vehicle%20at%20office.pdf" TargetMode="External"/><Relationship Id="rId5" Type="http://schemas.openxmlformats.org/officeDocument/2006/relationships/image" Target="../media/image22.emf"/><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0.xml"/><Relationship Id="rId6" Type="http://schemas.openxmlformats.org/officeDocument/2006/relationships/hyperlink" Target="https://wat.corp.local/sites/s215/fr-FR/Documents/Reporting-securite/RC%20Monthly%20report%2001-2019.pdf" TargetMode="External"/><Relationship Id="rId5" Type="http://schemas.openxmlformats.org/officeDocument/2006/relationships/image" Target="../media/image24.em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0.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jpeg"/></Relationships>
</file>

<file path=ppt/slides/_rels/slide19.xml.rels><?xml version="1.0" encoding="UTF-8" standalone="yes"?>
<Relationships xmlns="http://schemas.openxmlformats.org/package/2006/relationships"><Relationship Id="rId8" Type="http://schemas.openxmlformats.org/officeDocument/2006/relationships/hyperlink" Target="https://safetyplus.totalenergies.com/fr/contribution/jtdttr" TargetMode="External"/><Relationship Id="rId3" Type="http://schemas.openxmlformats.org/officeDocument/2006/relationships/hyperlink" Target="https://lizzy.totalenergies.com/" TargetMode="External"/><Relationship Id="rId7" Type="http://schemas.openxmlformats.org/officeDocument/2006/relationships/hyperlink" Target="https://safetyplus.totalenergies.com/fr" TargetMode="External"/><Relationship Id="rId2" Type="http://schemas.openxmlformats.org/officeDocument/2006/relationships/hyperlink" Target="https://toolbox-hse.totalenergies.com/fr/one-maestro/documents-de-la-pyramide-one-maestro/regles-hse-groupe" TargetMode="External"/><Relationship Id="rId1" Type="http://schemas.openxmlformats.org/officeDocument/2006/relationships/slideLayout" Target="../slideLayouts/slideLayout20.xml"/><Relationship Id="rId6" Type="http://schemas.openxmlformats.org/officeDocument/2006/relationships/hyperlink" Target="https://totalworkplace.sharepoint.com/sites/GroupHSEREXDataBase/en-us/Pages/REX%20HSE%20Home.aspx" TargetMode="External"/><Relationship Id="rId11" Type="http://schemas.openxmlformats.org/officeDocument/2006/relationships/hyperlink" Target="https://safetyplus.totalenergies.com/fr/contribution/n78pne?p_route=wall&amp;p_qs=rules%3D1" TargetMode="External"/><Relationship Id="rId5" Type="http://schemas.openxmlformats.org/officeDocument/2006/relationships/hyperlink" Target="https://toolbox-hse.totalenergies.com/fr" TargetMode="External"/><Relationship Id="rId10" Type="http://schemas.openxmlformats.org/officeDocument/2006/relationships/hyperlink" Target="https://safetyplus.totalenergies.com/fr/contribution/eoxt40?p_route=wall&amp;p_qs=rules%3D1" TargetMode="External"/><Relationship Id="rId4" Type="http://schemas.openxmlformats.org/officeDocument/2006/relationships/hyperlink" Target="https://toolbox-hse.totalenergies.com/fr/safedriver-2019-2021" TargetMode="External"/><Relationship Id="rId9" Type="http://schemas.openxmlformats.org/officeDocument/2006/relationships/hyperlink" Target="https://safetyplus.totalenergies.com/fr/contribution/3qrvgj?p_route=wall&amp;p_qs=rules%3D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toolbox-hse-ftp.totalenergies.com/RO/Reformulation_2022/Regle_2/GOLDEN_RULES-Regle_02_VFSTFR--10Mbps.mp4"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at.corp.local/sites/s215/fr-FR/Documents/Transport-Stockage/route/CR-GR-HSE-404%20-%20List%20of%20road%20risk%20levels%20by%20country%20EN-FR%20-%20October%202018%20-%200.1.pdf"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7.em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png"/><Relationship Id="rId9" Type="http://schemas.openxmlformats.org/officeDocument/2006/relationships/image" Target="../media/image14.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emf"/></Relationships>
</file>

<file path=ppt/slides/_rels/slide9.xml.rels><?xml version="1.0" encoding="UTF-8" standalone="yes"?>
<Relationships xmlns="http://schemas.openxmlformats.org/package/2006/relationships"><Relationship Id="rId3" Type="http://schemas.openxmlformats.org/officeDocument/2006/relationships/hyperlink" Target="https://wat.corp.local/sites/s215/fr-FR/Documents/Reporting-securite/PPT_MS%20HSE%2005%202020.pdf" TargetMode="External"/><Relationship Id="rId7" Type="http://schemas.openxmlformats.org/officeDocument/2006/relationships/hyperlink" Target="https://totalworkplace.sharepoint.com/:p:/r/sites/HD-STS-HSE-RR/_layouts/15/Doc.aspx?sourcedoc=%7BEAA74DC6-A3F8-417F-89F0-0D37D3736F2D%7D&amp;file=GRP%20monthly%20HSE%20performances%20-%20February%202017%20Rev2.pptx&amp;wdLOR=c470E44E1-882B-4FCD-B35A-FDCB9ECA5DEF&amp;action=edit&amp;mobileredirect=true"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24.emf"/><Relationship Id="rId5" Type="http://schemas.openxmlformats.org/officeDocument/2006/relationships/image" Target="../media/image22.emf"/><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6A26D3-3B44-35B0-E70F-99A2819CF45C}"/>
              </a:ext>
            </a:extLst>
          </p:cNvPr>
          <p:cNvSpPr/>
          <p:nvPr/>
        </p:nvSpPr>
        <p:spPr>
          <a:xfrm>
            <a:off x="0" y="0"/>
            <a:ext cx="6098400" cy="6858000"/>
          </a:xfrm>
          <a:prstGeom prst="rect">
            <a:avLst/>
          </a:prstGeom>
          <a:solidFill>
            <a:srgbClr val="B3D23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dirty="0">
                <a:solidFill>
                  <a:srgbClr val="BDCC00"/>
                </a:solidFill>
                <a:latin typeface="+mj-lt"/>
                <a:ea typeface="+mj-ea"/>
                <a:cs typeface="+mj-cs"/>
              </a:rPr>
              <a:t>Les nouvelles Règles d’or</a:t>
            </a:r>
          </a:p>
          <a:p>
            <a:r>
              <a:rPr lang="fr-FR" dirty="0">
                <a:solidFill>
                  <a:srgbClr val="354D56"/>
                </a:solidFill>
              </a:rPr>
              <a:t>Mon engagement, notre sécurité</a:t>
            </a:r>
          </a:p>
          <a:p>
            <a:endParaRPr lang="fr-FR" sz="3200" b="1" dirty="0">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dirty="0">
                <a:solidFill>
                  <a:srgbClr val="354D56"/>
                </a:solidFill>
              </a:rPr>
              <a:t>Rev.0 – Décembre 2022</a:t>
            </a:r>
            <a:endParaRPr lang="fr-FR" sz="2000" b="1" dirty="0">
              <a:solidFill>
                <a:srgbClr val="354D56"/>
              </a:solidFill>
            </a:endParaRPr>
          </a:p>
        </p:txBody>
      </p:sp>
      <p:pic>
        <p:nvPicPr>
          <p:cNvPr id="2" name="Image 1">
            <a:extLst>
              <a:ext uri="{FF2B5EF4-FFF2-40B4-BE49-F238E27FC236}">
                <a16:creationId xmlns:a16="http://schemas.microsoft.com/office/drawing/2014/main" id="{7B695A23-E04C-1447-B09D-32F9910060A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77738" y="846714"/>
            <a:ext cx="3937136" cy="3937136"/>
          </a:xfrm>
          <a:prstGeom prst="rect">
            <a:avLst/>
          </a:prstGeom>
        </p:spPr>
      </p:pic>
      <p:sp>
        <p:nvSpPr>
          <p:cNvPr id="10" name="Sous-titre 2">
            <a:extLst>
              <a:ext uri="{FF2B5EF4-FFF2-40B4-BE49-F238E27FC236}">
                <a16:creationId xmlns:a16="http://schemas.microsoft.com/office/drawing/2014/main" id="{58553E86-9792-C847-8976-2878243AB2CE}"/>
              </a:ext>
            </a:extLst>
          </p:cNvPr>
          <p:cNvSpPr txBox="1">
            <a:spLocks/>
          </p:cNvSpPr>
          <p:nvPr/>
        </p:nvSpPr>
        <p:spPr>
          <a:xfrm>
            <a:off x="777738" y="5086894"/>
            <a:ext cx="5590643" cy="1204366"/>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dirty="0">
                <a:solidFill>
                  <a:srgbClr val="354D56"/>
                </a:solidFill>
              </a:rPr>
              <a:t>Règle d’or 2 </a:t>
            </a:r>
            <a:br>
              <a:rPr lang="fr-FR" sz="3600" b="1" cap="all" dirty="0">
                <a:solidFill>
                  <a:srgbClr val="F7941D"/>
                </a:solidFill>
              </a:rPr>
            </a:br>
            <a:r>
              <a:rPr lang="fr-FR" sz="3600" b="1" dirty="0">
                <a:solidFill>
                  <a:srgbClr val="BDCC00"/>
                </a:solidFill>
              </a:rPr>
              <a:t>Circulation</a:t>
            </a:r>
          </a:p>
        </p:txBody>
      </p:sp>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3" y="1357426"/>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RENVERSEMENT D’UN CAMION SUR UNE ROUTE EN TRAVAUX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3" y="1930957"/>
            <a:ext cx="2998316" cy="2662267"/>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BDCC00"/>
                </a:solidFill>
                <a:cs typeface="Arial" panose="020B0604020202020204"/>
              </a:rPr>
              <a:t>CIRCONSTANCES – FAITS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Un camion a emprunté une autoroute </a:t>
            </a:r>
            <a:br>
              <a:rPr lang="fr-FR" sz="1200" dirty="0"/>
            </a:br>
            <a:r>
              <a:rPr lang="fr-FR" sz="1200" dirty="0"/>
              <a:t>où des travaux de réparation étaient </a:t>
            </a:r>
            <a:br>
              <a:rPr lang="fr-FR" sz="1200" dirty="0"/>
            </a:br>
            <a:r>
              <a:rPr lang="fr-FR" sz="1200" dirty="0"/>
              <a:t>en cours.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La circulation était déviée au niveau </a:t>
            </a:r>
            <a:br>
              <a:rPr lang="fr-FR" sz="1200" dirty="0"/>
            </a:br>
            <a:r>
              <a:rPr lang="fr-FR" sz="1200" dirty="0"/>
              <a:t>de la zone de travaux. La route était </a:t>
            </a:r>
            <a:br>
              <a:rPr lang="fr-FR" sz="1200" dirty="0"/>
            </a:br>
            <a:r>
              <a:rPr lang="fr-FR" sz="1200" dirty="0"/>
              <a:t>en légère pente et à vitesse réduite.</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A l'entrée de la courbe, le conducteur </a:t>
            </a:r>
            <a:br>
              <a:rPr lang="fr-FR" sz="1200" dirty="0"/>
            </a:br>
            <a:r>
              <a:rPr lang="fr-FR" sz="1200" dirty="0"/>
              <a:t>en excès de vitesse a perdu le contrôle du véhicule. </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Le camion s'est alors renversé sur </a:t>
            </a:r>
            <a:br>
              <a:rPr lang="fr-FR" sz="1200" dirty="0"/>
            </a:br>
            <a:r>
              <a:rPr lang="fr-FR" sz="1200" dirty="0"/>
              <a:t>le bas-côté de la route.</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344148" cy="1323439"/>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CONSÉQUENCES</a:t>
            </a:r>
          </a:p>
          <a:p>
            <a:pPr marL="252000" indent="-252000">
              <a:buClr>
                <a:srgbClr val="BDCC00"/>
              </a:buClr>
              <a:buSzPct val="120000"/>
              <a:buFont typeface="Wingdings" pitchFamily="2" charset="2"/>
              <a:buChar char="§"/>
            </a:pPr>
            <a:r>
              <a:rPr lang="fr-FR" sz="1200" dirty="0"/>
              <a:t>Commotion et entorse cervicale.</a:t>
            </a:r>
          </a:p>
          <a:p>
            <a:pPr marL="252000" indent="-252000">
              <a:buClr>
                <a:srgbClr val="BDCC00"/>
              </a:buClr>
              <a:buSzPct val="120000"/>
              <a:buFont typeface="Wingdings" pitchFamily="2" charset="2"/>
              <a:buChar char="§"/>
            </a:pPr>
            <a:r>
              <a:rPr lang="fr-FR" sz="1200" dirty="0"/>
              <a:t>Conséquences corporelles potentiellement graves (HIPO).</a:t>
            </a:r>
          </a:p>
          <a:p>
            <a:pPr marL="252000" indent="-252000">
              <a:buClr>
                <a:srgbClr val="B3D234"/>
              </a:buClr>
              <a:buSzPct val="120000"/>
              <a:buFont typeface="Wingdings" pitchFamily="2" charset="2"/>
              <a:buChar char="§"/>
            </a:pPr>
            <a:endParaRPr lang="fr-FR" sz="1200" dirty="0"/>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657437"/>
            <a:ext cx="2515700" cy="2477601"/>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fr-FR" sz="1200" dirty="0"/>
              <a:t>Visibilité réduite aux abords de la zone de travaux.</a:t>
            </a:r>
          </a:p>
          <a:p>
            <a:pPr marL="252000" lvl="1" indent="-252000" defTabSz="685800">
              <a:spcAft>
                <a:spcPts val="600"/>
              </a:spcAft>
              <a:buClr>
                <a:srgbClr val="BDCC00"/>
              </a:buClr>
              <a:buSzPct val="120000"/>
              <a:buFont typeface="Wingdings" pitchFamily="2" charset="2"/>
              <a:buChar char="§"/>
              <a:tabLst>
                <a:tab pos="282575" algn="l"/>
              </a:tabLst>
              <a:defRPr/>
            </a:pPr>
            <a:r>
              <a:rPr lang="fr-FR" sz="1200" b="1" dirty="0"/>
              <a:t>Conduite inadéquate dans la zone de travaux, dans une courbe en pente.</a:t>
            </a:r>
          </a:p>
          <a:p>
            <a:pPr marL="252000" lvl="1" indent="-252000" defTabSz="685800">
              <a:spcAft>
                <a:spcPts val="600"/>
              </a:spcAft>
              <a:buClr>
                <a:srgbClr val="BDCC00"/>
              </a:buClr>
              <a:buSzPct val="120000"/>
              <a:buFont typeface="Wingdings" pitchFamily="2" charset="2"/>
              <a:buChar char="§"/>
              <a:tabLst>
                <a:tab pos="282575" algn="l"/>
              </a:tabLst>
              <a:defRPr/>
            </a:pPr>
            <a:r>
              <a:rPr lang="fr-FR" sz="1200" dirty="0"/>
              <a:t>Première fois que le conducteur empruntait cette route.</a:t>
            </a:r>
          </a:p>
          <a:p>
            <a:pPr marL="252000" lvl="1" indent="-252000" defTabSz="685800">
              <a:spcAft>
                <a:spcPts val="600"/>
              </a:spcAft>
              <a:buClr>
                <a:srgbClr val="BDCC00"/>
              </a:buClr>
              <a:buSzPct val="120000"/>
              <a:buFont typeface="Wingdings" pitchFamily="2" charset="2"/>
              <a:buChar char="§"/>
              <a:tabLst>
                <a:tab pos="282575" algn="l"/>
              </a:tabLst>
              <a:defRPr/>
            </a:pPr>
            <a:r>
              <a:rPr lang="fr-FR" sz="1200" dirty="0"/>
              <a:t>Non-utilisation de la ceinture de sécurité (conséquences corporelles).</a:t>
            </a:r>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2042137"/>
            <a:ext cx="4709747" cy="1526296"/>
          </a:xfrm>
          <a:prstGeom prst="roundRect">
            <a:avLst>
              <a:gd name="adj" fmla="val 10326"/>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856157"/>
            <a:ext cx="4258091" cy="553998"/>
          </a:xfrm>
          <a:prstGeom prst="rect">
            <a:avLst/>
          </a:prstGeom>
          <a:noFill/>
        </p:spPr>
        <p:txBody>
          <a:bodyPr wrap="square" lIns="0" tIns="0" rIns="0" bIns="0" rtlCol="0">
            <a:spAutoFit/>
          </a:bodyPr>
          <a:lstStyle/>
          <a:p>
            <a:r>
              <a:rPr lang="fr-FR" sz="1200">
                <a:solidFill>
                  <a:srgbClr val="BDCC00"/>
                </a:solidFill>
              </a:rPr>
              <a:t>Je respecte les limitations de vitesse </a:t>
            </a:r>
            <a:br>
              <a:rPr lang="fr-FR" sz="1200">
                <a:solidFill>
                  <a:srgbClr val="BDCC00"/>
                </a:solidFill>
              </a:rPr>
            </a:br>
            <a:r>
              <a:rPr lang="fr-FR" sz="1200">
                <a:solidFill>
                  <a:srgbClr val="BDCC00"/>
                </a:solidFill>
              </a:rPr>
              <a:t>en conduisant: les </a:t>
            </a:r>
            <a:r>
              <a:rPr lang="fr-FR" sz="1200" dirty="0">
                <a:solidFill>
                  <a:srgbClr val="BDCC00"/>
                </a:solidFill>
              </a:rPr>
              <a:t>limitations de vitesse sont adaptées à la route </a:t>
            </a:r>
            <a:r>
              <a:rPr lang="fr-FR" sz="1200">
                <a:solidFill>
                  <a:srgbClr val="BDCC00"/>
                </a:solidFill>
              </a:rPr>
              <a:t>et à </a:t>
            </a:r>
            <a:r>
              <a:rPr lang="fr-FR" sz="1200" dirty="0">
                <a:solidFill>
                  <a:srgbClr val="BDCC00"/>
                </a:solidFill>
              </a:rPr>
              <a:t>son environnement </a:t>
            </a:r>
            <a:r>
              <a:rPr lang="fr-FR" sz="1200">
                <a:solidFill>
                  <a:srgbClr val="BDCC00"/>
                </a:solidFill>
              </a:rPr>
              <a:t>; </a:t>
            </a:r>
            <a:endParaRPr lang="fr-FR" sz="1200" dirty="0">
              <a:solidFill>
                <a:srgbClr val="BDCC0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374301"/>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F49526A0-AF36-412F-9345-C97D4A1AA435}"/>
              </a:ext>
            </a:extLst>
          </p:cNvPr>
          <p:cNvPicPr>
            <a:picLocks noChangeAspect="1"/>
          </p:cNvPicPr>
          <p:nvPr/>
        </p:nvPicPr>
        <p:blipFill>
          <a:blip r:embed="rId3"/>
          <a:stretch>
            <a:fillRect/>
          </a:stretch>
        </p:blipFill>
        <p:spPr>
          <a:xfrm>
            <a:off x="6923692" y="3810563"/>
            <a:ext cx="3146284" cy="1681103"/>
          </a:xfrm>
          <a:prstGeom prst="roundRect">
            <a:avLst>
              <a:gd name="adj" fmla="val 9035"/>
            </a:avLst>
          </a:prstGeom>
        </p:spPr>
      </p:pic>
      <p:sp>
        <p:nvSpPr>
          <p:cNvPr id="24" name="Title 2">
            <a:extLst>
              <a:ext uri="{FF2B5EF4-FFF2-40B4-BE49-F238E27FC236}">
                <a16:creationId xmlns:a16="http://schemas.microsoft.com/office/drawing/2014/main" id="{B365F0A9-B2E9-2D4B-8A7D-0E70685805E7}"/>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REX</a:t>
            </a:r>
          </a:p>
        </p:txBody>
      </p:sp>
      <p:pic>
        <p:nvPicPr>
          <p:cNvPr id="25" name="Image 24">
            <a:extLst>
              <a:ext uri="{FF2B5EF4-FFF2-40B4-BE49-F238E27FC236}">
                <a16:creationId xmlns:a16="http://schemas.microsoft.com/office/drawing/2014/main" id="{A704F2B8-C503-A648-AE7E-8DDFF78E995C}"/>
              </a:ext>
            </a:extLst>
          </p:cNvPr>
          <p:cNvPicPr>
            <a:picLocks noChangeAspect="1"/>
          </p:cNvPicPr>
          <p:nvPr/>
        </p:nvPicPr>
        <p:blipFill>
          <a:blip r:embed="rId4"/>
          <a:stretch>
            <a:fillRect/>
          </a:stretch>
        </p:blipFill>
        <p:spPr>
          <a:xfrm>
            <a:off x="1645725" y="436029"/>
            <a:ext cx="237187" cy="221583"/>
          </a:xfrm>
          <a:prstGeom prst="rect">
            <a:avLst/>
          </a:prstGeom>
        </p:spPr>
      </p:pic>
      <p:cxnSp>
        <p:nvCxnSpPr>
          <p:cNvPr id="28" name="Connecteur droit 27">
            <a:extLst>
              <a:ext uri="{FF2B5EF4-FFF2-40B4-BE49-F238E27FC236}">
                <a16:creationId xmlns:a16="http://schemas.microsoft.com/office/drawing/2014/main" id="{3346F014-82E9-8549-8D5E-2F11CD7125E4}"/>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30" name="Text Placeholder 1">
            <a:extLst>
              <a:ext uri="{FF2B5EF4-FFF2-40B4-BE49-F238E27FC236}">
                <a16:creationId xmlns:a16="http://schemas.microsoft.com/office/drawing/2014/main" id="{8181CA8A-790E-F04A-BB2E-106A9BFB5DAF}"/>
              </a:ext>
            </a:extLst>
          </p:cNvPr>
          <p:cNvSpPr txBox="1">
            <a:spLocks/>
          </p:cNvSpPr>
          <p:nvPr/>
        </p:nvSpPr>
        <p:spPr>
          <a:xfrm>
            <a:off x="2010234" y="379578"/>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t>3. Je respecte</a:t>
            </a:r>
            <a:r>
              <a:rPr lang="fr-FR" sz="1800" dirty="0"/>
              <a:t> la limitation de vitesse</a:t>
            </a:r>
            <a:endParaRPr lang="fr-FR" sz="1800" dirty="0">
              <a:cs typeface="Arial" panose="020B0604020202020204"/>
            </a:endParaRPr>
          </a:p>
        </p:txBody>
      </p:sp>
      <p:pic>
        <p:nvPicPr>
          <p:cNvPr id="35" name="Image 34">
            <a:extLst>
              <a:ext uri="{FF2B5EF4-FFF2-40B4-BE49-F238E27FC236}">
                <a16:creationId xmlns:a16="http://schemas.microsoft.com/office/drawing/2014/main" id="{C7E1CFF9-804D-8442-BC00-946461C91A9A}"/>
              </a:ext>
            </a:extLst>
          </p:cNvPr>
          <p:cNvPicPr>
            <a:picLocks noChangeAspect="1"/>
          </p:cNvPicPr>
          <p:nvPr/>
        </p:nvPicPr>
        <p:blipFill>
          <a:blip r:embed="rId5"/>
          <a:stretch>
            <a:fillRect/>
          </a:stretch>
        </p:blipFill>
        <p:spPr>
          <a:xfrm>
            <a:off x="7180455" y="2279622"/>
            <a:ext cx="393695" cy="416854"/>
          </a:xfrm>
          <a:prstGeom prst="rect">
            <a:avLst/>
          </a:prstGeom>
        </p:spPr>
      </p:pic>
      <p:sp>
        <p:nvSpPr>
          <p:cNvPr id="36" name="ZoneTexte 35">
            <a:extLst>
              <a:ext uri="{FF2B5EF4-FFF2-40B4-BE49-F238E27FC236}">
                <a16:creationId xmlns:a16="http://schemas.microsoft.com/office/drawing/2014/main" id="{D1BFDC33-73D6-0342-93E6-402C6C43916E}"/>
              </a:ext>
            </a:extLst>
          </p:cNvPr>
          <p:cNvSpPr txBox="1"/>
          <p:nvPr/>
        </p:nvSpPr>
        <p:spPr>
          <a:xfrm>
            <a:off x="7714227" y="2402961"/>
            <a:ext cx="2481247"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ENSEIGNEMENTS À TIRER</a:t>
            </a:r>
            <a:endParaRPr lang="fr-FR" sz="1400" dirty="0">
              <a:solidFill>
                <a:srgbClr val="BDCC00"/>
              </a:solidFill>
            </a:endParaRPr>
          </a:p>
        </p:txBody>
      </p:sp>
      <p:sp>
        <p:nvSpPr>
          <p:cNvPr id="38" name="Rectangle à coins arrondis 37">
            <a:extLst>
              <a:ext uri="{FF2B5EF4-FFF2-40B4-BE49-F238E27FC236}">
                <a16:creationId xmlns:a16="http://schemas.microsoft.com/office/drawing/2014/main" id="{50A61734-F43C-0449-B777-0CDD721CCA1A}"/>
              </a:ext>
            </a:extLst>
          </p:cNvPr>
          <p:cNvSpPr/>
          <p:nvPr/>
        </p:nvSpPr>
        <p:spPr>
          <a:xfrm>
            <a:off x="6923691" y="5697511"/>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9" name="ZoneTexte 38">
            <a:extLst>
              <a:ext uri="{FF2B5EF4-FFF2-40B4-BE49-F238E27FC236}">
                <a16:creationId xmlns:a16="http://schemas.microsoft.com/office/drawing/2014/main" id="{0C93FF19-D9D4-6C46-9053-91E7D41C395B}"/>
              </a:ext>
            </a:extLst>
          </p:cNvPr>
          <p:cNvSpPr txBox="1"/>
          <p:nvPr/>
        </p:nvSpPr>
        <p:spPr>
          <a:xfrm>
            <a:off x="7088804" y="5780374"/>
            <a:ext cx="2186143" cy="184666"/>
          </a:xfrm>
          <a:prstGeom prst="rect">
            <a:avLst/>
          </a:prstGeom>
          <a:noFill/>
        </p:spPr>
        <p:txBody>
          <a:bodyPr wrap="square" lIns="0" tIns="0" rIns="0" bIns="0" rtlCol="0">
            <a:spAutoFit/>
          </a:bodyPr>
          <a:lstStyle/>
          <a:p>
            <a:r>
              <a:rPr lang="fr-FR" sz="1200" u="sng" dirty="0">
                <a:solidFill>
                  <a:schemeClr val="bg1"/>
                </a:solidFill>
                <a:hlinkClick r:id="rId6" tooltip="REX exigence 2.3.1">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cxnSp>
        <p:nvCxnSpPr>
          <p:cNvPr id="40" name="Connecteur droit 39">
            <a:extLst>
              <a:ext uri="{FF2B5EF4-FFF2-40B4-BE49-F238E27FC236}">
                <a16:creationId xmlns:a16="http://schemas.microsoft.com/office/drawing/2014/main" id="{9B21E672-EE61-1F40-8D45-E5F2C506766A}"/>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60F210CC-0F74-2C40-B614-0861DADB3A8D}"/>
              </a:ext>
            </a:extLst>
          </p:cNvPr>
          <p:cNvCxnSpPr>
            <a:cxnSpLocks/>
          </p:cNvCxnSpPr>
          <p:nvPr/>
        </p:nvCxnSpPr>
        <p:spPr>
          <a:xfrm>
            <a:off x="672347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1892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2283" y="1345244"/>
            <a:ext cx="8708955" cy="221157"/>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RENVERSEMENT D’UN CAMION CITERNE SUR UNE ROUTE EN MAUVAISE CONDITION</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3" y="1932818"/>
            <a:ext cx="2990936" cy="1400383"/>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CIRCONSTANCES – FAITS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Un camion-citerne s’est renversé sur une route non enrobée, sinueuse, </a:t>
            </a:r>
            <a:br>
              <a:rPr lang="fr-FR" sz="1200" dirty="0"/>
            </a:br>
            <a:r>
              <a:rPr lang="fr-FR" sz="1200" dirty="0"/>
              <a:t>en pente et mouillée.</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Sa vitesse était de 14km/h avant </a:t>
            </a:r>
            <a:br>
              <a:rPr lang="fr-FR" sz="1200" dirty="0"/>
            </a:br>
            <a:r>
              <a:rPr lang="fr-FR" sz="1200" dirty="0"/>
              <a:t>le renversement.</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480867" cy="954107"/>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CONSÉQUENCES</a:t>
            </a:r>
          </a:p>
          <a:p>
            <a:pPr marL="252000" indent="-252000">
              <a:buClr>
                <a:srgbClr val="BDCC00"/>
              </a:buClr>
              <a:buSzPct val="120000"/>
              <a:buFont typeface="Wingdings" pitchFamily="2" charset="2"/>
              <a:buChar char="§"/>
            </a:pPr>
            <a:r>
              <a:rPr lang="fr-FR" sz="1200" dirty="0"/>
              <a:t>Aucune conséquence réelle.</a:t>
            </a:r>
          </a:p>
          <a:p>
            <a:pPr marL="252000" indent="-252000">
              <a:buClr>
                <a:srgbClr val="BDCC00"/>
              </a:buClr>
              <a:buSzPct val="120000"/>
              <a:buFont typeface="Wingdings" pitchFamily="2" charset="2"/>
              <a:buChar char="§"/>
            </a:pPr>
            <a:r>
              <a:rPr lang="fr-FR" sz="1200" dirty="0"/>
              <a:t>Conséquences corporelles potentiellement graves (HIPO). </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657437"/>
            <a:ext cx="2403030" cy="1031051"/>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fr-FR" sz="1200" b="1" dirty="0"/>
              <a:t>Mauvaises conditions </a:t>
            </a:r>
            <a:br>
              <a:rPr lang="fr-FR" sz="1200" b="1" dirty="0"/>
            </a:br>
            <a:r>
              <a:rPr lang="fr-FR" sz="1200" b="1" dirty="0"/>
              <a:t>de la route.</a:t>
            </a:r>
          </a:p>
          <a:p>
            <a:pPr marL="252000" lvl="1" indent="-252000" defTabSz="685800">
              <a:spcAft>
                <a:spcPts val="600"/>
              </a:spcAft>
              <a:buClr>
                <a:srgbClr val="BDCC00"/>
              </a:buClr>
              <a:buSzPct val="120000"/>
              <a:buFont typeface="Wingdings" pitchFamily="2" charset="2"/>
              <a:buChar char="§"/>
              <a:tabLst>
                <a:tab pos="282575" algn="l"/>
              </a:tabLst>
              <a:defRPr/>
            </a:pPr>
            <a:r>
              <a:rPr lang="fr-FR" sz="1200" b="1" dirty="0"/>
              <a:t>Conditions météorologiques.</a:t>
            </a:r>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2022731"/>
            <a:ext cx="4709747" cy="2174799"/>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AC1DEA45-D1E3-44EE-9F8D-B6E74CEE2350}"/>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7000"/>
                    </a14:imgEffect>
                  </a14:imgLayer>
                </a14:imgProps>
              </a:ext>
            </a:extLst>
          </a:blip>
          <a:srcRect t="14182" b="14062"/>
          <a:stretch/>
        </p:blipFill>
        <p:spPr>
          <a:xfrm>
            <a:off x="6923690" y="4348730"/>
            <a:ext cx="2498101" cy="1157277"/>
          </a:xfrm>
          <a:prstGeom prst="roundRect">
            <a:avLst>
              <a:gd name="adj" fmla="val 12883"/>
            </a:avLst>
          </a:prstGeom>
        </p:spPr>
      </p:pic>
      <p:sp>
        <p:nvSpPr>
          <p:cNvPr id="24" name="ZoneTexte 23">
            <a:extLst>
              <a:ext uri="{FF2B5EF4-FFF2-40B4-BE49-F238E27FC236}">
                <a16:creationId xmlns:a16="http://schemas.microsoft.com/office/drawing/2014/main" id="{145E2DE8-14FF-4DDD-AE8F-963421B87B58}"/>
              </a:ext>
            </a:extLst>
          </p:cNvPr>
          <p:cNvSpPr txBox="1"/>
          <p:nvPr/>
        </p:nvSpPr>
        <p:spPr>
          <a:xfrm>
            <a:off x="7177696" y="2751304"/>
            <a:ext cx="4179689" cy="1292662"/>
          </a:xfrm>
          <a:prstGeom prst="rect">
            <a:avLst/>
          </a:prstGeom>
          <a:noFill/>
        </p:spPr>
        <p:txBody>
          <a:bodyPr wrap="square" lIns="0" tIns="0" rIns="0" bIns="0" rtlCol="0">
            <a:spAutoFit/>
          </a:bodyPr>
          <a:lstStyle/>
          <a:p>
            <a:r>
              <a:rPr lang="fr-FR" sz="1200" dirty="0">
                <a:solidFill>
                  <a:srgbClr val="BDCC00"/>
                </a:solidFill>
              </a:rPr>
              <a:t>J’adapte ma conduite (vitesse, distance de sécurité, manœuvres, …) aux conditions de la route (travaux, trafic, conditions météorologiques, état de la route, virage, …).</a:t>
            </a:r>
          </a:p>
          <a:p>
            <a:br>
              <a:rPr lang="fr-FR" sz="1200" dirty="0">
                <a:solidFill>
                  <a:srgbClr val="BDCC00"/>
                </a:solidFill>
              </a:rPr>
            </a:br>
            <a:r>
              <a:rPr lang="fr-FR" sz="1200" dirty="0">
                <a:solidFill>
                  <a:srgbClr val="BDCC00"/>
                </a:solidFill>
              </a:rPr>
              <a:t>Si les conditions sont très défavorables, je m’arrête sur </a:t>
            </a:r>
            <a:br>
              <a:rPr lang="fr-FR" sz="1200" dirty="0">
                <a:solidFill>
                  <a:srgbClr val="BDCC00"/>
                </a:solidFill>
              </a:rPr>
            </a:br>
            <a:r>
              <a:rPr lang="fr-FR" sz="1200" dirty="0">
                <a:solidFill>
                  <a:srgbClr val="BDCC00"/>
                </a:solidFill>
              </a:rPr>
              <a:t>une zone appropriée et je prends contact avec le </a:t>
            </a:r>
            <a:r>
              <a:rPr lang="fr-FR" sz="1200">
                <a:solidFill>
                  <a:srgbClr val="BDCC00"/>
                </a:solidFill>
              </a:rPr>
              <a:t>Responsable Transport </a:t>
            </a:r>
            <a:r>
              <a:rPr lang="fr-FR" sz="1200" dirty="0">
                <a:solidFill>
                  <a:srgbClr val="BDCC00"/>
                </a:solidFill>
              </a:rPr>
              <a:t>de la filiale.</a:t>
            </a:r>
          </a:p>
        </p:txBody>
      </p:sp>
      <p:sp>
        <p:nvSpPr>
          <p:cNvPr id="25" name="Title 2">
            <a:extLst>
              <a:ext uri="{FF2B5EF4-FFF2-40B4-BE49-F238E27FC236}">
                <a16:creationId xmlns:a16="http://schemas.microsoft.com/office/drawing/2014/main" id="{F4D0D09E-FC87-DE4C-A6CE-70883FC5A7B2}"/>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REX</a:t>
            </a:r>
          </a:p>
        </p:txBody>
      </p:sp>
      <p:pic>
        <p:nvPicPr>
          <p:cNvPr id="27" name="Image 26">
            <a:extLst>
              <a:ext uri="{FF2B5EF4-FFF2-40B4-BE49-F238E27FC236}">
                <a16:creationId xmlns:a16="http://schemas.microsoft.com/office/drawing/2014/main" id="{296D2368-467D-A04C-8936-3341F7B41F82}"/>
              </a:ext>
            </a:extLst>
          </p:cNvPr>
          <p:cNvPicPr>
            <a:picLocks noChangeAspect="1"/>
          </p:cNvPicPr>
          <p:nvPr/>
        </p:nvPicPr>
        <p:blipFill>
          <a:blip r:embed="rId5"/>
          <a:stretch>
            <a:fillRect/>
          </a:stretch>
        </p:blipFill>
        <p:spPr>
          <a:xfrm>
            <a:off x="1645725" y="436029"/>
            <a:ext cx="237187" cy="221583"/>
          </a:xfrm>
          <a:prstGeom prst="rect">
            <a:avLst/>
          </a:prstGeom>
        </p:spPr>
      </p:pic>
      <p:sp>
        <p:nvSpPr>
          <p:cNvPr id="28" name="Text Placeholder 1">
            <a:extLst>
              <a:ext uri="{FF2B5EF4-FFF2-40B4-BE49-F238E27FC236}">
                <a16:creationId xmlns:a16="http://schemas.microsoft.com/office/drawing/2014/main" id="{74E3B0A5-564A-3546-B3DB-FD40891932DB}"/>
              </a:ext>
            </a:extLst>
          </p:cNvPr>
          <p:cNvSpPr txBox="1">
            <a:spLocks/>
          </p:cNvSpPr>
          <p:nvPr/>
        </p:nvSpPr>
        <p:spPr>
          <a:xfrm>
            <a:off x="2010234" y="379578"/>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dirty="0"/>
              <a:t>3. J’adapte</a:t>
            </a:r>
            <a:r>
              <a:rPr lang="fr-FR" sz="1800" dirty="0"/>
              <a:t> ma conduite aux conditions de la route.</a:t>
            </a:r>
            <a:endParaRPr lang="fr-FR" sz="1800" dirty="0">
              <a:cs typeface="Arial" panose="020B0604020202020204"/>
            </a:endParaRPr>
          </a:p>
        </p:txBody>
      </p:sp>
      <p:cxnSp>
        <p:nvCxnSpPr>
          <p:cNvPr id="30" name="Connecteur droit 29">
            <a:extLst>
              <a:ext uri="{FF2B5EF4-FFF2-40B4-BE49-F238E27FC236}">
                <a16:creationId xmlns:a16="http://schemas.microsoft.com/office/drawing/2014/main" id="{03ABC8E7-344F-9A40-94FB-31B7C19E271D}"/>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FD7099A8-0F8F-5848-A722-92FB49981B57}"/>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62EA840A-2CED-9C49-AACA-FE6FE12466C3}"/>
              </a:ext>
            </a:extLst>
          </p:cNvPr>
          <p:cNvCxnSpPr>
            <a:cxnSpLocks/>
          </p:cNvCxnSpPr>
          <p:nvPr/>
        </p:nvCxnSpPr>
        <p:spPr>
          <a:xfrm>
            <a:off x="672347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C50BE3C5-C542-2447-868B-D8B1559C469F}"/>
              </a:ext>
            </a:extLst>
          </p:cNvPr>
          <p:cNvCxnSpPr>
            <a:cxnSpLocks/>
          </p:cNvCxnSpPr>
          <p:nvPr/>
        </p:nvCxnSpPr>
        <p:spPr>
          <a:xfrm>
            <a:off x="3807111" y="3374301"/>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9" name="Image 38">
            <a:extLst>
              <a:ext uri="{FF2B5EF4-FFF2-40B4-BE49-F238E27FC236}">
                <a16:creationId xmlns:a16="http://schemas.microsoft.com/office/drawing/2014/main" id="{40B5C5A5-16B2-5342-8B0C-92F795620D08}"/>
              </a:ext>
            </a:extLst>
          </p:cNvPr>
          <p:cNvPicPr>
            <a:picLocks noChangeAspect="1"/>
          </p:cNvPicPr>
          <p:nvPr/>
        </p:nvPicPr>
        <p:blipFill>
          <a:blip r:embed="rId6"/>
          <a:stretch>
            <a:fillRect/>
          </a:stretch>
        </p:blipFill>
        <p:spPr>
          <a:xfrm>
            <a:off x="7180455" y="2201241"/>
            <a:ext cx="393695" cy="416854"/>
          </a:xfrm>
          <a:prstGeom prst="rect">
            <a:avLst/>
          </a:prstGeom>
        </p:spPr>
      </p:pic>
      <p:sp>
        <p:nvSpPr>
          <p:cNvPr id="40" name="ZoneTexte 39">
            <a:extLst>
              <a:ext uri="{FF2B5EF4-FFF2-40B4-BE49-F238E27FC236}">
                <a16:creationId xmlns:a16="http://schemas.microsoft.com/office/drawing/2014/main" id="{B62ABCE8-5524-5D43-AB7B-5F0C8CACB71A}"/>
              </a:ext>
            </a:extLst>
          </p:cNvPr>
          <p:cNvSpPr txBox="1"/>
          <p:nvPr/>
        </p:nvSpPr>
        <p:spPr>
          <a:xfrm>
            <a:off x="7714227" y="2324580"/>
            <a:ext cx="2481247"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ENSEIGNEMENTS À TIRER</a:t>
            </a:r>
            <a:endParaRPr lang="fr-FR" sz="1400" dirty="0">
              <a:solidFill>
                <a:srgbClr val="BDCC00"/>
              </a:solidFill>
            </a:endParaRPr>
          </a:p>
        </p:txBody>
      </p:sp>
      <p:sp>
        <p:nvSpPr>
          <p:cNvPr id="42" name="Rectangle à coins arrondis 41">
            <a:extLst>
              <a:ext uri="{FF2B5EF4-FFF2-40B4-BE49-F238E27FC236}">
                <a16:creationId xmlns:a16="http://schemas.microsoft.com/office/drawing/2014/main" id="{FC985C7B-C371-DB47-97E3-051C390923D5}"/>
              </a:ext>
            </a:extLst>
          </p:cNvPr>
          <p:cNvSpPr/>
          <p:nvPr/>
        </p:nvSpPr>
        <p:spPr>
          <a:xfrm>
            <a:off x="6923691" y="5697511"/>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43" name="ZoneTexte 42">
            <a:extLst>
              <a:ext uri="{FF2B5EF4-FFF2-40B4-BE49-F238E27FC236}">
                <a16:creationId xmlns:a16="http://schemas.microsoft.com/office/drawing/2014/main" id="{FD7B03BD-38D8-DC4A-93C7-0B7F9284A142}"/>
              </a:ext>
            </a:extLst>
          </p:cNvPr>
          <p:cNvSpPr txBox="1"/>
          <p:nvPr/>
        </p:nvSpPr>
        <p:spPr>
          <a:xfrm>
            <a:off x="7088804" y="5780374"/>
            <a:ext cx="2186143" cy="184666"/>
          </a:xfrm>
          <a:prstGeom prst="rect">
            <a:avLst/>
          </a:prstGeom>
          <a:noFill/>
        </p:spPr>
        <p:txBody>
          <a:bodyPr wrap="square" lIns="0" tIns="0" rIns="0" bIns="0" rtlCol="0">
            <a:spAutoFit/>
          </a:bodyPr>
          <a:lstStyle/>
          <a:p>
            <a:r>
              <a:rPr lang="fr-FR" sz="1200" u="sng" dirty="0">
                <a:solidFill>
                  <a:schemeClr val="bg1"/>
                </a:solidFill>
                <a:hlinkClick r:id="rId7" tooltip="REX exigence 2.3.2">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spTree>
    <p:extLst>
      <p:ext uri="{BB962C8B-B14F-4D97-AF65-F5344CB8AC3E}">
        <p14:creationId xmlns:p14="http://schemas.microsoft.com/office/powerpoint/2010/main" val="2102478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9329" y="1526737"/>
            <a:ext cx="7657034" cy="369499"/>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LA DISTRACTION AU VOLANT PAR LES SYSTEMES DE COMMUNICATION</a:t>
            </a:r>
          </a:p>
        </p:txBody>
      </p:sp>
      <p:sp>
        <p:nvSpPr>
          <p:cNvPr id="21" name="Text Placeholder 1">
            <a:extLst>
              <a:ext uri="{FF2B5EF4-FFF2-40B4-BE49-F238E27FC236}">
                <a16:creationId xmlns:a16="http://schemas.microsoft.com/office/drawing/2014/main" id="{1917B3FE-3993-4759-B2B0-8AF766C1A672}"/>
              </a:ext>
            </a:extLst>
          </p:cNvPr>
          <p:cNvSpPr>
            <a:spLocks noGrp="1"/>
          </p:cNvSpPr>
          <p:nvPr>
            <p:ph type="body" sz="quarter" idx="13"/>
          </p:nvPr>
        </p:nvSpPr>
        <p:spPr>
          <a:xfrm>
            <a:off x="4507651" y="357410"/>
            <a:ext cx="5886415" cy="987212"/>
          </a:xfrm>
        </p:spPr>
        <p:txBody>
          <a:bodyPr vert="horz" lIns="91440" tIns="45720" rIns="91440" bIns="45720" rtlCol="0" anchor="t">
            <a:noAutofit/>
          </a:bodyPr>
          <a:lstStyle/>
          <a:p>
            <a:pPr marL="0" indent="0">
              <a:buNone/>
            </a:pPr>
            <a:r>
              <a:rPr lang="fr-FR" sz="1800" b="1" dirty="0"/>
              <a:t>4. Je n’utilise </a:t>
            </a:r>
            <a:r>
              <a:rPr lang="fr-FR" sz="1800" dirty="0"/>
              <a:t>aucun système de communication en conduisant, tel que téléphone, talkie-walkie et radio, même avec un kit mains libres.</a:t>
            </a:r>
            <a:endParaRPr lang="fr-FR" sz="1800" dirty="0">
              <a:cs typeface="Arial" panose="020B0604020202020204"/>
            </a:endParaRPr>
          </a:p>
        </p:txBody>
      </p:sp>
      <p:sp>
        <p:nvSpPr>
          <p:cNvPr id="15" name="Rectangle : coins arrondis 26">
            <a:extLst>
              <a:ext uri="{FF2B5EF4-FFF2-40B4-BE49-F238E27FC236}">
                <a16:creationId xmlns:a16="http://schemas.microsoft.com/office/drawing/2014/main" id="{4A0C4CFF-2ADA-412A-8877-5265CF20B21F}"/>
              </a:ext>
            </a:extLst>
          </p:cNvPr>
          <p:cNvSpPr/>
          <p:nvPr/>
        </p:nvSpPr>
        <p:spPr>
          <a:xfrm>
            <a:off x="6216243" y="2091392"/>
            <a:ext cx="5417196" cy="3804311"/>
          </a:xfrm>
          <a:prstGeom prst="roundRect">
            <a:avLst>
              <a:gd name="adj" fmla="val 5701"/>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a:extLst>
              <a:ext uri="{FF2B5EF4-FFF2-40B4-BE49-F238E27FC236}">
                <a16:creationId xmlns:a16="http://schemas.microsoft.com/office/drawing/2014/main" id="{290D78C2-6D7A-4532-9DE3-8991E44AC5E6}"/>
              </a:ext>
            </a:extLst>
          </p:cNvPr>
          <p:cNvSpPr txBox="1"/>
          <p:nvPr/>
        </p:nvSpPr>
        <p:spPr>
          <a:xfrm>
            <a:off x="7031217" y="2354620"/>
            <a:ext cx="2043186"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BONNES PRATIQUES </a:t>
            </a:r>
            <a:endParaRPr lang="fr-FR" sz="1400" dirty="0">
              <a:solidFill>
                <a:srgbClr val="BDCC00"/>
              </a:solidFill>
            </a:endParaRPr>
          </a:p>
        </p:txBody>
      </p:sp>
      <p:sp>
        <p:nvSpPr>
          <p:cNvPr id="18" name="ZoneTexte 17">
            <a:extLst>
              <a:ext uri="{FF2B5EF4-FFF2-40B4-BE49-F238E27FC236}">
                <a16:creationId xmlns:a16="http://schemas.microsoft.com/office/drawing/2014/main" id="{0CA8C296-7CAB-4C60-99E0-C1A6F5030CF3}"/>
              </a:ext>
            </a:extLst>
          </p:cNvPr>
          <p:cNvSpPr txBox="1"/>
          <p:nvPr/>
        </p:nvSpPr>
        <p:spPr>
          <a:xfrm>
            <a:off x="6445727" y="2783005"/>
            <a:ext cx="4920612" cy="3046988"/>
          </a:xfrm>
          <a:prstGeom prst="rect">
            <a:avLst/>
          </a:prstGeom>
          <a:noFill/>
        </p:spPr>
        <p:txBody>
          <a:bodyPr wrap="square">
            <a:spAutoFit/>
          </a:bodyPr>
          <a:lstStyle/>
          <a:p>
            <a:pPr algn="just">
              <a:buClr>
                <a:srgbClr val="BDCC00"/>
              </a:buClr>
            </a:pPr>
            <a:r>
              <a:rPr lang="fr-FR" sz="1200" dirty="0">
                <a:solidFill>
                  <a:srgbClr val="BDCC00"/>
                </a:solidFill>
              </a:rPr>
              <a:t>Avant le départ :</a:t>
            </a:r>
          </a:p>
          <a:p>
            <a:pPr marL="285750" indent="-285750" algn="just">
              <a:buClr>
                <a:srgbClr val="BDCC00"/>
              </a:buClr>
              <a:buFont typeface="Wingdings" panose="05000000000000000000" pitchFamily="2" charset="2"/>
              <a:buChar char="§"/>
            </a:pPr>
            <a:r>
              <a:rPr lang="fr-FR" sz="1200" dirty="0">
                <a:solidFill>
                  <a:srgbClr val="BDCC00"/>
                </a:solidFill>
              </a:rPr>
              <a:t>je fais tous mes réglages (rétroviseurs, réglage du siège, …),</a:t>
            </a:r>
          </a:p>
          <a:p>
            <a:pPr marL="285750" indent="-285750" algn="just">
              <a:buClr>
                <a:srgbClr val="BDCC00"/>
              </a:buClr>
              <a:buFont typeface="Wingdings" panose="05000000000000000000" pitchFamily="2" charset="2"/>
              <a:buChar char="§"/>
            </a:pPr>
            <a:r>
              <a:rPr lang="fr-FR" sz="1200" dirty="0">
                <a:solidFill>
                  <a:srgbClr val="BDCC00"/>
                </a:solidFill>
              </a:rPr>
              <a:t>je programme mon GPS,</a:t>
            </a:r>
          </a:p>
          <a:p>
            <a:pPr marL="285750" indent="-285750" algn="just">
              <a:buClr>
                <a:srgbClr val="BDCC00"/>
              </a:buClr>
              <a:buFont typeface="Wingdings" panose="05000000000000000000" pitchFamily="2" charset="2"/>
              <a:buChar char="§"/>
            </a:pPr>
            <a:r>
              <a:rPr lang="fr-FR" sz="1200" dirty="0">
                <a:solidFill>
                  <a:srgbClr val="BDCC00"/>
                </a:solidFill>
              </a:rPr>
              <a:t>je mets mon téléphone en mode « Ne pas déranger » et le place hors de portée,</a:t>
            </a:r>
          </a:p>
          <a:p>
            <a:pPr marL="285750" indent="-285750" algn="just">
              <a:buClr>
                <a:srgbClr val="BDCC00"/>
              </a:buClr>
              <a:buFont typeface="Wingdings" panose="05000000000000000000" pitchFamily="2" charset="2"/>
              <a:buChar char="§"/>
            </a:pPr>
            <a:r>
              <a:rPr lang="fr-FR" sz="1200" dirty="0">
                <a:solidFill>
                  <a:srgbClr val="BDCC00"/>
                </a:solidFill>
              </a:rPr>
              <a:t>je m’assure que les appareils et objets situés dans l’habitacle sont rangés ou arrimés.</a:t>
            </a:r>
          </a:p>
          <a:p>
            <a:pPr marL="285750" indent="-285750" algn="just">
              <a:buClr>
                <a:srgbClr val="BDCC00"/>
              </a:buClr>
              <a:buFont typeface="Wingdings" panose="05000000000000000000" pitchFamily="2" charset="2"/>
              <a:buChar char="§"/>
            </a:pPr>
            <a:endParaRPr lang="fr-FR" sz="1200" dirty="0">
              <a:solidFill>
                <a:srgbClr val="BDCC00"/>
              </a:solidFill>
            </a:endParaRPr>
          </a:p>
          <a:p>
            <a:pPr algn="just">
              <a:buClr>
                <a:srgbClr val="BDCC00"/>
              </a:buClr>
            </a:pPr>
            <a:r>
              <a:rPr lang="fr-FR" sz="1200" dirty="0">
                <a:solidFill>
                  <a:srgbClr val="BDCC00"/>
                </a:solidFill>
              </a:rPr>
              <a:t>En conduisant :</a:t>
            </a:r>
          </a:p>
          <a:p>
            <a:pPr marL="285750" indent="-285750" algn="just">
              <a:buClr>
                <a:srgbClr val="BDCC00"/>
              </a:buClr>
              <a:buFont typeface="Wingdings" panose="05000000000000000000" pitchFamily="2" charset="2"/>
              <a:buChar char="§"/>
            </a:pPr>
            <a:r>
              <a:rPr lang="fr-FR" sz="1200" dirty="0">
                <a:solidFill>
                  <a:srgbClr val="BDCC00"/>
                </a:solidFill>
              </a:rPr>
              <a:t>je garde les yeux sur la route,</a:t>
            </a:r>
          </a:p>
          <a:p>
            <a:pPr marL="285750" indent="-285750" algn="just">
              <a:buClr>
                <a:srgbClr val="BDCC00"/>
              </a:buClr>
              <a:buFont typeface="Wingdings" panose="05000000000000000000" pitchFamily="2" charset="2"/>
              <a:buChar char="§"/>
            </a:pPr>
            <a:r>
              <a:rPr lang="fr-FR" sz="1200" dirty="0">
                <a:solidFill>
                  <a:srgbClr val="BDCC00"/>
                </a:solidFill>
              </a:rPr>
              <a:t>je ne cherche pas à attraper d’appareil ou d’objet,</a:t>
            </a:r>
          </a:p>
          <a:p>
            <a:pPr marL="285750" indent="-285750" algn="just">
              <a:buClr>
                <a:srgbClr val="BDCC00"/>
              </a:buClr>
              <a:buFont typeface="Wingdings" panose="05000000000000000000" pitchFamily="2" charset="2"/>
              <a:buChar char="§"/>
            </a:pPr>
            <a:r>
              <a:rPr lang="fr-FR" sz="1200" dirty="0">
                <a:solidFill>
                  <a:srgbClr val="BDCC00"/>
                </a:solidFill>
              </a:rPr>
              <a:t>si nécessaire, je m’arrête dans un endroit sécurisé, notamment pour :</a:t>
            </a:r>
          </a:p>
          <a:p>
            <a:pPr marL="742950" lvl="1" indent="-285750" algn="just">
              <a:buClr>
                <a:srgbClr val="BDCC00"/>
              </a:buClr>
              <a:buFont typeface="Wingdings" panose="05000000000000000000" pitchFamily="2" charset="2"/>
              <a:buChar char="§"/>
            </a:pPr>
            <a:r>
              <a:rPr lang="fr-FR" sz="1200" dirty="0">
                <a:solidFill>
                  <a:srgbClr val="BDCC00"/>
                </a:solidFill>
              </a:rPr>
              <a:t>toute urgence,</a:t>
            </a:r>
          </a:p>
          <a:p>
            <a:pPr marL="742950" lvl="1" indent="-285750" algn="just">
              <a:buClr>
                <a:srgbClr val="BDCC00"/>
              </a:buClr>
              <a:buFont typeface="Wingdings" panose="05000000000000000000" pitchFamily="2" charset="2"/>
              <a:buChar char="§"/>
            </a:pPr>
            <a:r>
              <a:rPr lang="fr-FR" sz="1200" dirty="0">
                <a:solidFill>
                  <a:srgbClr val="BDCC00"/>
                </a:solidFill>
              </a:rPr>
              <a:t>passer un appel,</a:t>
            </a:r>
          </a:p>
          <a:p>
            <a:pPr marL="742950" lvl="1" indent="-285750" algn="just">
              <a:buClr>
                <a:srgbClr val="BDCC00"/>
              </a:buClr>
              <a:buFont typeface="Wingdings" panose="05000000000000000000" pitchFamily="2" charset="2"/>
              <a:buChar char="§"/>
            </a:pPr>
            <a:r>
              <a:rPr lang="fr-FR" sz="1200" dirty="0">
                <a:solidFill>
                  <a:srgbClr val="BDCC00"/>
                </a:solidFill>
              </a:rPr>
              <a:t>changer l’itinéraire sur mon GPS.</a:t>
            </a:r>
          </a:p>
        </p:txBody>
      </p:sp>
      <p:sp>
        <p:nvSpPr>
          <p:cNvPr id="39" name="Rectangle : coins arrondis 26">
            <a:extLst>
              <a:ext uri="{FF2B5EF4-FFF2-40B4-BE49-F238E27FC236}">
                <a16:creationId xmlns:a16="http://schemas.microsoft.com/office/drawing/2014/main" id="{2546C673-307B-47E3-BC04-8670D7CCF772}"/>
              </a:ext>
            </a:extLst>
          </p:cNvPr>
          <p:cNvSpPr/>
          <p:nvPr/>
        </p:nvSpPr>
        <p:spPr>
          <a:xfrm>
            <a:off x="532283" y="2091392"/>
            <a:ext cx="5482412" cy="3778185"/>
          </a:xfrm>
          <a:prstGeom prst="roundRect">
            <a:avLst>
              <a:gd name="adj" fmla="val 5182"/>
            </a:avLst>
          </a:prstGeom>
          <a:noFill/>
          <a:ln>
            <a:solidFill>
              <a:srgbClr val="BD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Text Placeholder 1">
            <a:extLst>
              <a:ext uri="{FF2B5EF4-FFF2-40B4-BE49-F238E27FC236}">
                <a16:creationId xmlns:a16="http://schemas.microsoft.com/office/drawing/2014/main" id="{3D2DB712-EFBB-4FA2-B54B-3F0D8DCDF5C2}"/>
              </a:ext>
            </a:extLst>
          </p:cNvPr>
          <p:cNvSpPr txBox="1">
            <a:spLocks/>
          </p:cNvSpPr>
          <p:nvPr/>
        </p:nvSpPr>
        <p:spPr>
          <a:xfrm>
            <a:off x="2077010" y="4897392"/>
            <a:ext cx="3600000" cy="369512"/>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B3D234"/>
              </a:buClr>
              <a:buNone/>
            </a:pPr>
            <a:endParaRPr lang="fr-FR" sz="1300" dirty="0">
              <a:solidFill>
                <a:srgbClr val="B3D234"/>
              </a:solidFill>
            </a:endParaRPr>
          </a:p>
        </p:txBody>
      </p:sp>
      <p:sp>
        <p:nvSpPr>
          <p:cNvPr id="23" name="Title 2">
            <a:extLst>
              <a:ext uri="{FF2B5EF4-FFF2-40B4-BE49-F238E27FC236}">
                <a16:creationId xmlns:a16="http://schemas.microsoft.com/office/drawing/2014/main" id="{E62AC852-DEE5-EB45-BD9D-1E2F7C459A68}"/>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BONNE PRATIQUE</a:t>
            </a:r>
          </a:p>
        </p:txBody>
      </p:sp>
      <p:pic>
        <p:nvPicPr>
          <p:cNvPr id="24" name="Image 23">
            <a:extLst>
              <a:ext uri="{FF2B5EF4-FFF2-40B4-BE49-F238E27FC236}">
                <a16:creationId xmlns:a16="http://schemas.microsoft.com/office/drawing/2014/main" id="{7E4B12B4-DE9C-A948-99A5-2CD518D68A23}"/>
              </a:ext>
            </a:extLst>
          </p:cNvPr>
          <p:cNvPicPr>
            <a:picLocks noChangeAspect="1"/>
          </p:cNvPicPr>
          <p:nvPr/>
        </p:nvPicPr>
        <p:blipFill>
          <a:blip r:embed="rId3"/>
          <a:stretch>
            <a:fillRect/>
          </a:stretch>
        </p:blipFill>
        <p:spPr>
          <a:xfrm>
            <a:off x="4236019" y="436029"/>
            <a:ext cx="237187" cy="221583"/>
          </a:xfrm>
          <a:prstGeom prst="rect">
            <a:avLst/>
          </a:prstGeom>
        </p:spPr>
      </p:pic>
      <p:cxnSp>
        <p:nvCxnSpPr>
          <p:cNvPr id="27" name="Connecteur droit 26">
            <a:extLst>
              <a:ext uri="{FF2B5EF4-FFF2-40B4-BE49-F238E27FC236}">
                <a16:creationId xmlns:a16="http://schemas.microsoft.com/office/drawing/2014/main" id="{70646762-C7A0-3A47-9998-BCF8C16BBE69}"/>
              </a:ext>
            </a:extLst>
          </p:cNvPr>
          <p:cNvCxnSpPr>
            <a:cxnSpLocks/>
          </p:cNvCxnSpPr>
          <p:nvPr/>
        </p:nvCxnSpPr>
        <p:spPr>
          <a:xfrm flipV="1">
            <a:off x="532283" y="1344622"/>
            <a:ext cx="9373596" cy="2761"/>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E6A344F4-B6AD-1142-B034-3D3EDADD43AA}"/>
              </a:ext>
            </a:extLst>
          </p:cNvPr>
          <p:cNvSpPr txBox="1"/>
          <p:nvPr/>
        </p:nvSpPr>
        <p:spPr>
          <a:xfrm>
            <a:off x="797133" y="2297957"/>
            <a:ext cx="4988078" cy="3477875"/>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LA DISTRACTION AU VOLANT</a:t>
            </a:r>
          </a:p>
          <a:p>
            <a:r>
              <a:rPr lang="fr-FR" sz="1200" dirty="0"/>
              <a:t>C’est le fait de détourner son attention des activités indispensables </a:t>
            </a:r>
            <a:br>
              <a:rPr lang="fr-FR" sz="1200" dirty="0"/>
            </a:br>
            <a:r>
              <a:rPr lang="fr-FR" sz="1200" dirty="0"/>
              <a:t>à une conduite en toute sécurité, au profit d’une autre activité.</a:t>
            </a:r>
          </a:p>
          <a:p>
            <a:endParaRPr lang="fr-FR" sz="1200" dirty="0"/>
          </a:p>
          <a:p>
            <a:pPr>
              <a:lnSpc>
                <a:spcPct val="150000"/>
              </a:lnSpc>
              <a:spcAft>
                <a:spcPts val="600"/>
              </a:spcAft>
            </a:pPr>
            <a:r>
              <a:rPr lang="fr-FR" sz="1400" b="1" dirty="0">
                <a:solidFill>
                  <a:srgbClr val="BDCC00"/>
                </a:solidFill>
              </a:rPr>
              <a:t>CONSÉQUENCES</a:t>
            </a:r>
            <a:endParaRPr lang="fr-FR" sz="1600" b="1" dirty="0">
              <a:solidFill>
                <a:srgbClr val="BDCC00"/>
              </a:solidFill>
              <a:cs typeface="Arial" panose="020B0604020202020204"/>
            </a:endParaRPr>
          </a:p>
          <a:p>
            <a:pPr marL="285750" indent="-285750" algn="just">
              <a:buClr>
                <a:srgbClr val="BDCC00"/>
              </a:buClr>
              <a:buSzPct val="100000"/>
              <a:buFont typeface="Wingdings" panose="05000000000000000000" pitchFamily="2" charset="2"/>
              <a:buChar char="§"/>
            </a:pPr>
            <a:r>
              <a:rPr lang="fr-FR" sz="1200" dirty="0"/>
              <a:t>Ralentissement des réflexes.</a:t>
            </a:r>
          </a:p>
          <a:p>
            <a:pPr marL="285750" indent="-285750" algn="just">
              <a:buClr>
                <a:srgbClr val="BDCC00"/>
              </a:buClr>
              <a:buSzPct val="100000"/>
              <a:buFont typeface="Wingdings" panose="05000000000000000000" pitchFamily="2" charset="2"/>
              <a:buChar char="§"/>
            </a:pPr>
            <a:r>
              <a:rPr lang="fr-FR" sz="1200" dirty="0"/>
              <a:t>Réduction du champ de vision.</a:t>
            </a:r>
          </a:p>
          <a:p>
            <a:pPr marL="285750" indent="-285750" algn="just">
              <a:buClr>
                <a:srgbClr val="BDCC00"/>
              </a:buClr>
              <a:buSzPct val="100000"/>
              <a:buFont typeface="Wingdings" panose="05000000000000000000" pitchFamily="2" charset="2"/>
              <a:buChar char="§"/>
            </a:pPr>
            <a:r>
              <a:rPr lang="fr-FR" sz="1200" dirty="0"/>
              <a:t>Affaiblissement du jugement.</a:t>
            </a:r>
          </a:p>
          <a:p>
            <a:pPr marL="285750" indent="-285750" algn="just">
              <a:buClr>
                <a:srgbClr val="B3D234"/>
              </a:buClr>
              <a:buSzPct val="100000"/>
              <a:buFont typeface="Wingdings" panose="05000000000000000000" pitchFamily="2" charset="2"/>
              <a:buChar char="§"/>
            </a:pPr>
            <a:endParaRPr lang="fr-FR" sz="1200" dirty="0"/>
          </a:p>
          <a:p>
            <a:pPr>
              <a:lnSpc>
                <a:spcPct val="150000"/>
              </a:lnSpc>
              <a:spcAft>
                <a:spcPts val="600"/>
              </a:spcAft>
            </a:pPr>
            <a:r>
              <a:rPr lang="fr-FR" sz="1400" b="1" dirty="0">
                <a:solidFill>
                  <a:srgbClr val="BDCC00"/>
                </a:solidFill>
              </a:rPr>
              <a:t>EN CHIFFRES</a:t>
            </a:r>
            <a:endParaRPr lang="fr-FR" sz="1600" b="1" dirty="0">
              <a:solidFill>
                <a:srgbClr val="BDCC00"/>
              </a:solidFill>
              <a:cs typeface="Arial" panose="020B0604020202020204"/>
            </a:endParaRPr>
          </a:p>
          <a:p>
            <a:pPr marL="285750" indent="-285750" algn="just">
              <a:buClr>
                <a:srgbClr val="BDCC00"/>
              </a:buClr>
              <a:buSzPct val="100000"/>
              <a:buFont typeface="Wingdings" panose="05000000000000000000" pitchFamily="2" charset="2"/>
              <a:buChar char="§"/>
            </a:pPr>
            <a:r>
              <a:rPr lang="fr-FR" sz="1200" dirty="0"/>
              <a:t>Utiliser un </a:t>
            </a:r>
            <a:r>
              <a:rPr lang="fr-FR" sz="1200" b="1" dirty="0"/>
              <a:t>téléphone</a:t>
            </a:r>
            <a:r>
              <a:rPr lang="fr-FR" sz="1200" dirty="0"/>
              <a:t> au volant multiplie par </a:t>
            </a:r>
            <a:r>
              <a:rPr lang="fr-FR" sz="1400" b="1" dirty="0">
                <a:solidFill>
                  <a:srgbClr val="BDCC00"/>
                </a:solidFill>
              </a:rPr>
              <a:t>4</a:t>
            </a:r>
            <a:r>
              <a:rPr lang="fr-FR" sz="1200" dirty="0">
                <a:solidFill>
                  <a:srgbClr val="BDCC00"/>
                </a:solidFill>
              </a:rPr>
              <a:t> </a:t>
            </a:r>
            <a:r>
              <a:rPr lang="fr-FR" sz="1200" dirty="0"/>
              <a:t>le risque d’accident.</a:t>
            </a:r>
          </a:p>
          <a:p>
            <a:pPr marL="285750" indent="-285750" algn="just">
              <a:buClr>
                <a:srgbClr val="BDCC00"/>
              </a:buClr>
              <a:buSzPct val="100000"/>
              <a:buFont typeface="Wingdings" panose="05000000000000000000" pitchFamily="2" charset="2"/>
              <a:buChar char="§"/>
            </a:pPr>
            <a:r>
              <a:rPr lang="fr-FR" sz="1200" dirty="0"/>
              <a:t>Lire un </a:t>
            </a:r>
            <a:r>
              <a:rPr lang="fr-FR" sz="1200" b="1" dirty="0"/>
              <a:t>SMS</a:t>
            </a:r>
            <a:r>
              <a:rPr lang="fr-FR" sz="1200" dirty="0"/>
              <a:t> en conduisant multiplie par </a:t>
            </a:r>
            <a:r>
              <a:rPr lang="fr-FR" sz="1400" b="1" dirty="0">
                <a:solidFill>
                  <a:srgbClr val="BDCC00"/>
                </a:solidFill>
              </a:rPr>
              <a:t>23</a:t>
            </a:r>
            <a:r>
              <a:rPr lang="fr-FR" sz="1200" dirty="0"/>
              <a:t> le risque d’accident.</a:t>
            </a:r>
          </a:p>
          <a:p>
            <a:pPr marL="285750" indent="-285750" algn="just">
              <a:buClr>
                <a:srgbClr val="BDCC00"/>
              </a:buClr>
              <a:buSzPct val="100000"/>
              <a:buFont typeface="Wingdings" panose="05000000000000000000" pitchFamily="2" charset="2"/>
              <a:buChar char="§"/>
            </a:pPr>
            <a:r>
              <a:rPr lang="fr-FR" sz="1200" dirty="0"/>
              <a:t>Les distracteurs au volant sont en cause dans </a:t>
            </a:r>
            <a:r>
              <a:rPr lang="fr-FR" sz="1400" b="1" dirty="0">
                <a:solidFill>
                  <a:srgbClr val="BDCC00"/>
                </a:solidFill>
              </a:rPr>
              <a:t>25%</a:t>
            </a:r>
            <a:r>
              <a:rPr lang="fr-FR" sz="1200" b="1" dirty="0">
                <a:solidFill>
                  <a:srgbClr val="B3D234"/>
                </a:solidFill>
              </a:rPr>
              <a:t> </a:t>
            </a:r>
            <a:r>
              <a:rPr lang="fr-FR" sz="1200" dirty="0"/>
              <a:t>des accidents mortels sur la route.</a:t>
            </a:r>
            <a:endParaRPr lang="fr-FR" sz="1600" dirty="0"/>
          </a:p>
          <a:p>
            <a:endParaRPr lang="fr-FR" sz="1200" dirty="0"/>
          </a:p>
        </p:txBody>
      </p:sp>
      <p:pic>
        <p:nvPicPr>
          <p:cNvPr id="32" name="Image 31">
            <a:extLst>
              <a:ext uri="{FF2B5EF4-FFF2-40B4-BE49-F238E27FC236}">
                <a16:creationId xmlns:a16="http://schemas.microsoft.com/office/drawing/2014/main" id="{EBB968BF-03E2-B24B-8C45-6CDEE5F7AB9D}"/>
              </a:ext>
            </a:extLst>
          </p:cNvPr>
          <p:cNvPicPr>
            <a:picLocks noChangeAspect="1"/>
          </p:cNvPicPr>
          <p:nvPr/>
        </p:nvPicPr>
        <p:blipFill>
          <a:blip r:embed="rId4"/>
          <a:stretch>
            <a:fillRect/>
          </a:stretch>
        </p:blipFill>
        <p:spPr>
          <a:xfrm>
            <a:off x="6509120" y="2224829"/>
            <a:ext cx="393695" cy="416854"/>
          </a:xfrm>
          <a:prstGeom prst="rect">
            <a:avLst/>
          </a:prstGeom>
        </p:spPr>
      </p:pic>
      <p:sp>
        <p:nvSpPr>
          <p:cNvPr id="2" name="Rectangle à coins arrondis 41">
            <a:extLst>
              <a:ext uri="{FF2B5EF4-FFF2-40B4-BE49-F238E27FC236}">
                <a16:creationId xmlns:a16="http://schemas.microsoft.com/office/drawing/2014/main" id="{DDDBDECC-C1F0-333C-12C4-EFC361463D09}"/>
              </a:ext>
            </a:extLst>
          </p:cNvPr>
          <p:cNvSpPr/>
          <p:nvPr/>
        </p:nvSpPr>
        <p:spPr>
          <a:xfrm>
            <a:off x="7644632" y="5997630"/>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 name="ZoneTexte 2">
            <a:extLst>
              <a:ext uri="{FF2B5EF4-FFF2-40B4-BE49-F238E27FC236}">
                <a16:creationId xmlns:a16="http://schemas.microsoft.com/office/drawing/2014/main" id="{60EE16E6-8E43-4BDB-A8DE-237A01E8C53C}"/>
              </a:ext>
            </a:extLst>
          </p:cNvPr>
          <p:cNvSpPr txBox="1"/>
          <p:nvPr/>
        </p:nvSpPr>
        <p:spPr>
          <a:xfrm>
            <a:off x="7809745" y="6080493"/>
            <a:ext cx="2186143" cy="184666"/>
          </a:xfrm>
          <a:prstGeom prst="rect">
            <a:avLst/>
          </a:prstGeom>
          <a:noFill/>
        </p:spPr>
        <p:txBody>
          <a:bodyPr wrap="square" lIns="0" tIns="0" rIns="0" bIns="0" rtlCol="0">
            <a:spAutoFit/>
          </a:bodyPr>
          <a:lstStyle/>
          <a:p>
            <a:r>
              <a:rPr lang="fr-FR" sz="1200" u="sng" dirty="0">
                <a:solidFill>
                  <a:schemeClr val="bg1"/>
                </a:solidFill>
                <a:hlinkClick r:id="rId5" tooltip="REX exigence 2.4">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spTree>
    <p:extLst>
      <p:ext uri="{BB962C8B-B14F-4D97-AF65-F5344CB8AC3E}">
        <p14:creationId xmlns:p14="http://schemas.microsoft.com/office/powerpoint/2010/main" val="594331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27754" y="13427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L’IMPORTANCE DE RESPECTER LES TEMPS DE CONDUITE AUTORISÉS</a:t>
            </a:r>
          </a:p>
        </p:txBody>
      </p:sp>
      <p:sp>
        <p:nvSpPr>
          <p:cNvPr id="21" name="Text Placeholder 1">
            <a:extLst>
              <a:ext uri="{FF2B5EF4-FFF2-40B4-BE49-F238E27FC236}">
                <a16:creationId xmlns:a16="http://schemas.microsoft.com/office/drawing/2014/main" id="{3063159F-DA64-4B60-AC18-3E89BC7E20FF}"/>
              </a:ext>
            </a:extLst>
          </p:cNvPr>
          <p:cNvSpPr>
            <a:spLocks noGrp="1"/>
          </p:cNvSpPr>
          <p:nvPr>
            <p:ph type="body" sz="quarter" idx="13"/>
          </p:nvPr>
        </p:nvSpPr>
        <p:spPr>
          <a:xfrm>
            <a:off x="4507651" y="357648"/>
            <a:ext cx="8768999" cy="481849"/>
          </a:xfrm>
        </p:spPr>
        <p:txBody>
          <a:bodyPr vert="horz" lIns="91440" tIns="45720" rIns="91440" bIns="45720" rtlCol="0" anchor="t">
            <a:noAutofit/>
          </a:bodyPr>
          <a:lstStyle/>
          <a:p>
            <a:pPr marL="0" indent="0">
              <a:buNone/>
            </a:pPr>
            <a:r>
              <a:rPr lang="fr-FR" sz="1800" b="1" dirty="0"/>
              <a:t>5. Je respecte </a:t>
            </a:r>
            <a:r>
              <a:rPr lang="fr-FR" sz="1800" dirty="0"/>
              <a:t>les temps de conduite autorisés.</a:t>
            </a:r>
            <a:endParaRPr lang="fr-FR" sz="1800" dirty="0">
              <a:cs typeface="Arial" panose="020B0604020202020204"/>
            </a:endParaRPr>
          </a:p>
        </p:txBody>
      </p:sp>
      <p:sp>
        <p:nvSpPr>
          <p:cNvPr id="10" name="Rectangle : coins arrondis 26">
            <a:extLst>
              <a:ext uri="{FF2B5EF4-FFF2-40B4-BE49-F238E27FC236}">
                <a16:creationId xmlns:a16="http://schemas.microsoft.com/office/drawing/2014/main" id="{9C57E5FC-7AF9-422A-9CA2-0262223A221B}"/>
              </a:ext>
            </a:extLst>
          </p:cNvPr>
          <p:cNvSpPr/>
          <p:nvPr/>
        </p:nvSpPr>
        <p:spPr>
          <a:xfrm>
            <a:off x="4381168" y="4156428"/>
            <a:ext cx="7252270" cy="2010692"/>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C4FC9202-4B64-4D93-8AC3-A856324857F7}"/>
              </a:ext>
            </a:extLst>
          </p:cNvPr>
          <p:cNvSpPr txBox="1"/>
          <p:nvPr/>
        </p:nvSpPr>
        <p:spPr>
          <a:xfrm>
            <a:off x="4513241" y="4835304"/>
            <a:ext cx="7110037" cy="1200329"/>
          </a:xfrm>
          <a:prstGeom prst="rect">
            <a:avLst/>
          </a:prstGeom>
          <a:noFill/>
        </p:spPr>
        <p:txBody>
          <a:bodyPr wrap="square">
            <a:spAutoFit/>
          </a:bodyPr>
          <a:lstStyle/>
          <a:p>
            <a:pPr marL="285750" indent="-285750" algn="just">
              <a:buClr>
                <a:srgbClr val="B3D234"/>
              </a:buClr>
              <a:buFont typeface="Wingdings" panose="05000000000000000000" pitchFamily="2" charset="2"/>
              <a:buChar char="§"/>
            </a:pPr>
            <a:r>
              <a:rPr lang="fr-FR" sz="1200" dirty="0">
                <a:solidFill>
                  <a:srgbClr val="BDCC00"/>
                </a:solidFill>
              </a:rPr>
              <a:t>Avant le départ, je prépare </a:t>
            </a:r>
            <a:r>
              <a:rPr lang="fr-FR" sz="1200" b="1" dirty="0">
                <a:solidFill>
                  <a:srgbClr val="BDCC00"/>
                </a:solidFill>
              </a:rPr>
              <a:t>l’itinéraire</a:t>
            </a:r>
            <a:r>
              <a:rPr lang="fr-FR" sz="1200" dirty="0">
                <a:solidFill>
                  <a:srgbClr val="BDCC00"/>
                </a:solidFill>
              </a:rPr>
              <a:t> et j’identifie </a:t>
            </a:r>
            <a:r>
              <a:rPr lang="fr-FR" sz="1200" b="1" dirty="0">
                <a:solidFill>
                  <a:srgbClr val="BDCC00"/>
                </a:solidFill>
              </a:rPr>
              <a:t>les aires de repos </a:t>
            </a:r>
            <a:r>
              <a:rPr lang="fr-FR" sz="1200" dirty="0">
                <a:solidFill>
                  <a:srgbClr val="BDCC00"/>
                </a:solidFill>
              </a:rPr>
              <a:t>pour faire des pauses. </a:t>
            </a:r>
          </a:p>
          <a:p>
            <a:pPr marL="285750" indent="-285750" algn="just">
              <a:buClr>
                <a:srgbClr val="B3D234"/>
              </a:buClr>
              <a:buFont typeface="Wingdings" panose="05000000000000000000" pitchFamily="2" charset="2"/>
              <a:buChar char="§"/>
            </a:pPr>
            <a:r>
              <a:rPr lang="fr-FR" sz="1200" dirty="0">
                <a:solidFill>
                  <a:srgbClr val="BDCC00"/>
                </a:solidFill>
              </a:rPr>
              <a:t>Je pars </a:t>
            </a:r>
            <a:r>
              <a:rPr lang="fr-FR" sz="1200" b="1" dirty="0">
                <a:solidFill>
                  <a:srgbClr val="BDCC00"/>
                </a:solidFill>
              </a:rPr>
              <a:t>reposé(e) </a:t>
            </a:r>
            <a:r>
              <a:rPr lang="fr-FR" sz="1200" dirty="0">
                <a:solidFill>
                  <a:srgbClr val="BDCC00"/>
                </a:solidFill>
              </a:rPr>
              <a:t>et je </a:t>
            </a:r>
            <a:r>
              <a:rPr lang="fr-FR" sz="1200" b="1" dirty="0">
                <a:solidFill>
                  <a:srgbClr val="BDCC00"/>
                </a:solidFill>
              </a:rPr>
              <a:t>dors suffisamment </a:t>
            </a:r>
            <a:r>
              <a:rPr lang="fr-FR" sz="1200" dirty="0">
                <a:solidFill>
                  <a:srgbClr val="BDCC00"/>
                </a:solidFill>
              </a:rPr>
              <a:t>(7 à 8 heures par nuit).</a:t>
            </a:r>
          </a:p>
          <a:p>
            <a:pPr marL="285750" indent="-285750" algn="just">
              <a:buClr>
                <a:srgbClr val="B3D234"/>
              </a:buClr>
              <a:buFont typeface="Wingdings" panose="05000000000000000000" pitchFamily="2" charset="2"/>
              <a:buChar char="§"/>
            </a:pPr>
            <a:r>
              <a:rPr lang="fr-FR" sz="1200" dirty="0">
                <a:solidFill>
                  <a:srgbClr val="BDCC00"/>
                </a:solidFill>
              </a:rPr>
              <a:t>Je fais une pause dès les </a:t>
            </a:r>
            <a:r>
              <a:rPr lang="fr-FR" sz="1200" b="1" dirty="0">
                <a:solidFill>
                  <a:srgbClr val="BDCC00"/>
                </a:solidFill>
              </a:rPr>
              <a:t>premiers signes de fatigue.</a:t>
            </a:r>
            <a:endParaRPr lang="fr-FR" sz="1200" dirty="0">
              <a:solidFill>
                <a:srgbClr val="BDCC00"/>
              </a:solidFill>
            </a:endParaRPr>
          </a:p>
          <a:p>
            <a:pPr marL="285750" indent="-285750" algn="just">
              <a:buClr>
                <a:srgbClr val="B3D234"/>
              </a:buClr>
              <a:buFont typeface="Wingdings" panose="05000000000000000000" pitchFamily="2" charset="2"/>
              <a:buChar char="§"/>
            </a:pPr>
            <a:r>
              <a:rPr lang="fr-FR" sz="1200" dirty="0">
                <a:solidFill>
                  <a:srgbClr val="BDCC00"/>
                </a:solidFill>
              </a:rPr>
              <a:t>Je fais une </a:t>
            </a:r>
            <a:r>
              <a:rPr lang="fr-FR" sz="1200" b="1" dirty="0">
                <a:solidFill>
                  <a:srgbClr val="BDCC00"/>
                </a:solidFill>
              </a:rPr>
              <a:t>pause</a:t>
            </a:r>
            <a:r>
              <a:rPr lang="fr-FR" sz="1200" dirty="0">
                <a:solidFill>
                  <a:srgbClr val="BDCC00"/>
                </a:solidFill>
              </a:rPr>
              <a:t> minimum de :</a:t>
            </a:r>
          </a:p>
          <a:p>
            <a:pPr marL="742950" lvl="1" indent="-285750" algn="just">
              <a:buClr>
                <a:srgbClr val="B3D234"/>
              </a:buClr>
              <a:buFont typeface="Wingdings" panose="05000000000000000000" pitchFamily="2" charset="2"/>
              <a:buChar char="§"/>
            </a:pPr>
            <a:r>
              <a:rPr lang="fr-FR" sz="1200" dirty="0">
                <a:solidFill>
                  <a:srgbClr val="BDCC00"/>
                </a:solidFill>
              </a:rPr>
              <a:t>10 minutes toutes les 2 heures de conduite pour les véhicules légers, </a:t>
            </a:r>
          </a:p>
          <a:p>
            <a:pPr marL="742950" lvl="1" indent="-285750" algn="just">
              <a:buClr>
                <a:srgbClr val="B3D234"/>
              </a:buClr>
              <a:buFont typeface="Wingdings" panose="05000000000000000000" pitchFamily="2" charset="2"/>
              <a:buChar char="§"/>
            </a:pPr>
            <a:r>
              <a:rPr lang="fr-FR" sz="1200" dirty="0">
                <a:solidFill>
                  <a:srgbClr val="BDCC00"/>
                </a:solidFill>
              </a:rPr>
              <a:t>30 minutes toutes les 4h30 de conduite pour les véhicules lourds. </a:t>
            </a:r>
          </a:p>
        </p:txBody>
      </p:sp>
      <p:sp>
        <p:nvSpPr>
          <p:cNvPr id="53" name="Rectangle : coins arrondis 26">
            <a:extLst>
              <a:ext uri="{FF2B5EF4-FFF2-40B4-BE49-F238E27FC236}">
                <a16:creationId xmlns:a16="http://schemas.microsoft.com/office/drawing/2014/main" id="{329E212F-9960-482C-97CE-1775BB11A27C}"/>
              </a:ext>
            </a:extLst>
          </p:cNvPr>
          <p:cNvSpPr/>
          <p:nvPr/>
        </p:nvSpPr>
        <p:spPr>
          <a:xfrm>
            <a:off x="474776" y="1916075"/>
            <a:ext cx="3600000" cy="4249594"/>
          </a:xfrm>
          <a:prstGeom prst="roundRect">
            <a:avLst>
              <a:gd name="adj" fmla="val 5305"/>
            </a:avLst>
          </a:prstGeom>
          <a:noFill/>
          <a:ln>
            <a:solidFill>
              <a:srgbClr val="BD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45" name="Groupe 44">
            <a:extLst>
              <a:ext uri="{FF2B5EF4-FFF2-40B4-BE49-F238E27FC236}">
                <a16:creationId xmlns:a16="http://schemas.microsoft.com/office/drawing/2014/main" id="{35067A2E-5DE8-4696-99E1-81535B401C84}"/>
              </a:ext>
            </a:extLst>
          </p:cNvPr>
          <p:cNvGrpSpPr/>
          <p:nvPr/>
        </p:nvGrpSpPr>
        <p:grpSpPr>
          <a:xfrm>
            <a:off x="669789" y="2074778"/>
            <a:ext cx="3451796" cy="3748686"/>
            <a:chOff x="519014" y="2082254"/>
            <a:chExt cx="3451796" cy="3748686"/>
          </a:xfrm>
        </p:grpSpPr>
        <p:sp>
          <p:nvSpPr>
            <p:cNvPr id="22" name="Text Placeholder 1">
              <a:extLst>
                <a:ext uri="{FF2B5EF4-FFF2-40B4-BE49-F238E27FC236}">
                  <a16:creationId xmlns:a16="http://schemas.microsoft.com/office/drawing/2014/main" id="{DB0812AD-4CA4-4AA7-B830-4271286040BF}"/>
                </a:ext>
              </a:extLst>
            </p:cNvPr>
            <p:cNvSpPr txBox="1">
              <a:spLocks/>
            </p:cNvSpPr>
            <p:nvPr/>
          </p:nvSpPr>
          <p:spPr>
            <a:xfrm>
              <a:off x="519014" y="2082254"/>
              <a:ext cx="3282179" cy="369512"/>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fr-FR" sz="1400" b="1" dirty="0">
                  <a:solidFill>
                    <a:srgbClr val="BDCC00"/>
                  </a:solidFill>
                </a:rPr>
                <a:t>EXEMPLES DE CONSÉQUENCES DE LA FATIGUE SUR LA CONDUITE</a:t>
              </a:r>
              <a:endParaRPr lang="fr-FR" sz="1300" dirty="0">
                <a:solidFill>
                  <a:srgbClr val="BDCC00"/>
                </a:solidFill>
              </a:endParaRPr>
            </a:p>
          </p:txBody>
        </p:sp>
        <p:grpSp>
          <p:nvGrpSpPr>
            <p:cNvPr id="44" name="Groupe 43">
              <a:extLst>
                <a:ext uri="{FF2B5EF4-FFF2-40B4-BE49-F238E27FC236}">
                  <a16:creationId xmlns:a16="http://schemas.microsoft.com/office/drawing/2014/main" id="{1088AC7C-3C9B-4D75-A9A9-5DEE955E8E71}"/>
                </a:ext>
              </a:extLst>
            </p:cNvPr>
            <p:cNvGrpSpPr/>
            <p:nvPr/>
          </p:nvGrpSpPr>
          <p:grpSpPr>
            <a:xfrm>
              <a:off x="580423" y="2809220"/>
              <a:ext cx="3390387" cy="3021720"/>
              <a:chOff x="580423" y="2809220"/>
              <a:chExt cx="3390387" cy="3021720"/>
            </a:xfrm>
          </p:grpSpPr>
          <p:pic>
            <p:nvPicPr>
              <p:cNvPr id="18" name="Image 17">
                <a:extLst>
                  <a:ext uri="{FF2B5EF4-FFF2-40B4-BE49-F238E27FC236}">
                    <a16:creationId xmlns:a16="http://schemas.microsoft.com/office/drawing/2014/main" id="{5599E60F-261B-40DD-AFDB-180CDF1F4E56}"/>
                  </a:ext>
                </a:extLst>
              </p:cNvPr>
              <p:cNvPicPr>
                <a:picLocks noChangeAspect="1"/>
              </p:cNvPicPr>
              <p:nvPr/>
            </p:nvPicPr>
            <p:blipFill rotWithShape="1">
              <a:blip r:embed="rId3"/>
              <a:srcRect l="9223" t="52827" r="17712" b="12783"/>
              <a:stretch/>
            </p:blipFill>
            <p:spPr>
              <a:xfrm>
                <a:off x="580424" y="5216470"/>
                <a:ext cx="619058" cy="614470"/>
              </a:xfrm>
              <a:prstGeom prst="ellipse">
                <a:avLst/>
              </a:prstGeom>
            </p:spPr>
          </p:pic>
          <p:pic>
            <p:nvPicPr>
              <p:cNvPr id="24" name="Image 23">
                <a:extLst>
                  <a:ext uri="{FF2B5EF4-FFF2-40B4-BE49-F238E27FC236}">
                    <a16:creationId xmlns:a16="http://schemas.microsoft.com/office/drawing/2014/main" id="{86B8FB51-8F81-423E-8A58-71795BE767CF}"/>
                  </a:ext>
                </a:extLst>
              </p:cNvPr>
              <p:cNvPicPr>
                <a:picLocks noChangeAspect="1"/>
              </p:cNvPicPr>
              <p:nvPr/>
            </p:nvPicPr>
            <p:blipFill rotWithShape="1">
              <a:blip r:embed="rId4"/>
              <a:srcRect l="31879" t="49961" r="30306" b="21510"/>
              <a:stretch/>
            </p:blipFill>
            <p:spPr>
              <a:xfrm>
                <a:off x="580424" y="2809220"/>
                <a:ext cx="618934" cy="611914"/>
              </a:xfrm>
              <a:prstGeom prst="ellipse">
                <a:avLst/>
              </a:prstGeom>
            </p:spPr>
          </p:pic>
          <p:pic>
            <p:nvPicPr>
              <p:cNvPr id="37" name="Image 36">
                <a:extLst>
                  <a:ext uri="{FF2B5EF4-FFF2-40B4-BE49-F238E27FC236}">
                    <a16:creationId xmlns:a16="http://schemas.microsoft.com/office/drawing/2014/main" id="{3BBF1CB3-EF50-437E-8A68-68F4EAD71A96}"/>
                  </a:ext>
                </a:extLst>
              </p:cNvPr>
              <p:cNvPicPr>
                <a:picLocks noChangeAspect="1"/>
              </p:cNvPicPr>
              <p:nvPr/>
            </p:nvPicPr>
            <p:blipFill rotWithShape="1">
              <a:blip r:embed="rId4"/>
              <a:srcRect l="31633" t="4012" r="30245" b="67280"/>
              <a:stretch/>
            </p:blipFill>
            <p:spPr>
              <a:xfrm>
                <a:off x="580424" y="3613777"/>
                <a:ext cx="618934" cy="610766"/>
              </a:xfrm>
              <a:prstGeom prst="ellipse">
                <a:avLst/>
              </a:prstGeom>
            </p:spPr>
          </p:pic>
          <p:pic>
            <p:nvPicPr>
              <p:cNvPr id="38" name="Image 37">
                <a:extLst>
                  <a:ext uri="{FF2B5EF4-FFF2-40B4-BE49-F238E27FC236}">
                    <a16:creationId xmlns:a16="http://schemas.microsoft.com/office/drawing/2014/main" id="{9F43C8D4-07DA-4072-985B-755B01197CF9}"/>
                  </a:ext>
                </a:extLst>
              </p:cNvPr>
              <p:cNvPicPr>
                <a:picLocks noChangeAspect="1"/>
              </p:cNvPicPr>
              <p:nvPr/>
            </p:nvPicPr>
            <p:blipFill rotWithShape="1">
              <a:blip r:embed="rId3"/>
              <a:srcRect l="8941" t="5654" r="17993" b="59957"/>
              <a:stretch/>
            </p:blipFill>
            <p:spPr>
              <a:xfrm>
                <a:off x="580423" y="4417800"/>
                <a:ext cx="618935" cy="614346"/>
              </a:xfrm>
              <a:prstGeom prst="ellipse">
                <a:avLst/>
              </a:prstGeom>
            </p:spPr>
          </p:pic>
          <p:sp>
            <p:nvSpPr>
              <p:cNvPr id="40" name="ZoneTexte 39">
                <a:extLst>
                  <a:ext uri="{FF2B5EF4-FFF2-40B4-BE49-F238E27FC236}">
                    <a16:creationId xmlns:a16="http://schemas.microsoft.com/office/drawing/2014/main" id="{9FB9D144-94A0-4BB4-88D9-3BCE50A7EE22}"/>
                  </a:ext>
                </a:extLst>
              </p:cNvPr>
              <p:cNvSpPr txBox="1"/>
              <p:nvPr/>
            </p:nvSpPr>
            <p:spPr>
              <a:xfrm>
                <a:off x="1323659" y="5374683"/>
                <a:ext cx="1516178" cy="276999"/>
              </a:xfrm>
              <a:prstGeom prst="rect">
                <a:avLst/>
              </a:prstGeom>
              <a:noFill/>
            </p:spPr>
            <p:txBody>
              <a:bodyPr wrap="square">
                <a:spAutoFit/>
              </a:bodyPr>
              <a:lstStyle/>
              <a:p>
                <a:pPr>
                  <a:buClr>
                    <a:srgbClr val="B3D234"/>
                  </a:buClr>
                </a:pPr>
                <a:r>
                  <a:rPr lang="fr-FR" sz="1200" dirty="0"/>
                  <a:t>Endormissement</a:t>
                </a:r>
              </a:p>
            </p:txBody>
          </p:sp>
          <p:sp>
            <p:nvSpPr>
              <p:cNvPr id="41" name="ZoneTexte 40">
                <a:extLst>
                  <a:ext uri="{FF2B5EF4-FFF2-40B4-BE49-F238E27FC236}">
                    <a16:creationId xmlns:a16="http://schemas.microsoft.com/office/drawing/2014/main" id="{68035FA5-884B-4CC4-9705-AFF28C18BCBF}"/>
                  </a:ext>
                </a:extLst>
              </p:cNvPr>
              <p:cNvSpPr txBox="1"/>
              <p:nvPr/>
            </p:nvSpPr>
            <p:spPr>
              <a:xfrm>
                <a:off x="1321512" y="4562574"/>
                <a:ext cx="1516178" cy="276999"/>
              </a:xfrm>
              <a:prstGeom prst="rect">
                <a:avLst/>
              </a:prstGeom>
              <a:noFill/>
            </p:spPr>
            <p:txBody>
              <a:bodyPr wrap="square">
                <a:spAutoFit/>
              </a:bodyPr>
              <a:lstStyle/>
              <a:p>
                <a:pPr>
                  <a:buClr>
                    <a:srgbClr val="B3D234"/>
                  </a:buClr>
                </a:pPr>
                <a:r>
                  <a:rPr lang="fr-FR" sz="1200" dirty="0"/>
                  <a:t>Micro-sommeils </a:t>
                </a:r>
              </a:p>
            </p:txBody>
          </p:sp>
          <p:sp>
            <p:nvSpPr>
              <p:cNvPr id="42" name="ZoneTexte 41">
                <a:extLst>
                  <a:ext uri="{FF2B5EF4-FFF2-40B4-BE49-F238E27FC236}">
                    <a16:creationId xmlns:a16="http://schemas.microsoft.com/office/drawing/2014/main" id="{5EF92A4A-B790-44E3-9BB8-74A01C491F7E}"/>
                  </a:ext>
                </a:extLst>
              </p:cNvPr>
              <p:cNvSpPr txBox="1"/>
              <p:nvPr/>
            </p:nvSpPr>
            <p:spPr>
              <a:xfrm>
                <a:off x="1318082" y="2975020"/>
                <a:ext cx="2244288" cy="276999"/>
              </a:xfrm>
              <a:prstGeom prst="rect">
                <a:avLst/>
              </a:prstGeom>
              <a:noFill/>
            </p:spPr>
            <p:txBody>
              <a:bodyPr wrap="square">
                <a:spAutoFit/>
              </a:bodyPr>
              <a:lstStyle/>
              <a:p>
                <a:pPr>
                  <a:buClr>
                    <a:srgbClr val="B3D234"/>
                  </a:buClr>
                </a:pPr>
                <a:r>
                  <a:rPr lang="fr-FR" sz="1200" dirty="0"/>
                  <a:t>Diminution de la vigilance</a:t>
                </a:r>
              </a:p>
            </p:txBody>
          </p:sp>
          <p:sp>
            <p:nvSpPr>
              <p:cNvPr id="43" name="ZoneTexte 42">
                <a:extLst>
                  <a:ext uri="{FF2B5EF4-FFF2-40B4-BE49-F238E27FC236}">
                    <a16:creationId xmlns:a16="http://schemas.microsoft.com/office/drawing/2014/main" id="{BAA2DA35-7C4D-4C9F-8196-74B0A416FAD7}"/>
                  </a:ext>
                </a:extLst>
              </p:cNvPr>
              <p:cNvSpPr txBox="1"/>
              <p:nvPr/>
            </p:nvSpPr>
            <p:spPr>
              <a:xfrm>
                <a:off x="1319147" y="3710968"/>
                <a:ext cx="2651663" cy="461665"/>
              </a:xfrm>
              <a:prstGeom prst="rect">
                <a:avLst/>
              </a:prstGeom>
              <a:noFill/>
            </p:spPr>
            <p:txBody>
              <a:bodyPr wrap="square">
                <a:spAutoFit/>
              </a:bodyPr>
              <a:lstStyle/>
              <a:p>
                <a:pPr>
                  <a:buClr>
                    <a:srgbClr val="B3D234"/>
                  </a:buClr>
                </a:pPr>
                <a:r>
                  <a:rPr lang="fr-FR" sz="1200" dirty="0"/>
                  <a:t>Difficulté à maintenir une trajectoire et une vitesse constante</a:t>
                </a:r>
              </a:p>
            </p:txBody>
          </p:sp>
        </p:grpSp>
      </p:grpSp>
      <p:grpSp>
        <p:nvGrpSpPr>
          <p:cNvPr id="63" name="Groupe 62">
            <a:extLst>
              <a:ext uri="{FF2B5EF4-FFF2-40B4-BE49-F238E27FC236}">
                <a16:creationId xmlns:a16="http://schemas.microsoft.com/office/drawing/2014/main" id="{28A5571F-37EC-4344-A767-55BC73DA2CA4}"/>
              </a:ext>
            </a:extLst>
          </p:cNvPr>
          <p:cNvGrpSpPr/>
          <p:nvPr/>
        </p:nvGrpSpPr>
        <p:grpSpPr>
          <a:xfrm>
            <a:off x="4114800" y="1880164"/>
            <a:ext cx="7504032" cy="2170230"/>
            <a:chOff x="4193540" y="1892864"/>
            <a:chExt cx="7504032" cy="2170230"/>
          </a:xfrm>
        </p:grpSpPr>
        <p:pic>
          <p:nvPicPr>
            <p:cNvPr id="6" name="Image 5">
              <a:extLst>
                <a:ext uri="{FF2B5EF4-FFF2-40B4-BE49-F238E27FC236}">
                  <a16:creationId xmlns:a16="http://schemas.microsoft.com/office/drawing/2014/main" id="{909D7354-837A-403B-80D2-A812ED295C9F}"/>
                </a:ext>
              </a:extLst>
            </p:cNvPr>
            <p:cNvPicPr>
              <a:picLocks noChangeAspect="1"/>
            </p:cNvPicPr>
            <p:nvPr/>
          </p:nvPicPr>
          <p:blipFill>
            <a:blip r:embed="rId5"/>
            <a:stretch>
              <a:fillRect/>
            </a:stretch>
          </p:blipFill>
          <p:spPr>
            <a:xfrm>
              <a:off x="6514669" y="2208521"/>
              <a:ext cx="3104779" cy="1819012"/>
            </a:xfrm>
            <a:prstGeom prst="rect">
              <a:avLst/>
            </a:prstGeom>
          </p:spPr>
        </p:pic>
        <p:sp>
          <p:nvSpPr>
            <p:cNvPr id="54" name="ZoneTexte 53">
              <a:extLst>
                <a:ext uri="{FF2B5EF4-FFF2-40B4-BE49-F238E27FC236}">
                  <a16:creationId xmlns:a16="http://schemas.microsoft.com/office/drawing/2014/main" id="{D2D7FC36-A533-4F5B-A1B4-4E49B8D55D6F}"/>
                </a:ext>
              </a:extLst>
            </p:cNvPr>
            <p:cNvSpPr txBox="1"/>
            <p:nvPr/>
          </p:nvSpPr>
          <p:spPr>
            <a:xfrm>
              <a:off x="4459908" y="1892864"/>
              <a:ext cx="3717690"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DETECTER LES SIGNES DE FATIGUE</a:t>
              </a:r>
              <a:endParaRPr lang="fr-FR" sz="1400" dirty="0">
                <a:solidFill>
                  <a:srgbClr val="BDCC00"/>
                </a:solidFill>
              </a:endParaRPr>
            </a:p>
          </p:txBody>
        </p:sp>
        <p:sp>
          <p:nvSpPr>
            <p:cNvPr id="55" name="ZoneTexte 54">
              <a:extLst>
                <a:ext uri="{FF2B5EF4-FFF2-40B4-BE49-F238E27FC236}">
                  <a16:creationId xmlns:a16="http://schemas.microsoft.com/office/drawing/2014/main" id="{D2EF51AB-AE35-4FFE-9E6B-B957D9E5D1E6}"/>
                </a:ext>
              </a:extLst>
            </p:cNvPr>
            <p:cNvSpPr txBox="1"/>
            <p:nvPr/>
          </p:nvSpPr>
          <p:spPr>
            <a:xfrm>
              <a:off x="4673268" y="2235052"/>
              <a:ext cx="2531046" cy="415498"/>
            </a:xfrm>
            <a:prstGeom prst="rect">
              <a:avLst/>
            </a:prstGeom>
            <a:solidFill>
              <a:schemeClr val="bg1"/>
            </a:solidFill>
          </p:spPr>
          <p:txBody>
            <a:bodyPr wrap="square">
              <a:spAutoFit/>
            </a:bodyPr>
            <a:lstStyle/>
            <a:p>
              <a:pPr algn="r">
                <a:buClr>
                  <a:srgbClr val="B3D234"/>
                </a:buClr>
              </a:pPr>
              <a:r>
                <a:rPr lang="fr-FR" sz="1050" dirty="0"/>
                <a:t>J’ai des difficultés à me concentrer </a:t>
              </a:r>
              <a:br>
                <a:rPr lang="fr-FR" sz="1050" dirty="0"/>
              </a:br>
              <a:r>
                <a:rPr lang="fr-FR" sz="1050" dirty="0"/>
                <a:t>sur ma conduite</a:t>
              </a:r>
            </a:p>
          </p:txBody>
        </p:sp>
        <p:sp>
          <p:nvSpPr>
            <p:cNvPr id="56" name="ZoneTexte 55">
              <a:extLst>
                <a:ext uri="{FF2B5EF4-FFF2-40B4-BE49-F238E27FC236}">
                  <a16:creationId xmlns:a16="http://schemas.microsoft.com/office/drawing/2014/main" id="{6D4A1685-11A8-4BFB-AC88-9A0B3636F2B1}"/>
                </a:ext>
              </a:extLst>
            </p:cNvPr>
            <p:cNvSpPr txBox="1"/>
            <p:nvPr/>
          </p:nvSpPr>
          <p:spPr>
            <a:xfrm>
              <a:off x="4774869" y="2647442"/>
              <a:ext cx="2424652" cy="415498"/>
            </a:xfrm>
            <a:prstGeom prst="rect">
              <a:avLst/>
            </a:prstGeom>
            <a:solidFill>
              <a:schemeClr val="bg1"/>
            </a:solidFill>
          </p:spPr>
          <p:txBody>
            <a:bodyPr wrap="square">
              <a:spAutoFit/>
            </a:bodyPr>
            <a:lstStyle/>
            <a:p>
              <a:pPr algn="r">
                <a:buClr>
                  <a:srgbClr val="B3D234"/>
                </a:buClr>
              </a:pPr>
              <a:r>
                <a:rPr lang="fr-FR" sz="1050" dirty="0"/>
                <a:t>J’ai des raideurs de la nuque </a:t>
              </a:r>
              <a:br>
                <a:rPr lang="fr-FR" sz="1050" dirty="0"/>
              </a:br>
              <a:r>
                <a:rPr lang="fr-FR" sz="1050" dirty="0"/>
                <a:t>ou des épaules</a:t>
              </a:r>
            </a:p>
          </p:txBody>
        </p:sp>
        <p:sp>
          <p:nvSpPr>
            <p:cNvPr id="57" name="ZoneTexte 56">
              <a:extLst>
                <a:ext uri="{FF2B5EF4-FFF2-40B4-BE49-F238E27FC236}">
                  <a16:creationId xmlns:a16="http://schemas.microsoft.com/office/drawing/2014/main" id="{9CF7E9CF-D933-4130-9EF4-46022FB8CA82}"/>
                </a:ext>
              </a:extLst>
            </p:cNvPr>
            <p:cNvSpPr txBox="1"/>
            <p:nvPr/>
          </p:nvSpPr>
          <p:spPr>
            <a:xfrm>
              <a:off x="5477336" y="3051555"/>
              <a:ext cx="1778930" cy="253916"/>
            </a:xfrm>
            <a:prstGeom prst="rect">
              <a:avLst/>
            </a:prstGeom>
            <a:solidFill>
              <a:schemeClr val="bg1"/>
            </a:solidFill>
          </p:spPr>
          <p:txBody>
            <a:bodyPr wrap="square">
              <a:spAutoFit/>
            </a:bodyPr>
            <a:lstStyle/>
            <a:p>
              <a:pPr>
                <a:buClr>
                  <a:srgbClr val="B3D234"/>
                </a:buClr>
              </a:pPr>
              <a:r>
                <a:rPr lang="fr-FR" sz="1050" dirty="0"/>
                <a:t>J’ai des douleurs dorsales</a:t>
              </a:r>
            </a:p>
          </p:txBody>
        </p:sp>
        <p:sp>
          <p:nvSpPr>
            <p:cNvPr id="58" name="ZoneTexte 57">
              <a:extLst>
                <a:ext uri="{FF2B5EF4-FFF2-40B4-BE49-F238E27FC236}">
                  <a16:creationId xmlns:a16="http://schemas.microsoft.com/office/drawing/2014/main" id="{706767F5-7637-4307-9825-B909E49629B0}"/>
                </a:ext>
              </a:extLst>
            </p:cNvPr>
            <p:cNvSpPr txBox="1"/>
            <p:nvPr/>
          </p:nvSpPr>
          <p:spPr>
            <a:xfrm>
              <a:off x="4193540" y="3669089"/>
              <a:ext cx="3211617" cy="253916"/>
            </a:xfrm>
            <a:prstGeom prst="rect">
              <a:avLst/>
            </a:prstGeom>
            <a:solidFill>
              <a:schemeClr val="bg1"/>
            </a:solidFill>
          </p:spPr>
          <p:txBody>
            <a:bodyPr wrap="square">
              <a:spAutoFit/>
            </a:bodyPr>
            <a:lstStyle/>
            <a:p>
              <a:pPr algn="r">
                <a:buClr>
                  <a:srgbClr val="B3D234"/>
                </a:buClr>
              </a:pPr>
              <a:r>
                <a:rPr lang="fr-FR" sz="1050" dirty="0"/>
                <a:t>J’ai un besoin incessant de changer de position</a:t>
              </a:r>
            </a:p>
          </p:txBody>
        </p:sp>
        <p:sp>
          <p:nvSpPr>
            <p:cNvPr id="59" name="ZoneTexte 58">
              <a:extLst>
                <a:ext uri="{FF2B5EF4-FFF2-40B4-BE49-F238E27FC236}">
                  <a16:creationId xmlns:a16="http://schemas.microsoft.com/office/drawing/2014/main" id="{BC68CFEB-DB6E-4A8F-80DF-0D6DE570A753}"/>
                </a:ext>
              </a:extLst>
            </p:cNvPr>
            <p:cNvSpPr txBox="1"/>
            <p:nvPr/>
          </p:nvSpPr>
          <p:spPr>
            <a:xfrm>
              <a:off x="8275895" y="2238222"/>
              <a:ext cx="3421677" cy="415498"/>
            </a:xfrm>
            <a:prstGeom prst="rect">
              <a:avLst/>
            </a:prstGeom>
            <a:solidFill>
              <a:schemeClr val="bg1"/>
            </a:solidFill>
          </p:spPr>
          <p:txBody>
            <a:bodyPr wrap="square">
              <a:spAutoFit/>
            </a:bodyPr>
            <a:lstStyle/>
            <a:p>
              <a:pPr>
                <a:buClr>
                  <a:srgbClr val="B3D234"/>
                </a:buClr>
              </a:pPr>
              <a:r>
                <a:rPr lang="fr-FR" sz="1050" dirty="0"/>
                <a:t>Fixité de mon regard (paupières lourdes, picotement des yeux, clignement des paupières)</a:t>
              </a:r>
            </a:p>
          </p:txBody>
        </p:sp>
        <p:sp>
          <p:nvSpPr>
            <p:cNvPr id="60" name="ZoneTexte 59">
              <a:extLst>
                <a:ext uri="{FF2B5EF4-FFF2-40B4-BE49-F238E27FC236}">
                  <a16:creationId xmlns:a16="http://schemas.microsoft.com/office/drawing/2014/main" id="{1326264A-AEE8-44B7-A11B-959FAF5F3A25}"/>
                </a:ext>
              </a:extLst>
            </p:cNvPr>
            <p:cNvSpPr txBox="1"/>
            <p:nvPr/>
          </p:nvSpPr>
          <p:spPr>
            <a:xfrm>
              <a:off x="8615330" y="2646741"/>
              <a:ext cx="2162989" cy="253916"/>
            </a:xfrm>
            <a:prstGeom prst="rect">
              <a:avLst/>
            </a:prstGeom>
            <a:solidFill>
              <a:schemeClr val="bg1"/>
            </a:solidFill>
          </p:spPr>
          <p:txBody>
            <a:bodyPr wrap="square">
              <a:spAutoFit/>
            </a:bodyPr>
            <a:lstStyle/>
            <a:p>
              <a:pPr>
                <a:buClr>
                  <a:srgbClr val="B3D234"/>
                </a:buClr>
              </a:pPr>
              <a:r>
                <a:rPr lang="fr-FR" sz="1050" dirty="0"/>
                <a:t>J’ai des bâillements répétés</a:t>
              </a:r>
            </a:p>
          </p:txBody>
        </p:sp>
        <p:sp>
          <p:nvSpPr>
            <p:cNvPr id="61" name="ZoneTexte 60">
              <a:extLst>
                <a:ext uri="{FF2B5EF4-FFF2-40B4-BE49-F238E27FC236}">
                  <a16:creationId xmlns:a16="http://schemas.microsoft.com/office/drawing/2014/main" id="{719C05F4-9C21-4315-88FD-10BA79240DE1}"/>
                </a:ext>
              </a:extLst>
            </p:cNvPr>
            <p:cNvSpPr txBox="1"/>
            <p:nvPr/>
          </p:nvSpPr>
          <p:spPr>
            <a:xfrm>
              <a:off x="8630972" y="3052411"/>
              <a:ext cx="3007221" cy="415498"/>
            </a:xfrm>
            <a:prstGeom prst="rect">
              <a:avLst/>
            </a:prstGeom>
            <a:solidFill>
              <a:schemeClr val="bg1"/>
            </a:solidFill>
          </p:spPr>
          <p:txBody>
            <a:bodyPr wrap="square">
              <a:spAutoFit/>
            </a:bodyPr>
            <a:lstStyle/>
            <a:p>
              <a:pPr>
                <a:buClr>
                  <a:srgbClr val="B3D234"/>
                </a:buClr>
              </a:pPr>
              <a:r>
                <a:rPr lang="fr-FR" sz="1050" dirty="0"/>
                <a:t>Mes gestes «autocentrés » sont multipliés : </a:t>
              </a:r>
              <a:br>
                <a:rPr lang="fr-FR" sz="1050" dirty="0"/>
              </a:br>
              <a:r>
                <a:rPr lang="fr-FR" sz="1050" dirty="0"/>
                <a:t>je me frotte les yeux, les bras, le visage, le cou.</a:t>
              </a:r>
            </a:p>
          </p:txBody>
        </p:sp>
        <p:sp>
          <p:nvSpPr>
            <p:cNvPr id="62" name="ZoneTexte 61">
              <a:extLst>
                <a:ext uri="{FF2B5EF4-FFF2-40B4-BE49-F238E27FC236}">
                  <a16:creationId xmlns:a16="http://schemas.microsoft.com/office/drawing/2014/main" id="{5B34AE42-C351-48EA-AA36-9C7D21400ECC}"/>
                </a:ext>
              </a:extLst>
            </p:cNvPr>
            <p:cNvSpPr txBox="1"/>
            <p:nvPr/>
          </p:nvSpPr>
          <p:spPr>
            <a:xfrm>
              <a:off x="8169854" y="3809178"/>
              <a:ext cx="3468339" cy="253916"/>
            </a:xfrm>
            <a:prstGeom prst="rect">
              <a:avLst/>
            </a:prstGeom>
            <a:solidFill>
              <a:schemeClr val="bg1"/>
            </a:solidFill>
          </p:spPr>
          <p:txBody>
            <a:bodyPr wrap="square">
              <a:spAutoFit/>
            </a:bodyPr>
            <a:lstStyle/>
            <a:p>
              <a:pPr>
                <a:buClr>
                  <a:srgbClr val="B3D234"/>
                </a:buClr>
              </a:pPr>
              <a:r>
                <a:rPr lang="fr-FR" sz="1050" dirty="0"/>
                <a:t>J’ai des engourdissements des jambes</a:t>
              </a:r>
            </a:p>
          </p:txBody>
        </p:sp>
      </p:grpSp>
      <p:sp>
        <p:nvSpPr>
          <p:cNvPr id="46" name="Title 2">
            <a:extLst>
              <a:ext uri="{FF2B5EF4-FFF2-40B4-BE49-F238E27FC236}">
                <a16:creationId xmlns:a16="http://schemas.microsoft.com/office/drawing/2014/main" id="{B24A5665-301E-0346-BF68-8411DAAA6CF1}"/>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BONNE PRATIQUE</a:t>
            </a:r>
          </a:p>
        </p:txBody>
      </p:sp>
      <p:pic>
        <p:nvPicPr>
          <p:cNvPr id="47" name="Image 46">
            <a:extLst>
              <a:ext uri="{FF2B5EF4-FFF2-40B4-BE49-F238E27FC236}">
                <a16:creationId xmlns:a16="http://schemas.microsoft.com/office/drawing/2014/main" id="{3E2C3FA9-7970-484F-9947-81A37D040748}"/>
              </a:ext>
            </a:extLst>
          </p:cNvPr>
          <p:cNvPicPr>
            <a:picLocks noChangeAspect="1"/>
          </p:cNvPicPr>
          <p:nvPr/>
        </p:nvPicPr>
        <p:blipFill>
          <a:blip r:embed="rId6"/>
          <a:stretch>
            <a:fillRect/>
          </a:stretch>
        </p:blipFill>
        <p:spPr>
          <a:xfrm>
            <a:off x="4236019" y="436029"/>
            <a:ext cx="237187" cy="221583"/>
          </a:xfrm>
          <a:prstGeom prst="rect">
            <a:avLst/>
          </a:prstGeom>
        </p:spPr>
      </p:pic>
      <p:cxnSp>
        <p:nvCxnSpPr>
          <p:cNvPr id="50" name="Connecteur droit 49">
            <a:extLst>
              <a:ext uri="{FF2B5EF4-FFF2-40B4-BE49-F238E27FC236}">
                <a16:creationId xmlns:a16="http://schemas.microsoft.com/office/drawing/2014/main" id="{B93861FB-4322-F946-88C0-2CBA09C257CF}"/>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65" name="ZoneTexte 64">
            <a:extLst>
              <a:ext uri="{FF2B5EF4-FFF2-40B4-BE49-F238E27FC236}">
                <a16:creationId xmlns:a16="http://schemas.microsoft.com/office/drawing/2014/main" id="{54A11516-9256-594F-9D02-1FFBC717A098}"/>
              </a:ext>
            </a:extLst>
          </p:cNvPr>
          <p:cNvSpPr txBox="1"/>
          <p:nvPr/>
        </p:nvSpPr>
        <p:spPr>
          <a:xfrm>
            <a:off x="5090708" y="4440768"/>
            <a:ext cx="2043186"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BONNES PRATIQUES </a:t>
            </a:r>
            <a:endParaRPr lang="fr-FR" sz="1400" dirty="0">
              <a:solidFill>
                <a:srgbClr val="BDCC00"/>
              </a:solidFill>
            </a:endParaRPr>
          </a:p>
        </p:txBody>
      </p:sp>
      <p:pic>
        <p:nvPicPr>
          <p:cNvPr id="66" name="Image 65">
            <a:extLst>
              <a:ext uri="{FF2B5EF4-FFF2-40B4-BE49-F238E27FC236}">
                <a16:creationId xmlns:a16="http://schemas.microsoft.com/office/drawing/2014/main" id="{8871B96B-E80B-F24A-9133-A3029EDCF962}"/>
              </a:ext>
            </a:extLst>
          </p:cNvPr>
          <p:cNvPicPr>
            <a:picLocks noChangeAspect="1"/>
          </p:cNvPicPr>
          <p:nvPr/>
        </p:nvPicPr>
        <p:blipFill>
          <a:blip r:embed="rId7"/>
          <a:stretch>
            <a:fillRect/>
          </a:stretch>
        </p:blipFill>
        <p:spPr>
          <a:xfrm>
            <a:off x="4568611" y="4310977"/>
            <a:ext cx="393695" cy="416854"/>
          </a:xfrm>
          <a:prstGeom prst="rect">
            <a:avLst/>
          </a:prstGeom>
        </p:spPr>
      </p:pic>
      <p:sp>
        <p:nvSpPr>
          <p:cNvPr id="36" name="Rectangle à coins arrondis 41">
            <a:extLst>
              <a:ext uri="{FF2B5EF4-FFF2-40B4-BE49-F238E27FC236}">
                <a16:creationId xmlns:a16="http://schemas.microsoft.com/office/drawing/2014/main" id="{C1ED9494-1C7A-464D-B8AE-176E54F5ED68}"/>
              </a:ext>
            </a:extLst>
          </p:cNvPr>
          <p:cNvSpPr/>
          <p:nvPr/>
        </p:nvSpPr>
        <p:spPr>
          <a:xfrm>
            <a:off x="8847932" y="4290746"/>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9" name="ZoneTexte 38">
            <a:extLst>
              <a:ext uri="{FF2B5EF4-FFF2-40B4-BE49-F238E27FC236}">
                <a16:creationId xmlns:a16="http://schemas.microsoft.com/office/drawing/2014/main" id="{009BEF94-478B-4646-97A1-1A85B863DD43}"/>
              </a:ext>
            </a:extLst>
          </p:cNvPr>
          <p:cNvSpPr txBox="1"/>
          <p:nvPr/>
        </p:nvSpPr>
        <p:spPr>
          <a:xfrm>
            <a:off x="9013045" y="4373609"/>
            <a:ext cx="2186143" cy="184666"/>
          </a:xfrm>
          <a:prstGeom prst="rect">
            <a:avLst/>
          </a:prstGeom>
          <a:noFill/>
        </p:spPr>
        <p:txBody>
          <a:bodyPr wrap="square" lIns="0" tIns="0" rIns="0" bIns="0" rtlCol="0">
            <a:spAutoFit/>
          </a:bodyPr>
          <a:lstStyle/>
          <a:p>
            <a:pPr algn="ctr"/>
            <a:r>
              <a:rPr lang="fr-FR" sz="1200" dirty="0">
                <a:solidFill>
                  <a:schemeClr val="bg1"/>
                </a:solidFill>
                <a:hlinkClick r:id="rId8" tooltip="REX exigence 2.5.1">
                  <a:extLst>
                    <a:ext uri="{A12FA001-AC4F-418D-AE19-62706E023703}">
                      <ahyp:hlinkClr xmlns:ahyp="http://schemas.microsoft.com/office/drawing/2018/hyperlinkcolor" val="tx"/>
                    </a:ext>
                  </a:extLst>
                </a:hlinkClick>
              </a:rPr>
              <a:t>Cliquer ici pour accéder au REX</a:t>
            </a:r>
            <a:endParaRPr lang="en-US" sz="1200" dirty="0">
              <a:solidFill>
                <a:schemeClr val="bg1"/>
              </a:solidFill>
            </a:endParaRPr>
          </a:p>
        </p:txBody>
      </p:sp>
    </p:spTree>
    <p:extLst>
      <p:ext uri="{BB962C8B-B14F-4D97-AF65-F5344CB8AC3E}">
        <p14:creationId xmlns:p14="http://schemas.microsoft.com/office/powerpoint/2010/main" val="2331589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27754" y="1353147"/>
            <a:ext cx="8130109" cy="260664"/>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RENVERSEMENT D’UN CAMION-CITERNE SUR UNE ROUTE EN CONSTRUCTION</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26619"/>
            <a:ext cx="3041231" cy="1585049"/>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BDCC00"/>
                </a:solidFill>
                <a:cs typeface="Arial" panose="020B0604020202020204"/>
              </a:rPr>
              <a:t>CIRCONSTANCES – FAITS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Le chauffeur d’un camion-citerne chargé a emprunté une voie de circulation en construction qui ne figurait pas dans le plan de gestion du déplacement.</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Dans un virage, il a perdu le contrôle </a:t>
            </a:r>
            <a:br>
              <a:rPr lang="fr-FR" sz="1200" dirty="0"/>
            </a:br>
            <a:r>
              <a:rPr lang="fr-FR" sz="1200" dirty="0"/>
              <a:t>du camion qui s’est renversé.</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3939726" y="1926619"/>
            <a:ext cx="2524320" cy="1138773"/>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BDCC00"/>
                </a:solidFill>
                <a:cs typeface="Arial" panose="020B0604020202020204"/>
              </a:rPr>
              <a:t>CONSÉQUENCES</a:t>
            </a:r>
          </a:p>
          <a:p>
            <a:pPr marL="252000" indent="-252000">
              <a:buClr>
                <a:srgbClr val="BDCC00"/>
              </a:buClr>
              <a:buSzPct val="120000"/>
              <a:buFont typeface="Wingdings" pitchFamily="2" charset="2"/>
              <a:buChar char="§"/>
            </a:pPr>
            <a:r>
              <a:rPr lang="fr-FR" sz="1200" dirty="0"/>
              <a:t>Egratignure au niveau du visage.</a:t>
            </a:r>
          </a:p>
          <a:p>
            <a:pPr marL="252000" indent="-252000">
              <a:buClr>
                <a:srgbClr val="BDCC00"/>
              </a:buClr>
              <a:buSzPct val="120000"/>
              <a:buFont typeface="Wingdings" pitchFamily="2" charset="2"/>
              <a:buChar char="§"/>
            </a:pPr>
            <a:r>
              <a:rPr lang="fr-FR" sz="1200" dirty="0"/>
              <a:t>Conséquences corporelles potentiellement graves (HIPO).</a:t>
            </a:r>
          </a:p>
          <a:p>
            <a:pPr marL="252000" indent="-252000">
              <a:buClr>
                <a:srgbClr val="B3D234"/>
              </a:buClr>
              <a:buSzPct val="120000"/>
              <a:buFont typeface="Wingdings" pitchFamily="2" charset="2"/>
              <a:buChar char="§"/>
            </a:pPr>
            <a:endParaRPr lang="fr-FR" sz="1200" dirty="0"/>
          </a:p>
        </p:txBody>
      </p:sp>
      <p:sp>
        <p:nvSpPr>
          <p:cNvPr id="58" name="ZoneTexte 57">
            <a:extLst>
              <a:ext uri="{FF2B5EF4-FFF2-40B4-BE49-F238E27FC236}">
                <a16:creationId xmlns:a16="http://schemas.microsoft.com/office/drawing/2014/main" id="{C4A822DD-CC64-9E48-B4C5-F88650E21288}"/>
              </a:ext>
            </a:extLst>
          </p:cNvPr>
          <p:cNvSpPr txBox="1"/>
          <p:nvPr/>
        </p:nvSpPr>
        <p:spPr>
          <a:xfrm>
            <a:off x="4012955" y="3511668"/>
            <a:ext cx="2510757" cy="1215717"/>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fr-FR" sz="1200" dirty="0"/>
              <a:t>Mauvaise appréciation sur </a:t>
            </a:r>
            <a:br>
              <a:rPr lang="fr-FR" sz="1200" dirty="0"/>
            </a:br>
            <a:r>
              <a:rPr lang="fr-FR" sz="1200" dirty="0"/>
              <a:t>une succession de 2 virages, </a:t>
            </a:r>
          </a:p>
          <a:p>
            <a:pPr marL="252000" lvl="1" indent="-252000" defTabSz="685800">
              <a:spcAft>
                <a:spcPts val="600"/>
              </a:spcAft>
              <a:buClr>
                <a:srgbClr val="BDCC00"/>
              </a:buClr>
              <a:buSzPct val="120000"/>
              <a:buFont typeface="Wingdings" pitchFamily="2" charset="2"/>
              <a:buChar char="§"/>
              <a:tabLst>
                <a:tab pos="282575" algn="l"/>
              </a:tabLst>
              <a:defRPr/>
            </a:pPr>
            <a:r>
              <a:rPr lang="fr-FR" sz="1200" b="1" dirty="0"/>
              <a:t>Voie de circulation non validée par la filiale.</a:t>
            </a:r>
            <a:endParaRPr lang="fr-FR" sz="1200" dirty="0"/>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987506"/>
            <a:ext cx="4709747" cy="2287640"/>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907435"/>
            <a:ext cx="4292815" cy="1107996"/>
          </a:xfrm>
          <a:prstGeom prst="rect">
            <a:avLst/>
          </a:prstGeom>
          <a:noFill/>
        </p:spPr>
        <p:txBody>
          <a:bodyPr wrap="square" lIns="0" tIns="0" rIns="0" bIns="0" rtlCol="0">
            <a:spAutoFit/>
          </a:bodyPr>
          <a:lstStyle/>
          <a:p>
            <a:r>
              <a:rPr lang="fr-FR" sz="1200" dirty="0">
                <a:solidFill>
                  <a:srgbClr val="BDCC00"/>
                </a:solidFill>
              </a:rPr>
              <a:t>Je respecte le plan de gestion du déplacement, notamment  l’itinéraire prédéfini, qui prend en compte les principaux dangers routiers permanents et temporaires connus. </a:t>
            </a:r>
          </a:p>
          <a:p>
            <a:endParaRPr lang="fr-FR" sz="1200" dirty="0">
              <a:solidFill>
                <a:srgbClr val="BDCC00"/>
              </a:solidFill>
            </a:endParaRPr>
          </a:p>
          <a:p>
            <a:r>
              <a:rPr lang="fr-FR" sz="1200" dirty="0">
                <a:solidFill>
                  <a:srgbClr val="BDCC00"/>
                </a:solidFill>
              </a:rPr>
              <a:t>En cas de changement d’itinéraire, je m’arrête et demande </a:t>
            </a:r>
            <a:br>
              <a:rPr lang="fr-FR" sz="1200" dirty="0">
                <a:solidFill>
                  <a:srgbClr val="BDCC00"/>
                </a:solidFill>
              </a:rPr>
            </a:br>
            <a:r>
              <a:rPr lang="fr-FR" sz="1200" dirty="0">
                <a:solidFill>
                  <a:srgbClr val="BDCC00"/>
                </a:solidFill>
              </a:rPr>
              <a:t>une validation au </a:t>
            </a:r>
            <a:r>
              <a:rPr lang="fr-FR" sz="1200">
                <a:solidFill>
                  <a:srgbClr val="BDCC00"/>
                </a:solidFill>
              </a:rPr>
              <a:t>Responsable Transport </a:t>
            </a:r>
            <a:r>
              <a:rPr lang="fr-FR" sz="1200" dirty="0">
                <a:solidFill>
                  <a:srgbClr val="BDCC00"/>
                </a:solidFill>
              </a:rPr>
              <a:t>de la filiale.</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200197"/>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3063159F-DA64-4B60-AC18-3E89BC7E20FF}"/>
              </a:ext>
            </a:extLst>
          </p:cNvPr>
          <p:cNvSpPr>
            <a:spLocks noGrp="1"/>
          </p:cNvSpPr>
          <p:nvPr>
            <p:ph type="body" sz="quarter" idx="13"/>
          </p:nvPr>
        </p:nvSpPr>
        <p:spPr>
          <a:xfrm>
            <a:off x="2010234" y="368239"/>
            <a:ext cx="8071315" cy="481849"/>
          </a:xfrm>
        </p:spPr>
        <p:txBody>
          <a:bodyPr vert="horz" lIns="91440" tIns="45720" rIns="91440" bIns="45720" rtlCol="0" anchor="t">
            <a:noAutofit/>
          </a:bodyPr>
          <a:lstStyle/>
          <a:p>
            <a:pPr marL="0" indent="0">
              <a:buNone/>
            </a:pPr>
            <a:r>
              <a:rPr lang="fr-FR" sz="1800" b="1" dirty="0"/>
              <a:t>5. Je respecte </a:t>
            </a:r>
            <a:r>
              <a:rPr lang="fr-FR" sz="1800" dirty="0"/>
              <a:t>le plan de gestion du déplacement.</a:t>
            </a:r>
            <a:endParaRPr lang="fr-FR" sz="1800" dirty="0">
              <a:cs typeface="Arial" panose="020B0604020202020204"/>
            </a:endParaRPr>
          </a:p>
        </p:txBody>
      </p:sp>
      <p:pic>
        <p:nvPicPr>
          <p:cNvPr id="11" name="Image 10">
            <a:extLst>
              <a:ext uri="{FF2B5EF4-FFF2-40B4-BE49-F238E27FC236}">
                <a16:creationId xmlns:a16="http://schemas.microsoft.com/office/drawing/2014/main" id="{A2732B40-A8DF-4D1E-BF8F-A84DAFBBD095}"/>
              </a:ext>
            </a:extLst>
          </p:cNvPr>
          <p:cNvPicPr>
            <a:picLocks noChangeAspect="1"/>
          </p:cNvPicPr>
          <p:nvPr/>
        </p:nvPicPr>
        <p:blipFill>
          <a:blip r:embed="rId3"/>
          <a:stretch>
            <a:fillRect/>
          </a:stretch>
        </p:blipFill>
        <p:spPr>
          <a:xfrm>
            <a:off x="6925607" y="4469996"/>
            <a:ext cx="2010050" cy="1579829"/>
          </a:xfrm>
          <a:prstGeom prst="roundRect">
            <a:avLst>
              <a:gd name="adj" fmla="val 11538"/>
            </a:avLst>
          </a:prstGeom>
        </p:spPr>
      </p:pic>
      <p:sp>
        <p:nvSpPr>
          <p:cNvPr id="24" name="Title 2">
            <a:extLst>
              <a:ext uri="{FF2B5EF4-FFF2-40B4-BE49-F238E27FC236}">
                <a16:creationId xmlns:a16="http://schemas.microsoft.com/office/drawing/2014/main" id="{2C52CE34-6DCB-FF49-B352-35A972C01B99}"/>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REX</a:t>
            </a:r>
          </a:p>
        </p:txBody>
      </p:sp>
      <p:pic>
        <p:nvPicPr>
          <p:cNvPr id="25" name="Image 24">
            <a:extLst>
              <a:ext uri="{FF2B5EF4-FFF2-40B4-BE49-F238E27FC236}">
                <a16:creationId xmlns:a16="http://schemas.microsoft.com/office/drawing/2014/main" id="{5527393E-0824-1540-A58E-8320DC6AEE0C}"/>
              </a:ext>
            </a:extLst>
          </p:cNvPr>
          <p:cNvPicPr>
            <a:picLocks noChangeAspect="1"/>
          </p:cNvPicPr>
          <p:nvPr/>
        </p:nvPicPr>
        <p:blipFill>
          <a:blip r:embed="rId4"/>
          <a:stretch>
            <a:fillRect/>
          </a:stretch>
        </p:blipFill>
        <p:spPr>
          <a:xfrm>
            <a:off x="1645725" y="436029"/>
            <a:ext cx="237187" cy="221583"/>
          </a:xfrm>
          <a:prstGeom prst="rect">
            <a:avLst/>
          </a:prstGeom>
        </p:spPr>
      </p:pic>
      <p:cxnSp>
        <p:nvCxnSpPr>
          <p:cNvPr id="28" name="Connecteur droit 27">
            <a:extLst>
              <a:ext uri="{FF2B5EF4-FFF2-40B4-BE49-F238E27FC236}">
                <a16:creationId xmlns:a16="http://schemas.microsoft.com/office/drawing/2014/main" id="{297E88A8-11AF-F94E-AE68-9BA0ECA2FB23}"/>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671F31E2-BD84-8E43-A583-F88CCD525341}"/>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69E9470-67BD-7D49-8700-07C87FD0899A}"/>
              </a:ext>
            </a:extLst>
          </p:cNvPr>
          <p:cNvCxnSpPr>
            <a:cxnSpLocks/>
          </p:cNvCxnSpPr>
          <p:nvPr/>
        </p:nvCxnSpPr>
        <p:spPr>
          <a:xfrm>
            <a:off x="672347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3" name="Image 32">
            <a:extLst>
              <a:ext uri="{FF2B5EF4-FFF2-40B4-BE49-F238E27FC236}">
                <a16:creationId xmlns:a16="http://schemas.microsoft.com/office/drawing/2014/main" id="{D43188A4-1560-F547-A7BC-60B4646FEFFD}"/>
              </a:ext>
            </a:extLst>
          </p:cNvPr>
          <p:cNvPicPr>
            <a:picLocks noChangeAspect="1"/>
          </p:cNvPicPr>
          <p:nvPr/>
        </p:nvPicPr>
        <p:blipFill>
          <a:blip r:embed="rId5"/>
          <a:stretch>
            <a:fillRect/>
          </a:stretch>
        </p:blipFill>
        <p:spPr>
          <a:xfrm>
            <a:off x="7180455" y="2279622"/>
            <a:ext cx="393695" cy="416854"/>
          </a:xfrm>
          <a:prstGeom prst="rect">
            <a:avLst/>
          </a:prstGeom>
        </p:spPr>
      </p:pic>
      <p:sp>
        <p:nvSpPr>
          <p:cNvPr id="34" name="ZoneTexte 33">
            <a:extLst>
              <a:ext uri="{FF2B5EF4-FFF2-40B4-BE49-F238E27FC236}">
                <a16:creationId xmlns:a16="http://schemas.microsoft.com/office/drawing/2014/main" id="{1968C0AB-3B87-A147-8ABE-ADF63C3FEE2C}"/>
              </a:ext>
            </a:extLst>
          </p:cNvPr>
          <p:cNvSpPr txBox="1"/>
          <p:nvPr/>
        </p:nvSpPr>
        <p:spPr>
          <a:xfrm>
            <a:off x="7714227" y="2402961"/>
            <a:ext cx="2481247"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ENSEIGNEMENTS À TIRER</a:t>
            </a:r>
            <a:endParaRPr lang="fr-FR" sz="1400" dirty="0">
              <a:solidFill>
                <a:srgbClr val="BDCC00"/>
              </a:solidFill>
            </a:endParaRPr>
          </a:p>
        </p:txBody>
      </p:sp>
      <p:sp>
        <p:nvSpPr>
          <p:cNvPr id="35" name="Rectangle à coins arrondis 34">
            <a:extLst>
              <a:ext uri="{FF2B5EF4-FFF2-40B4-BE49-F238E27FC236}">
                <a16:creationId xmlns:a16="http://schemas.microsoft.com/office/drawing/2014/main" id="{95487C37-1D9D-3F47-ADDD-F1E66C3D6C9E}"/>
              </a:ext>
            </a:extLst>
          </p:cNvPr>
          <p:cNvSpPr/>
          <p:nvPr/>
        </p:nvSpPr>
        <p:spPr>
          <a:xfrm>
            <a:off x="9116380" y="4469996"/>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6" name="ZoneTexte 35">
            <a:extLst>
              <a:ext uri="{FF2B5EF4-FFF2-40B4-BE49-F238E27FC236}">
                <a16:creationId xmlns:a16="http://schemas.microsoft.com/office/drawing/2014/main" id="{D60582A7-811D-1A42-BB43-D3CBDC70E3C2}"/>
              </a:ext>
            </a:extLst>
          </p:cNvPr>
          <p:cNvSpPr txBox="1"/>
          <p:nvPr/>
        </p:nvSpPr>
        <p:spPr>
          <a:xfrm>
            <a:off x="9281493" y="4534935"/>
            <a:ext cx="2186143" cy="184666"/>
          </a:xfrm>
          <a:prstGeom prst="rect">
            <a:avLst/>
          </a:prstGeom>
          <a:noFill/>
        </p:spPr>
        <p:txBody>
          <a:bodyPr wrap="square" lIns="0" tIns="0" rIns="0" bIns="0" rtlCol="0">
            <a:spAutoFit/>
          </a:bodyPr>
          <a:lstStyle/>
          <a:p>
            <a:r>
              <a:rPr lang="fr-FR" sz="1200" u="sng" dirty="0">
                <a:solidFill>
                  <a:schemeClr val="bg1"/>
                </a:solidFill>
                <a:hlinkClick r:id="rId6" tooltip="REX exigence 2.5.2">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spTree>
    <p:extLst>
      <p:ext uri="{BB962C8B-B14F-4D97-AF65-F5344CB8AC3E}">
        <p14:creationId xmlns:p14="http://schemas.microsoft.com/office/powerpoint/2010/main" val="3951155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 coins arrondis 26">
            <a:extLst>
              <a:ext uri="{FF2B5EF4-FFF2-40B4-BE49-F238E27FC236}">
                <a16:creationId xmlns:a16="http://schemas.microsoft.com/office/drawing/2014/main" id="{FD00E662-B911-DF46-9217-80724EB16E95}"/>
              </a:ext>
            </a:extLst>
          </p:cNvPr>
          <p:cNvSpPr/>
          <p:nvPr/>
        </p:nvSpPr>
        <p:spPr>
          <a:xfrm>
            <a:off x="6923691" y="1987506"/>
            <a:ext cx="4709747" cy="2600706"/>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pic>
        <p:nvPicPr>
          <p:cNvPr id="35" name="Image 34">
            <a:extLst>
              <a:ext uri="{FF2B5EF4-FFF2-40B4-BE49-F238E27FC236}">
                <a16:creationId xmlns:a16="http://schemas.microsoft.com/office/drawing/2014/main" id="{98EF1CF8-7E56-1F4B-B5A9-74EF049327B8}"/>
              </a:ext>
            </a:extLst>
          </p:cNvPr>
          <p:cNvPicPr>
            <a:picLocks noChangeAspect="1"/>
          </p:cNvPicPr>
          <p:nvPr/>
        </p:nvPicPr>
        <p:blipFill>
          <a:blip r:embed="rId3"/>
          <a:stretch>
            <a:fillRect/>
          </a:stretch>
        </p:blipFill>
        <p:spPr>
          <a:xfrm>
            <a:off x="7180455" y="2279622"/>
            <a:ext cx="393695" cy="416854"/>
          </a:xfrm>
          <a:prstGeom prst="rect">
            <a:avLst/>
          </a:prstGeom>
        </p:spPr>
      </p:pic>
      <p:sp>
        <p:nvSpPr>
          <p:cNvPr id="36" name="ZoneTexte 35">
            <a:extLst>
              <a:ext uri="{FF2B5EF4-FFF2-40B4-BE49-F238E27FC236}">
                <a16:creationId xmlns:a16="http://schemas.microsoft.com/office/drawing/2014/main" id="{5AB342DE-A535-F040-85B9-4AD9DBB66353}"/>
              </a:ext>
            </a:extLst>
          </p:cNvPr>
          <p:cNvSpPr txBox="1"/>
          <p:nvPr/>
        </p:nvSpPr>
        <p:spPr>
          <a:xfrm>
            <a:off x="7714227" y="2402961"/>
            <a:ext cx="2481247"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ENSEIGNEMENTS À TIRER</a:t>
            </a:r>
            <a:endParaRPr lang="fr-FR" sz="1400" dirty="0">
              <a:solidFill>
                <a:srgbClr val="BDCC00"/>
              </a:solidFill>
            </a:endParaRPr>
          </a:p>
        </p:txBody>
      </p:sp>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15</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27754" y="1364508"/>
            <a:ext cx="8753738" cy="260136"/>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PERSONNE RENVERSÉE PAR UN VÉHICULE À LA SORTIE D’UN PARKING</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26619"/>
            <a:ext cx="3090594" cy="1846659"/>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CIRCONSTANCES – FAITS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Un intervenant sortait de l’ascenseur de service en portant un plateau de collation sur l’épaule.</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Il a traversé une voie d’accès au parking interdite aux piétons. </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Au même moment, un véhicule a tourné et l’a heurté.</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26619"/>
            <a:ext cx="2420900" cy="954107"/>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CONSÉQUENCES</a:t>
            </a:r>
          </a:p>
          <a:p>
            <a:pPr marL="252000" indent="-252000">
              <a:buClr>
                <a:srgbClr val="BDCC00"/>
              </a:buClr>
              <a:buSzPct val="120000"/>
              <a:buFont typeface="Wingdings" pitchFamily="2" charset="2"/>
              <a:buChar char="§"/>
            </a:pPr>
            <a:r>
              <a:rPr lang="fr-FR" sz="1200" dirty="0"/>
              <a:t>Fracture de la jambe gauche au niveau du tibia - arrêt de travail d’environ 3 mois (HIPO).</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3512993"/>
            <a:ext cx="2533118" cy="2585323"/>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fr-FR" sz="1200" dirty="0"/>
              <a:t>L’intervenant et le conducteur du véhicule étaient distraits </a:t>
            </a:r>
            <a:br>
              <a:rPr lang="fr-FR" sz="1200" dirty="0"/>
            </a:br>
            <a:r>
              <a:rPr lang="fr-FR" sz="1200" dirty="0"/>
              <a:t>au moment de l’accident. </a:t>
            </a:r>
          </a:p>
          <a:p>
            <a:pPr marL="252000" lvl="1" indent="-252000" defTabSz="685800">
              <a:spcAft>
                <a:spcPts val="600"/>
              </a:spcAft>
              <a:buClr>
                <a:srgbClr val="BDCC00"/>
              </a:buClr>
              <a:buSzPct val="120000"/>
              <a:buFont typeface="Wingdings" pitchFamily="2" charset="2"/>
              <a:buChar char="§"/>
              <a:tabLst>
                <a:tab pos="282575" algn="l"/>
              </a:tabLst>
              <a:defRPr/>
            </a:pPr>
            <a:r>
              <a:rPr lang="fr-FR" sz="1200" b="1" dirty="0"/>
              <a:t>Non-respect de l’interdiction de traverser la voie d’accès véhicules (panneau d’interdiction en place).</a:t>
            </a:r>
          </a:p>
          <a:p>
            <a:pPr marL="252000" lvl="1" indent="-252000" defTabSz="685800">
              <a:spcAft>
                <a:spcPts val="600"/>
              </a:spcAft>
              <a:buClr>
                <a:srgbClr val="BDCC00"/>
              </a:buClr>
              <a:buSzPct val="120000"/>
              <a:buFont typeface="Wingdings" pitchFamily="2" charset="2"/>
              <a:buChar char="§"/>
              <a:tabLst>
                <a:tab pos="282575" algn="l"/>
              </a:tabLst>
              <a:defRPr/>
            </a:pPr>
            <a:r>
              <a:rPr lang="fr-FR" sz="1200" dirty="0"/>
              <a:t>Absence de barrière physique </a:t>
            </a:r>
            <a:br>
              <a:rPr lang="fr-FR" sz="1200" dirty="0"/>
            </a:br>
            <a:r>
              <a:rPr lang="fr-FR" sz="1200" dirty="0"/>
              <a:t>à ce point précis, empêchant l’intervenant d’accéder à la voie d’accès véhicules. </a:t>
            </a:r>
            <a:endParaRPr lang="fr-FR" sz="1200" b="1" dirty="0"/>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5" y="2926219"/>
            <a:ext cx="4289939" cy="1661993"/>
          </a:xfrm>
          <a:prstGeom prst="rect">
            <a:avLst/>
          </a:prstGeom>
          <a:noFill/>
        </p:spPr>
        <p:txBody>
          <a:bodyPr wrap="square" lIns="0" tIns="0" rIns="0" bIns="0" rtlCol="0">
            <a:spAutoFit/>
          </a:bodyPr>
          <a:lstStyle/>
          <a:p>
            <a:r>
              <a:rPr lang="fr-FR" sz="1200" dirty="0">
                <a:solidFill>
                  <a:srgbClr val="BDCC00"/>
                </a:solidFill>
              </a:rPr>
              <a:t>J’emprunte les </a:t>
            </a:r>
            <a:r>
              <a:rPr lang="fr-FR" sz="1200" b="1" dirty="0">
                <a:solidFill>
                  <a:srgbClr val="BDCC00"/>
                </a:solidFill>
              </a:rPr>
              <a:t>voies dédiées </a:t>
            </a:r>
            <a:r>
              <a:rPr lang="fr-FR" sz="1200" dirty="0">
                <a:solidFill>
                  <a:srgbClr val="BDCC00"/>
                </a:solidFill>
              </a:rPr>
              <a:t>aux piétons et les pistes cyclables, quand elles existent, afin de limiter les risques </a:t>
            </a:r>
            <a:br>
              <a:rPr lang="fr-FR" sz="1200" dirty="0">
                <a:solidFill>
                  <a:srgbClr val="BDCC00"/>
                </a:solidFill>
              </a:rPr>
            </a:br>
            <a:r>
              <a:rPr lang="fr-FR" sz="1200" dirty="0">
                <a:solidFill>
                  <a:srgbClr val="BDCC00"/>
                </a:solidFill>
              </a:rPr>
              <a:t>de collision avec des véhicules.</a:t>
            </a:r>
          </a:p>
          <a:p>
            <a:endParaRPr lang="fr-FR" sz="1200" dirty="0">
              <a:solidFill>
                <a:srgbClr val="BDCC00"/>
              </a:solidFill>
            </a:endParaRPr>
          </a:p>
          <a:p>
            <a:r>
              <a:rPr lang="fr-FR" sz="1200" dirty="0">
                <a:solidFill>
                  <a:srgbClr val="BDCC00"/>
                </a:solidFill>
              </a:rPr>
              <a:t>Ces voies assurent une </a:t>
            </a:r>
            <a:r>
              <a:rPr lang="fr-FR" sz="1200" b="1" dirty="0">
                <a:solidFill>
                  <a:srgbClr val="BDCC00"/>
                </a:solidFill>
              </a:rPr>
              <a:t>séparation</a:t>
            </a:r>
            <a:r>
              <a:rPr lang="fr-FR" sz="1200" dirty="0">
                <a:solidFill>
                  <a:srgbClr val="BDCC00"/>
                </a:solidFill>
              </a:rPr>
              <a:t> entre des voies </a:t>
            </a:r>
            <a:br>
              <a:rPr lang="fr-FR" sz="1200" dirty="0">
                <a:solidFill>
                  <a:srgbClr val="BDCC00"/>
                </a:solidFill>
              </a:rPr>
            </a:br>
            <a:r>
              <a:rPr lang="fr-FR" sz="1200" dirty="0">
                <a:solidFill>
                  <a:srgbClr val="BDCC00"/>
                </a:solidFill>
              </a:rPr>
              <a:t>de circulation des véhicules motorisés et celles des piétons ou des bicyclettes, et permettent de </a:t>
            </a:r>
            <a:r>
              <a:rPr lang="fr-FR" sz="1200" b="1" dirty="0">
                <a:solidFill>
                  <a:srgbClr val="BDCC00"/>
                </a:solidFill>
              </a:rPr>
              <a:t>minimiser le nombre de croisements.</a:t>
            </a:r>
          </a:p>
          <a:p>
            <a:endParaRPr lang="fr-FR" sz="1200" dirty="0">
              <a:solidFill>
                <a:srgbClr val="BDCC0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112797"/>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3063159F-DA64-4B60-AC18-3E89BC7E20FF}"/>
              </a:ext>
            </a:extLst>
          </p:cNvPr>
          <p:cNvSpPr>
            <a:spLocks noGrp="1"/>
          </p:cNvSpPr>
          <p:nvPr>
            <p:ph type="body" sz="quarter" idx="13"/>
          </p:nvPr>
        </p:nvSpPr>
        <p:spPr>
          <a:xfrm>
            <a:off x="2010234" y="365285"/>
            <a:ext cx="7805098" cy="481849"/>
          </a:xfrm>
        </p:spPr>
        <p:txBody>
          <a:bodyPr vert="horz" lIns="91440" tIns="45720" rIns="91440" bIns="45720" rtlCol="0" anchor="t">
            <a:noAutofit/>
          </a:bodyPr>
          <a:lstStyle/>
          <a:p>
            <a:pPr marL="0" indent="0">
              <a:buNone/>
            </a:pPr>
            <a:r>
              <a:rPr lang="fr-FR" sz="1800" b="1" dirty="0"/>
              <a:t>6. J’emprunte </a:t>
            </a:r>
            <a:r>
              <a:rPr lang="fr-FR" sz="1800" dirty="0"/>
              <a:t>les voies dédiées aux piétons et les pistes cyclables.</a:t>
            </a:r>
          </a:p>
        </p:txBody>
      </p:sp>
      <p:pic>
        <p:nvPicPr>
          <p:cNvPr id="3" name="Image 2">
            <a:extLst>
              <a:ext uri="{FF2B5EF4-FFF2-40B4-BE49-F238E27FC236}">
                <a16:creationId xmlns:a16="http://schemas.microsoft.com/office/drawing/2014/main" id="{B51F827B-FC37-47EF-A0DA-2315250BAAD4}"/>
              </a:ext>
            </a:extLst>
          </p:cNvPr>
          <p:cNvPicPr>
            <a:picLocks noChangeAspect="1"/>
          </p:cNvPicPr>
          <p:nvPr/>
        </p:nvPicPr>
        <p:blipFill>
          <a:blip r:embed="rId4"/>
          <a:stretch>
            <a:fillRect/>
          </a:stretch>
        </p:blipFill>
        <p:spPr>
          <a:xfrm>
            <a:off x="6923167" y="4683739"/>
            <a:ext cx="1540904" cy="1654281"/>
          </a:xfrm>
          <a:prstGeom prst="roundRect">
            <a:avLst>
              <a:gd name="adj" fmla="val 10658"/>
            </a:avLst>
          </a:prstGeom>
        </p:spPr>
      </p:pic>
      <p:sp>
        <p:nvSpPr>
          <p:cNvPr id="25" name="Title 2">
            <a:extLst>
              <a:ext uri="{FF2B5EF4-FFF2-40B4-BE49-F238E27FC236}">
                <a16:creationId xmlns:a16="http://schemas.microsoft.com/office/drawing/2014/main" id="{2CAF497A-B2F8-D542-A364-FDD21914B44E}"/>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REX</a:t>
            </a:r>
          </a:p>
        </p:txBody>
      </p:sp>
      <p:pic>
        <p:nvPicPr>
          <p:cNvPr id="27" name="Image 26">
            <a:extLst>
              <a:ext uri="{FF2B5EF4-FFF2-40B4-BE49-F238E27FC236}">
                <a16:creationId xmlns:a16="http://schemas.microsoft.com/office/drawing/2014/main" id="{4B7E6814-9D1F-604A-AF71-707D7FFBF2CE}"/>
              </a:ext>
            </a:extLst>
          </p:cNvPr>
          <p:cNvPicPr>
            <a:picLocks noChangeAspect="1"/>
          </p:cNvPicPr>
          <p:nvPr/>
        </p:nvPicPr>
        <p:blipFill>
          <a:blip r:embed="rId5"/>
          <a:stretch>
            <a:fillRect/>
          </a:stretch>
        </p:blipFill>
        <p:spPr>
          <a:xfrm>
            <a:off x="1645725" y="436029"/>
            <a:ext cx="237187" cy="221583"/>
          </a:xfrm>
          <a:prstGeom prst="rect">
            <a:avLst/>
          </a:prstGeom>
        </p:spPr>
      </p:pic>
      <p:cxnSp>
        <p:nvCxnSpPr>
          <p:cNvPr id="30" name="Connecteur droit 29">
            <a:extLst>
              <a:ext uri="{FF2B5EF4-FFF2-40B4-BE49-F238E27FC236}">
                <a16:creationId xmlns:a16="http://schemas.microsoft.com/office/drawing/2014/main" id="{62C5EAFD-597E-144C-88A3-C64BEE6C696B}"/>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DC528E92-0656-8144-8B90-2BB8AAC4CAAB}"/>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98C6E0D9-E3DD-F44A-B501-ED4A67ED2652}"/>
              </a:ext>
            </a:extLst>
          </p:cNvPr>
          <p:cNvCxnSpPr>
            <a:cxnSpLocks/>
          </p:cNvCxnSpPr>
          <p:nvPr/>
        </p:nvCxnSpPr>
        <p:spPr>
          <a:xfrm>
            <a:off x="6723473" y="2028702"/>
            <a:ext cx="33490" cy="442351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37" name="Rectangle à coins arrondis 36">
            <a:extLst>
              <a:ext uri="{FF2B5EF4-FFF2-40B4-BE49-F238E27FC236}">
                <a16:creationId xmlns:a16="http://schemas.microsoft.com/office/drawing/2014/main" id="{343E2DD6-D781-BA48-A419-A85A7878427D}"/>
              </a:ext>
            </a:extLst>
          </p:cNvPr>
          <p:cNvSpPr/>
          <p:nvPr/>
        </p:nvSpPr>
        <p:spPr>
          <a:xfrm>
            <a:off x="9116380" y="4805653"/>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8" name="ZoneTexte 37">
            <a:extLst>
              <a:ext uri="{FF2B5EF4-FFF2-40B4-BE49-F238E27FC236}">
                <a16:creationId xmlns:a16="http://schemas.microsoft.com/office/drawing/2014/main" id="{B15E4809-E350-7443-B41F-952AF8AD7482}"/>
              </a:ext>
            </a:extLst>
          </p:cNvPr>
          <p:cNvSpPr txBox="1"/>
          <p:nvPr/>
        </p:nvSpPr>
        <p:spPr>
          <a:xfrm>
            <a:off x="9281493" y="4870592"/>
            <a:ext cx="2186143" cy="184666"/>
          </a:xfrm>
          <a:prstGeom prst="rect">
            <a:avLst/>
          </a:prstGeom>
          <a:noFill/>
        </p:spPr>
        <p:txBody>
          <a:bodyPr wrap="square" lIns="0" tIns="0" rIns="0" bIns="0" rtlCol="0">
            <a:spAutoFit/>
          </a:bodyPr>
          <a:lstStyle/>
          <a:p>
            <a:r>
              <a:rPr lang="fr-FR" sz="1200" u="sng" dirty="0">
                <a:solidFill>
                  <a:schemeClr val="bg1"/>
                </a:solidFill>
                <a:hlinkClick r:id="rId6" tooltip="REX exigence 2.6">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spTree>
    <p:extLst>
      <p:ext uri="{BB962C8B-B14F-4D97-AF65-F5344CB8AC3E}">
        <p14:creationId xmlns:p14="http://schemas.microsoft.com/office/powerpoint/2010/main" val="2372172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16</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27753" y="1368336"/>
            <a:ext cx="6782043" cy="298312"/>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CHUTE DANS LES ESCALIERS</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27465" y="1926619"/>
            <a:ext cx="3007859" cy="1215717"/>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BDCC00"/>
                </a:solidFill>
                <a:cs typeface="Arial" panose="020B0604020202020204"/>
              </a:rPr>
              <a:t>CIRCONSTANCES – FAITS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Un intervenant a emprunté les escaliers.</a:t>
            </a:r>
          </a:p>
          <a:p>
            <a:pPr marL="252000" lvl="1" indent="-252000" defTabSz="685800">
              <a:spcAft>
                <a:spcPts val="600"/>
              </a:spcAft>
              <a:buClr>
                <a:srgbClr val="BDCC00"/>
              </a:buClr>
              <a:buSzPct val="120000"/>
              <a:buFont typeface="Wingdings" panose="05000000000000000000" pitchFamily="2" charset="2"/>
              <a:buChar char="§"/>
              <a:tabLst>
                <a:tab pos="282575" algn="l"/>
              </a:tabLst>
              <a:defRPr/>
            </a:pPr>
            <a:r>
              <a:rPr lang="fr-FR" sz="1200" dirty="0"/>
              <a:t>Ne posant que le bout du pied sur la marche, il a trébuché et s’est blessé au poignet en essayant d’amortir la chute.</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34529" y="1925336"/>
            <a:ext cx="2388727" cy="584775"/>
          </a:xfrm>
          <a:prstGeom prst="rect">
            <a:avLst/>
          </a:prstGeom>
          <a:noFill/>
        </p:spPr>
        <p:txBody>
          <a:bodyPr wrap="square" lIns="0" tIns="0" rIns="0" bIns="0" rtlCol="0">
            <a:spAutoFit/>
          </a:bodyPr>
          <a:lstStyle/>
          <a:p>
            <a:pPr algn="just">
              <a:lnSpc>
                <a:spcPct val="150000"/>
              </a:lnSpc>
              <a:spcAft>
                <a:spcPts val="600"/>
              </a:spcAft>
            </a:pPr>
            <a:r>
              <a:rPr lang="fr-FR" sz="1400" b="1" dirty="0">
                <a:solidFill>
                  <a:srgbClr val="BDCC00"/>
                </a:solidFill>
                <a:cs typeface="Arial" panose="020B0604020202020204"/>
              </a:rPr>
              <a:t>CONSÉQUENCES</a:t>
            </a:r>
          </a:p>
          <a:p>
            <a:pPr marL="252000" indent="-252000">
              <a:buClr>
                <a:srgbClr val="BDCC00"/>
              </a:buClr>
              <a:buSzPct val="120000"/>
              <a:buFont typeface="Wingdings" pitchFamily="2" charset="2"/>
              <a:buChar char="§"/>
            </a:pPr>
            <a:r>
              <a:rPr lang="fr-FR" sz="1200" dirty="0"/>
              <a:t>Blessure au poignet.</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3" y="3212224"/>
            <a:ext cx="2388727" cy="769441"/>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fr-FR" sz="1200" b="1" dirty="0"/>
              <a:t>L’intervenant ne tenait pas </a:t>
            </a:r>
            <a:br>
              <a:rPr lang="fr-FR" sz="1200" b="1" dirty="0"/>
            </a:br>
            <a:r>
              <a:rPr lang="fr-FR" sz="1200" b="1" dirty="0"/>
              <a:t>la rampe.</a:t>
            </a:r>
          </a:p>
        </p:txBody>
      </p: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1847070"/>
            <a:ext cx="0" cy="430162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814433"/>
            <a:ext cx="4709747" cy="1614563"/>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DCC0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696861"/>
            <a:ext cx="4455742" cy="553998"/>
          </a:xfrm>
          <a:prstGeom prst="rect">
            <a:avLst/>
          </a:prstGeom>
          <a:noFill/>
        </p:spPr>
        <p:txBody>
          <a:bodyPr wrap="square" lIns="0" tIns="0" rIns="0" bIns="0" rtlCol="0">
            <a:spAutoFit/>
          </a:bodyPr>
          <a:lstStyle/>
          <a:p>
            <a:r>
              <a:rPr lang="fr-FR" sz="1200" dirty="0">
                <a:solidFill>
                  <a:srgbClr val="BDCC00"/>
                </a:solidFill>
              </a:rPr>
              <a:t>Je tiens la rampe dans les escaliers, en montée et en descente, afin de réduire le risque de chute. Ces chutes peuvent être </a:t>
            </a:r>
            <a:br>
              <a:rPr lang="fr-FR" sz="1200" dirty="0">
                <a:solidFill>
                  <a:srgbClr val="BDCC00"/>
                </a:solidFill>
              </a:rPr>
            </a:br>
            <a:r>
              <a:rPr lang="fr-FR" sz="1200" dirty="0">
                <a:solidFill>
                  <a:srgbClr val="BDCC00"/>
                </a:solidFill>
              </a:rPr>
              <a:t>graves voire mortelles.</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2886746"/>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25" name="Text Placeholder 1">
            <a:extLst>
              <a:ext uri="{FF2B5EF4-FFF2-40B4-BE49-F238E27FC236}">
                <a16:creationId xmlns:a16="http://schemas.microsoft.com/office/drawing/2014/main" id="{8AE47947-7D74-42B5-9C4E-D10E98FE4578}"/>
              </a:ext>
            </a:extLst>
          </p:cNvPr>
          <p:cNvSpPr txBox="1">
            <a:spLocks/>
          </p:cNvSpPr>
          <p:nvPr/>
        </p:nvSpPr>
        <p:spPr>
          <a:xfrm>
            <a:off x="2010234" y="365285"/>
            <a:ext cx="7576826"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dirty="0"/>
              <a:t>7. Je tiens </a:t>
            </a:r>
            <a:r>
              <a:rPr lang="fr-FR" sz="1800" dirty="0"/>
              <a:t>la rampe dans les escaliers.</a:t>
            </a:r>
            <a:endParaRPr lang="fr-FR" sz="1800" dirty="0">
              <a:cs typeface="Arial" panose="020B0604020202020204"/>
            </a:endParaRPr>
          </a:p>
        </p:txBody>
      </p:sp>
      <p:pic>
        <p:nvPicPr>
          <p:cNvPr id="10" name="Image 9">
            <a:extLst>
              <a:ext uri="{FF2B5EF4-FFF2-40B4-BE49-F238E27FC236}">
                <a16:creationId xmlns:a16="http://schemas.microsoft.com/office/drawing/2014/main" id="{8E45092F-B7B2-4435-B42F-5E093674AC00}"/>
              </a:ext>
            </a:extLst>
          </p:cNvPr>
          <p:cNvPicPr>
            <a:picLocks noChangeAspect="1"/>
          </p:cNvPicPr>
          <p:nvPr/>
        </p:nvPicPr>
        <p:blipFill rotWithShape="1">
          <a:blip r:embed="rId3"/>
          <a:srcRect l="4151" t="5209" r="4255" b="2686"/>
          <a:stretch/>
        </p:blipFill>
        <p:spPr>
          <a:xfrm>
            <a:off x="6923690" y="3596944"/>
            <a:ext cx="1979781" cy="2551748"/>
          </a:xfrm>
          <a:prstGeom prst="roundRect">
            <a:avLst>
              <a:gd name="adj" fmla="val 9179"/>
            </a:avLst>
          </a:prstGeom>
        </p:spPr>
      </p:pic>
      <p:sp>
        <p:nvSpPr>
          <p:cNvPr id="27" name="Title 2">
            <a:extLst>
              <a:ext uri="{FF2B5EF4-FFF2-40B4-BE49-F238E27FC236}">
                <a16:creationId xmlns:a16="http://schemas.microsoft.com/office/drawing/2014/main" id="{3DB317DB-0148-F84B-9DEA-0B41103CE592}"/>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REX</a:t>
            </a:r>
          </a:p>
        </p:txBody>
      </p:sp>
      <p:pic>
        <p:nvPicPr>
          <p:cNvPr id="28" name="Image 27">
            <a:extLst>
              <a:ext uri="{FF2B5EF4-FFF2-40B4-BE49-F238E27FC236}">
                <a16:creationId xmlns:a16="http://schemas.microsoft.com/office/drawing/2014/main" id="{3FA3ADCC-0B2D-D54D-A1B4-60B31B464BF1}"/>
              </a:ext>
            </a:extLst>
          </p:cNvPr>
          <p:cNvPicPr>
            <a:picLocks noChangeAspect="1"/>
          </p:cNvPicPr>
          <p:nvPr/>
        </p:nvPicPr>
        <p:blipFill>
          <a:blip r:embed="rId4"/>
          <a:stretch>
            <a:fillRect/>
          </a:stretch>
        </p:blipFill>
        <p:spPr>
          <a:xfrm>
            <a:off x="1645725" y="436029"/>
            <a:ext cx="237187" cy="221583"/>
          </a:xfrm>
          <a:prstGeom prst="rect">
            <a:avLst/>
          </a:prstGeom>
        </p:spPr>
      </p:pic>
      <p:cxnSp>
        <p:nvCxnSpPr>
          <p:cNvPr id="31" name="Connecteur droit 30">
            <a:extLst>
              <a:ext uri="{FF2B5EF4-FFF2-40B4-BE49-F238E27FC236}">
                <a16:creationId xmlns:a16="http://schemas.microsoft.com/office/drawing/2014/main" id="{D2433C45-B4E7-924F-A905-C72B816BEA8F}"/>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A56908E5-8172-9D47-A46A-7B970CD4AB86}"/>
              </a:ext>
            </a:extLst>
          </p:cNvPr>
          <p:cNvCxnSpPr>
            <a:cxnSpLocks/>
          </p:cNvCxnSpPr>
          <p:nvPr/>
        </p:nvCxnSpPr>
        <p:spPr>
          <a:xfrm>
            <a:off x="3806653" y="2028702"/>
            <a:ext cx="458" cy="4019202"/>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5" name="Image 34">
            <a:extLst>
              <a:ext uri="{FF2B5EF4-FFF2-40B4-BE49-F238E27FC236}">
                <a16:creationId xmlns:a16="http://schemas.microsoft.com/office/drawing/2014/main" id="{979C3AE2-3AE3-B84E-8446-C4CE6C3367D5}"/>
              </a:ext>
            </a:extLst>
          </p:cNvPr>
          <p:cNvPicPr>
            <a:picLocks noChangeAspect="1"/>
          </p:cNvPicPr>
          <p:nvPr/>
        </p:nvPicPr>
        <p:blipFill>
          <a:blip r:embed="rId5"/>
          <a:stretch>
            <a:fillRect/>
          </a:stretch>
        </p:blipFill>
        <p:spPr>
          <a:xfrm>
            <a:off x="7180455" y="2028702"/>
            <a:ext cx="393695" cy="416854"/>
          </a:xfrm>
          <a:prstGeom prst="rect">
            <a:avLst/>
          </a:prstGeom>
        </p:spPr>
      </p:pic>
      <p:sp>
        <p:nvSpPr>
          <p:cNvPr id="36" name="ZoneTexte 35">
            <a:extLst>
              <a:ext uri="{FF2B5EF4-FFF2-40B4-BE49-F238E27FC236}">
                <a16:creationId xmlns:a16="http://schemas.microsoft.com/office/drawing/2014/main" id="{F16F0BB0-492C-B34C-B1E4-937B69C6C6B2}"/>
              </a:ext>
            </a:extLst>
          </p:cNvPr>
          <p:cNvSpPr txBox="1"/>
          <p:nvPr/>
        </p:nvSpPr>
        <p:spPr>
          <a:xfrm>
            <a:off x="7714227" y="2152041"/>
            <a:ext cx="2481247"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ENSEIGNEMENTS À TIRER</a:t>
            </a:r>
            <a:endParaRPr lang="fr-FR" sz="1400" dirty="0">
              <a:solidFill>
                <a:srgbClr val="BDCC00"/>
              </a:solidFill>
            </a:endParaRPr>
          </a:p>
        </p:txBody>
      </p:sp>
      <p:sp>
        <p:nvSpPr>
          <p:cNvPr id="37" name="Rectangle à coins arrondis 36">
            <a:extLst>
              <a:ext uri="{FF2B5EF4-FFF2-40B4-BE49-F238E27FC236}">
                <a16:creationId xmlns:a16="http://schemas.microsoft.com/office/drawing/2014/main" id="{062DEF1C-B392-F544-A440-E074FDA2E64E}"/>
              </a:ext>
            </a:extLst>
          </p:cNvPr>
          <p:cNvSpPr/>
          <p:nvPr/>
        </p:nvSpPr>
        <p:spPr>
          <a:xfrm>
            <a:off x="9116380" y="3596944"/>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38" name="ZoneTexte 37">
            <a:extLst>
              <a:ext uri="{FF2B5EF4-FFF2-40B4-BE49-F238E27FC236}">
                <a16:creationId xmlns:a16="http://schemas.microsoft.com/office/drawing/2014/main" id="{E32C3D84-CE81-F54C-938C-741310C6FAE7}"/>
              </a:ext>
            </a:extLst>
          </p:cNvPr>
          <p:cNvSpPr txBox="1"/>
          <p:nvPr/>
        </p:nvSpPr>
        <p:spPr>
          <a:xfrm>
            <a:off x="9281493" y="3661883"/>
            <a:ext cx="2186143" cy="184666"/>
          </a:xfrm>
          <a:prstGeom prst="rect">
            <a:avLst/>
          </a:prstGeom>
          <a:noFill/>
        </p:spPr>
        <p:txBody>
          <a:bodyPr wrap="square" lIns="0" tIns="0" rIns="0" bIns="0" rtlCol="0">
            <a:spAutoFit/>
          </a:bodyPr>
          <a:lstStyle/>
          <a:p>
            <a:r>
              <a:rPr lang="fr-FR" sz="1200" u="sng" dirty="0">
                <a:solidFill>
                  <a:schemeClr val="bg1"/>
                </a:solidFill>
                <a:hlinkClick r:id="rId6" tooltip="REX exigence 2.7">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spTree>
    <p:extLst>
      <p:ext uri="{BB962C8B-B14F-4D97-AF65-F5344CB8AC3E}">
        <p14:creationId xmlns:p14="http://schemas.microsoft.com/office/powerpoint/2010/main" val="331970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08BCA03-3B7A-4264-8A9F-43FE8C002329}"/>
              </a:ext>
            </a:extLst>
          </p:cNvPr>
          <p:cNvSpPr>
            <a:spLocks noGrp="1"/>
          </p:cNvSpPr>
          <p:nvPr>
            <p:ph type="ftr" sz="quarter" idx="15"/>
          </p:nvPr>
        </p:nvSpPr>
        <p:spPr/>
        <p:txBody>
          <a:bodyPr/>
          <a:lstStyle/>
          <a:p>
            <a:r>
              <a:rPr lang="fr-FR"/>
              <a:t>Kit de déploiement Règle d'or 12</a:t>
            </a:r>
          </a:p>
        </p:txBody>
      </p:sp>
      <p:sp>
        <p:nvSpPr>
          <p:cNvPr id="5" name="Espace réservé du numéro de diapositive 4">
            <a:extLst>
              <a:ext uri="{FF2B5EF4-FFF2-40B4-BE49-F238E27FC236}">
                <a16:creationId xmlns:a16="http://schemas.microsoft.com/office/drawing/2014/main" id="{703DA96E-BEE8-400D-8027-810F2F2066D3}"/>
              </a:ext>
            </a:extLst>
          </p:cNvPr>
          <p:cNvSpPr>
            <a:spLocks noGrp="1"/>
          </p:cNvSpPr>
          <p:nvPr>
            <p:ph type="sldNum" sz="quarter" idx="16"/>
          </p:nvPr>
        </p:nvSpPr>
        <p:spPr/>
        <p:txBody>
          <a:bodyPr/>
          <a:lstStyle/>
          <a:p>
            <a:fld id="{975A587B-5814-4D9B-9598-FE9CB954CB01}" type="slidenum">
              <a:rPr lang="fr-FR" smtClean="0"/>
              <a:pPr/>
              <a:t>17</a:t>
            </a:fld>
            <a:endParaRPr lang="fr-FR"/>
          </a:p>
        </p:txBody>
      </p:sp>
      <p:sp>
        <p:nvSpPr>
          <p:cNvPr id="10" name="Espace réservé du texte 3">
            <a:extLst>
              <a:ext uri="{FF2B5EF4-FFF2-40B4-BE49-F238E27FC236}">
                <a16:creationId xmlns:a16="http://schemas.microsoft.com/office/drawing/2014/main" id="{A78F4AA4-E9BB-8843-8F85-91B2163D3002}"/>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BDCC00"/>
                </a:solidFill>
              </a:rPr>
              <a:t>03. </a:t>
            </a:r>
            <a:br>
              <a:rPr lang="fr-FR" dirty="0">
                <a:solidFill>
                  <a:srgbClr val="F7941D"/>
                </a:solidFill>
              </a:rPr>
            </a:br>
            <a:r>
              <a:rPr lang="fr-FR" sz="9000" dirty="0">
                <a:solidFill>
                  <a:srgbClr val="354D56"/>
                </a:solidFill>
              </a:rPr>
              <a:t>Pour aller plus loin</a:t>
            </a:r>
          </a:p>
        </p:txBody>
      </p:sp>
    </p:spTree>
    <p:extLst>
      <p:ext uri="{BB962C8B-B14F-4D97-AF65-F5344CB8AC3E}">
        <p14:creationId xmlns:p14="http://schemas.microsoft.com/office/powerpoint/2010/main" val="4066770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519051E6-AB8B-4CC6-90C3-92A41723A250}"/>
              </a:ext>
            </a:extLst>
          </p:cNvPr>
          <p:cNvPicPr>
            <a:picLocks noChangeAspect="1"/>
          </p:cNvPicPr>
          <p:nvPr/>
        </p:nvPicPr>
        <p:blipFill>
          <a:blip r:embed="rId2"/>
          <a:stretch>
            <a:fillRect/>
          </a:stretch>
        </p:blipFill>
        <p:spPr>
          <a:xfrm>
            <a:off x="581550" y="4618445"/>
            <a:ext cx="719032" cy="761019"/>
          </a:xfrm>
          <a:prstGeom prst="rect">
            <a:avLst/>
          </a:prstGeom>
        </p:spPr>
      </p:pic>
      <p:pic>
        <p:nvPicPr>
          <p:cNvPr id="10" name="Image 9">
            <a:extLst>
              <a:ext uri="{FF2B5EF4-FFF2-40B4-BE49-F238E27FC236}">
                <a16:creationId xmlns:a16="http://schemas.microsoft.com/office/drawing/2014/main" id="{CF425F6B-BAA9-4C3A-BCC5-7B3FC6DC6C02}"/>
              </a:ext>
            </a:extLst>
          </p:cNvPr>
          <p:cNvPicPr>
            <a:picLocks noChangeAspect="1"/>
          </p:cNvPicPr>
          <p:nvPr/>
        </p:nvPicPr>
        <p:blipFill>
          <a:blip r:embed="rId3"/>
          <a:stretch>
            <a:fillRect/>
          </a:stretch>
        </p:blipFill>
        <p:spPr>
          <a:xfrm>
            <a:off x="470848" y="2817134"/>
            <a:ext cx="981076" cy="766897"/>
          </a:xfrm>
          <a:prstGeom prst="rect">
            <a:avLst/>
          </a:prstGeom>
        </p:spPr>
      </p:pic>
      <p:pic>
        <p:nvPicPr>
          <p:cNvPr id="7" name="Image 6">
            <a:extLst>
              <a:ext uri="{FF2B5EF4-FFF2-40B4-BE49-F238E27FC236}">
                <a16:creationId xmlns:a16="http://schemas.microsoft.com/office/drawing/2014/main" id="{4344C926-D9DE-4870-93AE-93885AD8817C}"/>
              </a:ext>
            </a:extLst>
          </p:cNvPr>
          <p:cNvPicPr>
            <a:picLocks noChangeAspect="1"/>
          </p:cNvPicPr>
          <p:nvPr/>
        </p:nvPicPr>
        <p:blipFill>
          <a:blip r:embed="rId4"/>
          <a:stretch>
            <a:fillRect/>
          </a:stretch>
        </p:blipFill>
        <p:spPr>
          <a:xfrm>
            <a:off x="613880" y="1786004"/>
            <a:ext cx="674693" cy="792764"/>
          </a:xfrm>
          <a:prstGeom prst="rect">
            <a:avLst/>
          </a:prstGeom>
        </p:spPr>
      </p:pic>
      <p:sp>
        <p:nvSpPr>
          <p:cNvPr id="2" name="Espace réservé du texte 1">
            <a:extLst>
              <a:ext uri="{FF2B5EF4-FFF2-40B4-BE49-F238E27FC236}">
                <a16:creationId xmlns:a16="http://schemas.microsoft.com/office/drawing/2014/main" id="{9AD57885-92BD-4B04-908E-55980F864395}"/>
              </a:ext>
            </a:extLst>
          </p:cNvPr>
          <p:cNvSpPr>
            <a:spLocks noGrp="1"/>
          </p:cNvSpPr>
          <p:nvPr>
            <p:ph type="body" sz="quarter" idx="13"/>
          </p:nvPr>
        </p:nvSpPr>
        <p:spPr>
          <a:xfrm>
            <a:off x="1608469" y="1880692"/>
            <a:ext cx="4462866" cy="712029"/>
          </a:xfrm>
          <a:ln w="19050">
            <a:noFill/>
          </a:ln>
        </p:spPr>
        <p:txBody>
          <a:bodyPr lIns="0" tIns="0" rIns="0" bIns="0"/>
          <a:lstStyle/>
          <a:p>
            <a:pPr marL="0" indent="0">
              <a:spcBef>
                <a:spcPts val="0"/>
              </a:spcBef>
              <a:spcAft>
                <a:spcPts val="600"/>
              </a:spcAft>
              <a:buClr>
                <a:srgbClr val="B3D234"/>
              </a:buClr>
              <a:buNone/>
            </a:pPr>
            <a:r>
              <a:rPr lang="fr-FR" sz="1400" dirty="0">
                <a:solidFill>
                  <a:srgbClr val="374649"/>
                </a:solidFill>
              </a:rPr>
              <a:t>Je marche avec </a:t>
            </a:r>
            <a:r>
              <a:rPr lang="fr-FR" sz="1400" b="1" dirty="0">
                <a:solidFill>
                  <a:srgbClr val="374649"/>
                </a:solidFill>
              </a:rPr>
              <a:t>prudence</a:t>
            </a:r>
            <a:r>
              <a:rPr lang="fr-FR" sz="1400" dirty="0">
                <a:solidFill>
                  <a:srgbClr val="374649"/>
                </a:solidFill>
              </a:rPr>
              <a:t>, en </a:t>
            </a:r>
            <a:r>
              <a:rPr lang="fr-FR" sz="1400" b="1" dirty="0">
                <a:solidFill>
                  <a:srgbClr val="374649"/>
                </a:solidFill>
              </a:rPr>
              <a:t>observant</a:t>
            </a:r>
            <a:r>
              <a:rPr lang="fr-FR" sz="1400" dirty="0">
                <a:solidFill>
                  <a:srgbClr val="374649"/>
                </a:solidFill>
              </a:rPr>
              <a:t> </a:t>
            </a:r>
            <a:br>
              <a:rPr lang="fr-FR" sz="1400" dirty="0">
                <a:solidFill>
                  <a:srgbClr val="374649"/>
                </a:solidFill>
              </a:rPr>
            </a:br>
            <a:r>
              <a:rPr lang="fr-FR" sz="1400" dirty="0">
                <a:solidFill>
                  <a:srgbClr val="374649"/>
                </a:solidFill>
              </a:rPr>
              <a:t>mon environnement, en </a:t>
            </a:r>
            <a:r>
              <a:rPr lang="fr-FR" sz="1400" b="1" dirty="0">
                <a:solidFill>
                  <a:srgbClr val="374649"/>
                </a:solidFill>
              </a:rPr>
              <a:t>anticipant</a:t>
            </a:r>
            <a:r>
              <a:rPr lang="fr-FR" sz="1400" dirty="0">
                <a:solidFill>
                  <a:srgbClr val="374649"/>
                </a:solidFill>
              </a:rPr>
              <a:t> les situations, </a:t>
            </a:r>
            <a:br>
              <a:rPr lang="fr-FR" sz="1400" dirty="0">
                <a:solidFill>
                  <a:srgbClr val="374649"/>
                </a:solidFill>
              </a:rPr>
            </a:br>
            <a:r>
              <a:rPr lang="fr-FR" sz="1400" dirty="0">
                <a:solidFill>
                  <a:srgbClr val="374649"/>
                </a:solidFill>
              </a:rPr>
              <a:t>et en empruntant les </a:t>
            </a:r>
            <a:r>
              <a:rPr lang="fr-FR" sz="1400" b="1" dirty="0">
                <a:solidFill>
                  <a:srgbClr val="374649"/>
                </a:solidFill>
              </a:rPr>
              <a:t>voies piétonnes.</a:t>
            </a:r>
          </a:p>
        </p:txBody>
      </p:sp>
      <p:sp>
        <p:nvSpPr>
          <p:cNvPr id="3" name="Titre 2">
            <a:extLst>
              <a:ext uri="{FF2B5EF4-FFF2-40B4-BE49-F238E27FC236}">
                <a16:creationId xmlns:a16="http://schemas.microsoft.com/office/drawing/2014/main" id="{AA222B6D-F6C6-419D-BBB8-7202E9E7A1F6}"/>
              </a:ext>
            </a:extLst>
          </p:cNvPr>
          <p:cNvSpPr>
            <a:spLocks noGrp="1"/>
          </p:cNvSpPr>
          <p:nvPr>
            <p:ph type="title"/>
          </p:nvPr>
        </p:nvSpPr>
        <p:spPr>
          <a:xfrm>
            <a:off x="469879" y="199980"/>
            <a:ext cx="10017146" cy="762974"/>
          </a:xfrm>
        </p:spPr>
        <p:txBody>
          <a:bodyPr/>
          <a:lstStyle/>
          <a:p>
            <a:r>
              <a:rPr lang="fr-FR" dirty="0">
                <a:solidFill>
                  <a:srgbClr val="354D56"/>
                </a:solidFill>
              </a:rPr>
              <a:t>Quelques incontournables au quotidien pour prévenir </a:t>
            </a:r>
            <a:br>
              <a:rPr lang="fr-FR" dirty="0">
                <a:solidFill>
                  <a:srgbClr val="354D56"/>
                </a:solidFill>
              </a:rPr>
            </a:br>
            <a:r>
              <a:rPr lang="fr-FR" dirty="0">
                <a:solidFill>
                  <a:srgbClr val="354D56"/>
                </a:solidFill>
              </a:rPr>
              <a:t>les chutes de plain-pied  </a:t>
            </a:r>
          </a:p>
        </p:txBody>
      </p:sp>
      <p:sp>
        <p:nvSpPr>
          <p:cNvPr id="4" name="Espace réservé du pied de page 3">
            <a:extLst>
              <a:ext uri="{FF2B5EF4-FFF2-40B4-BE49-F238E27FC236}">
                <a16:creationId xmlns:a16="http://schemas.microsoft.com/office/drawing/2014/main" id="{1FE5095A-2CB6-4723-93C0-577E2AAEE6F6}"/>
              </a:ext>
            </a:extLst>
          </p:cNvPr>
          <p:cNvSpPr>
            <a:spLocks noGrp="1"/>
          </p:cNvSpPr>
          <p:nvPr>
            <p:ph type="ftr" sz="quarter" idx="15"/>
          </p:nvPr>
        </p:nvSpPr>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30668A3E-8209-4C48-A05F-854DA076C891}"/>
              </a:ext>
            </a:extLst>
          </p:cNvPr>
          <p:cNvSpPr>
            <a:spLocks noGrp="1"/>
          </p:cNvSpPr>
          <p:nvPr>
            <p:ph type="sldNum" sz="quarter" idx="16"/>
          </p:nvPr>
        </p:nvSpPr>
        <p:spPr/>
        <p:txBody>
          <a:bodyPr/>
          <a:lstStyle/>
          <a:p>
            <a:fld id="{975A587B-5814-4D9B-9598-FE9CB954CB01}" type="slidenum">
              <a:rPr lang="fr-FR" smtClean="0"/>
              <a:pPr/>
              <a:t>18</a:t>
            </a:fld>
            <a:endParaRPr lang="fr-FR"/>
          </a:p>
        </p:txBody>
      </p:sp>
      <p:pic>
        <p:nvPicPr>
          <p:cNvPr id="20" name="Image 19">
            <a:extLst>
              <a:ext uri="{FF2B5EF4-FFF2-40B4-BE49-F238E27FC236}">
                <a16:creationId xmlns:a16="http://schemas.microsoft.com/office/drawing/2014/main" id="{9E26BCC5-081A-4CF8-9D70-4BF18B0858F6}"/>
              </a:ext>
            </a:extLst>
          </p:cNvPr>
          <p:cNvPicPr>
            <a:picLocks noChangeAspect="1"/>
          </p:cNvPicPr>
          <p:nvPr/>
        </p:nvPicPr>
        <p:blipFill>
          <a:blip r:embed="rId5"/>
          <a:stretch>
            <a:fillRect/>
          </a:stretch>
        </p:blipFill>
        <p:spPr>
          <a:xfrm>
            <a:off x="6286283" y="3546646"/>
            <a:ext cx="924645" cy="885887"/>
          </a:xfrm>
          <a:prstGeom prst="rect">
            <a:avLst/>
          </a:prstGeom>
        </p:spPr>
      </p:pic>
      <p:pic>
        <p:nvPicPr>
          <p:cNvPr id="23" name="Image 22">
            <a:extLst>
              <a:ext uri="{FF2B5EF4-FFF2-40B4-BE49-F238E27FC236}">
                <a16:creationId xmlns:a16="http://schemas.microsoft.com/office/drawing/2014/main" id="{E5610F41-D5BC-4A9B-BD86-CB6AB3B8587F}"/>
              </a:ext>
            </a:extLst>
          </p:cNvPr>
          <p:cNvPicPr>
            <a:picLocks noChangeAspect="1"/>
          </p:cNvPicPr>
          <p:nvPr/>
        </p:nvPicPr>
        <p:blipFill>
          <a:blip r:embed="rId6"/>
          <a:stretch>
            <a:fillRect/>
          </a:stretch>
        </p:blipFill>
        <p:spPr>
          <a:xfrm>
            <a:off x="457428" y="3885570"/>
            <a:ext cx="1017387" cy="531816"/>
          </a:xfrm>
          <a:prstGeom prst="rect">
            <a:avLst/>
          </a:prstGeom>
        </p:spPr>
      </p:pic>
      <p:pic>
        <p:nvPicPr>
          <p:cNvPr id="30" name="Image 29">
            <a:extLst>
              <a:ext uri="{FF2B5EF4-FFF2-40B4-BE49-F238E27FC236}">
                <a16:creationId xmlns:a16="http://schemas.microsoft.com/office/drawing/2014/main" id="{69B9C984-A434-4243-81DA-CAC36BADC51D}"/>
              </a:ext>
            </a:extLst>
          </p:cNvPr>
          <p:cNvPicPr>
            <a:picLocks noChangeAspect="1"/>
          </p:cNvPicPr>
          <p:nvPr/>
        </p:nvPicPr>
        <p:blipFill>
          <a:blip r:embed="rId7"/>
          <a:stretch>
            <a:fillRect/>
          </a:stretch>
        </p:blipFill>
        <p:spPr>
          <a:xfrm>
            <a:off x="6317336" y="4738506"/>
            <a:ext cx="770928" cy="667810"/>
          </a:xfrm>
          <a:prstGeom prst="rect">
            <a:avLst/>
          </a:prstGeom>
        </p:spPr>
      </p:pic>
      <p:pic>
        <p:nvPicPr>
          <p:cNvPr id="36" name="Image 35">
            <a:extLst>
              <a:ext uri="{FF2B5EF4-FFF2-40B4-BE49-F238E27FC236}">
                <a16:creationId xmlns:a16="http://schemas.microsoft.com/office/drawing/2014/main" id="{A58B408A-4CEC-4CE7-B5BF-B8AE0ADD48D4}"/>
              </a:ext>
            </a:extLst>
          </p:cNvPr>
          <p:cNvPicPr>
            <a:picLocks noChangeAspect="1"/>
          </p:cNvPicPr>
          <p:nvPr/>
        </p:nvPicPr>
        <p:blipFill>
          <a:blip r:embed="rId8"/>
          <a:stretch>
            <a:fillRect/>
          </a:stretch>
        </p:blipFill>
        <p:spPr>
          <a:xfrm>
            <a:off x="6465600" y="2753083"/>
            <a:ext cx="576000" cy="744270"/>
          </a:xfrm>
          <a:prstGeom prst="rect">
            <a:avLst/>
          </a:prstGeom>
        </p:spPr>
      </p:pic>
      <p:sp>
        <p:nvSpPr>
          <p:cNvPr id="40" name="Espace réservé du texte 1">
            <a:extLst>
              <a:ext uri="{FF2B5EF4-FFF2-40B4-BE49-F238E27FC236}">
                <a16:creationId xmlns:a16="http://schemas.microsoft.com/office/drawing/2014/main" id="{E7B4E54B-0961-4819-975F-353406180A69}"/>
              </a:ext>
            </a:extLst>
          </p:cNvPr>
          <p:cNvSpPr txBox="1">
            <a:spLocks/>
          </p:cNvSpPr>
          <p:nvPr/>
        </p:nvSpPr>
        <p:spPr>
          <a:xfrm>
            <a:off x="1608469" y="3080216"/>
            <a:ext cx="3660609" cy="274444"/>
          </a:xfrm>
          <a:prstGeom prst="rect">
            <a:avLst/>
          </a:prstGeom>
          <a:ln w="19050">
            <a:noFill/>
          </a:ln>
        </p:spPr>
        <p:txBody>
          <a:bodyPr vert="horz" lIns="0" tIns="0" rIns="0" bIns="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Clr>
                <a:srgbClr val="B3D234"/>
              </a:buClr>
              <a:buNone/>
            </a:pPr>
            <a:r>
              <a:rPr lang="fr-FR" sz="1400" dirty="0">
                <a:solidFill>
                  <a:srgbClr val="374649"/>
                </a:solidFill>
              </a:rPr>
              <a:t>Je porte des </a:t>
            </a:r>
            <a:r>
              <a:rPr lang="fr-FR" sz="1400" b="1" dirty="0">
                <a:solidFill>
                  <a:srgbClr val="374649"/>
                </a:solidFill>
              </a:rPr>
              <a:t>chaussures adaptées.</a:t>
            </a:r>
          </a:p>
        </p:txBody>
      </p:sp>
      <p:sp>
        <p:nvSpPr>
          <p:cNvPr id="42" name="ZoneTexte 41">
            <a:extLst>
              <a:ext uri="{FF2B5EF4-FFF2-40B4-BE49-F238E27FC236}">
                <a16:creationId xmlns:a16="http://schemas.microsoft.com/office/drawing/2014/main" id="{E7AD0ECB-F71E-44FB-96A5-369D45DC327C}"/>
              </a:ext>
            </a:extLst>
          </p:cNvPr>
          <p:cNvSpPr txBox="1"/>
          <p:nvPr/>
        </p:nvSpPr>
        <p:spPr>
          <a:xfrm>
            <a:off x="7315875" y="3830023"/>
            <a:ext cx="4037358" cy="523220"/>
          </a:xfrm>
          <a:prstGeom prst="rect">
            <a:avLst/>
          </a:prstGeom>
          <a:noFill/>
        </p:spPr>
        <p:txBody>
          <a:bodyPr wrap="square">
            <a:spAutoFit/>
          </a:bodyPr>
          <a:lstStyle/>
          <a:p>
            <a:pPr>
              <a:spcBef>
                <a:spcPts val="0"/>
              </a:spcBef>
              <a:spcAft>
                <a:spcPts val="600"/>
              </a:spcAft>
              <a:buClr>
                <a:srgbClr val="B3D234"/>
              </a:buClr>
            </a:pPr>
            <a:r>
              <a:rPr lang="fr-FR" sz="1400" dirty="0">
                <a:solidFill>
                  <a:srgbClr val="374649"/>
                </a:solidFill>
              </a:rPr>
              <a:t>Je signalise les </a:t>
            </a:r>
            <a:r>
              <a:rPr lang="fr-FR" sz="1400" b="1" dirty="0">
                <a:solidFill>
                  <a:srgbClr val="374649"/>
                </a:solidFill>
              </a:rPr>
              <a:t>sols endommagés </a:t>
            </a:r>
            <a:br>
              <a:rPr lang="fr-FR" sz="1400" b="1" dirty="0">
                <a:solidFill>
                  <a:srgbClr val="374649"/>
                </a:solidFill>
              </a:rPr>
            </a:br>
            <a:r>
              <a:rPr lang="fr-FR" sz="1400" dirty="0">
                <a:solidFill>
                  <a:srgbClr val="374649"/>
                </a:solidFill>
              </a:rPr>
              <a:t>et toutes les </a:t>
            </a:r>
            <a:r>
              <a:rPr lang="fr-FR" sz="1400" b="1" dirty="0">
                <a:solidFill>
                  <a:srgbClr val="374649"/>
                </a:solidFill>
              </a:rPr>
              <a:t>salissures.</a:t>
            </a:r>
          </a:p>
        </p:txBody>
      </p:sp>
      <p:sp>
        <p:nvSpPr>
          <p:cNvPr id="45" name="ZoneTexte 44">
            <a:extLst>
              <a:ext uri="{FF2B5EF4-FFF2-40B4-BE49-F238E27FC236}">
                <a16:creationId xmlns:a16="http://schemas.microsoft.com/office/drawing/2014/main" id="{2079799D-5329-4ED3-8189-E8F706EBF9BE}"/>
              </a:ext>
            </a:extLst>
          </p:cNvPr>
          <p:cNvSpPr txBox="1"/>
          <p:nvPr/>
        </p:nvSpPr>
        <p:spPr>
          <a:xfrm>
            <a:off x="1511411" y="3981155"/>
            <a:ext cx="4075573" cy="307777"/>
          </a:xfrm>
          <a:prstGeom prst="rect">
            <a:avLst/>
          </a:prstGeom>
          <a:noFill/>
        </p:spPr>
        <p:txBody>
          <a:bodyPr wrap="square">
            <a:spAutoFit/>
          </a:bodyPr>
          <a:lstStyle/>
          <a:p>
            <a:pPr>
              <a:spcBef>
                <a:spcPts val="0"/>
              </a:spcBef>
              <a:spcAft>
                <a:spcPts val="600"/>
              </a:spcAft>
              <a:buClr>
                <a:srgbClr val="B3D234"/>
              </a:buClr>
            </a:pPr>
            <a:r>
              <a:rPr lang="fr-FR" sz="1400" dirty="0">
                <a:solidFill>
                  <a:srgbClr val="374649"/>
                </a:solidFill>
              </a:rPr>
              <a:t>J’</a:t>
            </a:r>
            <a:r>
              <a:rPr lang="fr-FR" sz="1400" b="1" dirty="0">
                <a:solidFill>
                  <a:srgbClr val="374649"/>
                </a:solidFill>
              </a:rPr>
              <a:t>essuie </a:t>
            </a:r>
            <a:r>
              <a:rPr lang="fr-FR" sz="1400" dirty="0">
                <a:solidFill>
                  <a:srgbClr val="374649"/>
                </a:solidFill>
              </a:rPr>
              <a:t>mes chaussures sur les paillassons.</a:t>
            </a:r>
          </a:p>
        </p:txBody>
      </p:sp>
      <p:sp>
        <p:nvSpPr>
          <p:cNvPr id="47" name="ZoneTexte 46">
            <a:extLst>
              <a:ext uri="{FF2B5EF4-FFF2-40B4-BE49-F238E27FC236}">
                <a16:creationId xmlns:a16="http://schemas.microsoft.com/office/drawing/2014/main" id="{2487CE09-0A3E-49FE-B102-1D837458675A}"/>
              </a:ext>
            </a:extLst>
          </p:cNvPr>
          <p:cNvSpPr txBox="1"/>
          <p:nvPr/>
        </p:nvSpPr>
        <p:spPr>
          <a:xfrm>
            <a:off x="7315875" y="4845509"/>
            <a:ext cx="3952803" cy="523220"/>
          </a:xfrm>
          <a:prstGeom prst="rect">
            <a:avLst/>
          </a:prstGeom>
          <a:noFill/>
        </p:spPr>
        <p:txBody>
          <a:bodyPr wrap="square">
            <a:spAutoFit/>
          </a:bodyPr>
          <a:lstStyle/>
          <a:p>
            <a:pPr>
              <a:spcBef>
                <a:spcPts val="0"/>
              </a:spcBef>
              <a:spcAft>
                <a:spcPts val="600"/>
              </a:spcAft>
              <a:buClr>
                <a:srgbClr val="B3D234"/>
              </a:buClr>
            </a:pPr>
            <a:r>
              <a:rPr lang="fr-FR" sz="1400" dirty="0">
                <a:solidFill>
                  <a:srgbClr val="374649"/>
                </a:solidFill>
              </a:rPr>
              <a:t>J’</a:t>
            </a:r>
            <a:r>
              <a:rPr lang="fr-FR" sz="1400" b="1" dirty="0">
                <a:solidFill>
                  <a:srgbClr val="374649"/>
                </a:solidFill>
              </a:rPr>
              <a:t>égoutte</a:t>
            </a:r>
            <a:r>
              <a:rPr lang="fr-FR" sz="1400" dirty="0">
                <a:solidFill>
                  <a:srgbClr val="374649"/>
                </a:solidFill>
              </a:rPr>
              <a:t> vêtements et parapluie avant d’entrer dans un bâtiment.</a:t>
            </a:r>
          </a:p>
        </p:txBody>
      </p:sp>
      <p:sp>
        <p:nvSpPr>
          <p:cNvPr id="49" name="ZoneTexte 48">
            <a:extLst>
              <a:ext uri="{FF2B5EF4-FFF2-40B4-BE49-F238E27FC236}">
                <a16:creationId xmlns:a16="http://schemas.microsoft.com/office/drawing/2014/main" id="{C78968FD-6C3C-4157-BEBD-298A65259264}"/>
              </a:ext>
            </a:extLst>
          </p:cNvPr>
          <p:cNvSpPr txBox="1"/>
          <p:nvPr/>
        </p:nvSpPr>
        <p:spPr>
          <a:xfrm>
            <a:off x="1511411" y="4948176"/>
            <a:ext cx="4467496" cy="307777"/>
          </a:xfrm>
          <a:prstGeom prst="rect">
            <a:avLst/>
          </a:prstGeom>
          <a:noFill/>
        </p:spPr>
        <p:txBody>
          <a:bodyPr wrap="square">
            <a:spAutoFit/>
          </a:bodyPr>
          <a:lstStyle/>
          <a:p>
            <a:pPr>
              <a:spcBef>
                <a:spcPts val="0"/>
              </a:spcBef>
              <a:spcAft>
                <a:spcPts val="600"/>
              </a:spcAft>
              <a:buClr>
                <a:srgbClr val="B3D234"/>
              </a:buClr>
            </a:pPr>
            <a:r>
              <a:rPr lang="fr-FR" sz="1400" dirty="0">
                <a:solidFill>
                  <a:srgbClr val="374649"/>
                </a:solidFill>
              </a:rPr>
              <a:t>Je </a:t>
            </a:r>
            <a:r>
              <a:rPr lang="fr-FR" sz="1400" b="1" dirty="0">
                <a:solidFill>
                  <a:srgbClr val="374649"/>
                </a:solidFill>
              </a:rPr>
              <a:t>tiens la rampe </a:t>
            </a:r>
            <a:r>
              <a:rPr lang="fr-FR" sz="1400" dirty="0">
                <a:solidFill>
                  <a:srgbClr val="374649"/>
                </a:solidFill>
              </a:rPr>
              <a:t>dans l’escalier.</a:t>
            </a:r>
            <a:endParaRPr lang="fr-FR" sz="1400" b="1" dirty="0">
              <a:solidFill>
                <a:srgbClr val="374649"/>
              </a:solidFill>
            </a:endParaRPr>
          </a:p>
        </p:txBody>
      </p:sp>
      <p:sp>
        <p:nvSpPr>
          <p:cNvPr id="51" name="ZoneTexte 50">
            <a:extLst>
              <a:ext uri="{FF2B5EF4-FFF2-40B4-BE49-F238E27FC236}">
                <a16:creationId xmlns:a16="http://schemas.microsoft.com/office/drawing/2014/main" id="{0DD2F485-C430-471C-AABE-CCA86B3F0A2D}"/>
              </a:ext>
            </a:extLst>
          </p:cNvPr>
          <p:cNvSpPr txBox="1"/>
          <p:nvPr/>
        </p:nvSpPr>
        <p:spPr>
          <a:xfrm>
            <a:off x="7315875" y="1927472"/>
            <a:ext cx="4037358" cy="523220"/>
          </a:xfrm>
          <a:prstGeom prst="rect">
            <a:avLst/>
          </a:prstGeom>
          <a:noFill/>
        </p:spPr>
        <p:txBody>
          <a:bodyPr wrap="square">
            <a:spAutoFit/>
          </a:bodyPr>
          <a:lstStyle/>
          <a:p>
            <a:pPr>
              <a:spcBef>
                <a:spcPts val="0"/>
              </a:spcBef>
              <a:spcAft>
                <a:spcPts val="600"/>
              </a:spcAft>
              <a:buClr>
                <a:srgbClr val="B3D234"/>
              </a:buClr>
            </a:pPr>
            <a:r>
              <a:rPr lang="fr-FR" sz="1400" dirty="0">
                <a:solidFill>
                  <a:srgbClr val="374649"/>
                </a:solidFill>
              </a:rPr>
              <a:t>Je </a:t>
            </a:r>
            <a:r>
              <a:rPr lang="fr-FR" sz="1400" b="1" dirty="0">
                <a:solidFill>
                  <a:srgbClr val="374649"/>
                </a:solidFill>
              </a:rPr>
              <a:t>n’encombre pas </a:t>
            </a:r>
            <a:r>
              <a:rPr lang="fr-FR" sz="1400" dirty="0">
                <a:solidFill>
                  <a:srgbClr val="374649"/>
                </a:solidFill>
              </a:rPr>
              <a:t>les zones de circulation (stockage de cartons, passages de câbles, …).</a:t>
            </a:r>
            <a:endParaRPr lang="fr-FR" sz="1400" b="1" dirty="0">
              <a:solidFill>
                <a:srgbClr val="374649"/>
              </a:solidFill>
            </a:endParaRPr>
          </a:p>
        </p:txBody>
      </p:sp>
      <p:sp>
        <p:nvSpPr>
          <p:cNvPr id="53" name="ZoneTexte 52">
            <a:extLst>
              <a:ext uri="{FF2B5EF4-FFF2-40B4-BE49-F238E27FC236}">
                <a16:creationId xmlns:a16="http://schemas.microsoft.com/office/drawing/2014/main" id="{32B874F5-0863-4141-856B-A1007CF422CA}"/>
              </a:ext>
            </a:extLst>
          </p:cNvPr>
          <p:cNvSpPr txBox="1"/>
          <p:nvPr/>
        </p:nvSpPr>
        <p:spPr>
          <a:xfrm>
            <a:off x="7315875" y="2997455"/>
            <a:ext cx="4398243" cy="307777"/>
          </a:xfrm>
          <a:prstGeom prst="rect">
            <a:avLst/>
          </a:prstGeom>
          <a:noFill/>
        </p:spPr>
        <p:txBody>
          <a:bodyPr wrap="square">
            <a:spAutoFit/>
          </a:bodyPr>
          <a:lstStyle/>
          <a:p>
            <a:pPr>
              <a:spcBef>
                <a:spcPts val="0"/>
              </a:spcBef>
              <a:spcAft>
                <a:spcPts val="600"/>
              </a:spcAft>
              <a:buClr>
                <a:srgbClr val="B3D234"/>
              </a:buClr>
            </a:pPr>
            <a:r>
              <a:rPr lang="fr-FR" sz="1400" dirty="0">
                <a:solidFill>
                  <a:srgbClr val="374649"/>
                </a:solidFill>
              </a:rPr>
              <a:t>Je ne consulte pas mon </a:t>
            </a:r>
            <a:r>
              <a:rPr lang="fr-FR" sz="1400" b="1" dirty="0">
                <a:solidFill>
                  <a:srgbClr val="374649"/>
                </a:solidFill>
              </a:rPr>
              <a:t>smartphone</a:t>
            </a:r>
            <a:r>
              <a:rPr lang="fr-FR" sz="1400" dirty="0">
                <a:solidFill>
                  <a:srgbClr val="374649"/>
                </a:solidFill>
              </a:rPr>
              <a:t> en marchant.</a:t>
            </a:r>
          </a:p>
        </p:txBody>
      </p:sp>
      <p:pic>
        <p:nvPicPr>
          <p:cNvPr id="3074" name="Picture 2" descr="Chute de plain-pied Règle d'or 2 : « Circulation » - ppt télécharger">
            <a:extLst>
              <a:ext uri="{FF2B5EF4-FFF2-40B4-BE49-F238E27FC236}">
                <a16:creationId xmlns:a16="http://schemas.microsoft.com/office/drawing/2014/main" id="{4B246878-475C-4D67-B41C-2BC5EAF7FF1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8597" t="21614" r="76456" b="56631"/>
          <a:stretch/>
        </p:blipFill>
        <p:spPr bwMode="auto">
          <a:xfrm>
            <a:off x="6283215" y="1675797"/>
            <a:ext cx="652510" cy="746905"/>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Panneau Recyclage Cartons - Signalisation de Recyclage / Ecologie - REC010">
            <a:extLst>
              <a:ext uri="{FF2B5EF4-FFF2-40B4-BE49-F238E27FC236}">
                <a16:creationId xmlns:a16="http://schemas.microsoft.com/office/drawing/2014/main" id="{F49A053F-ED96-461F-8550-7992CEF89429}"/>
              </a:ext>
            </a:extLst>
          </p:cNvPr>
          <p:cNvSpPr>
            <a:spLocks noChangeAspect="1" noChangeArrowheads="1"/>
          </p:cNvSpPr>
          <p:nvPr/>
        </p:nvSpPr>
        <p:spPr bwMode="auto">
          <a:xfrm>
            <a:off x="6244781" y="2038483"/>
            <a:ext cx="304800" cy="3196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3" name="Picture 8" descr="Icones Carton, images boite Carton png et ico (page 3)">
            <a:extLst>
              <a:ext uri="{FF2B5EF4-FFF2-40B4-BE49-F238E27FC236}">
                <a16:creationId xmlns:a16="http://schemas.microsoft.com/office/drawing/2014/main" id="{A670A98F-8A03-45AC-97E5-D9C18EC6757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31578" y="2052450"/>
            <a:ext cx="368039" cy="3859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cones Carton, images boite Carton png et ico (page 3)">
            <a:extLst>
              <a:ext uri="{FF2B5EF4-FFF2-40B4-BE49-F238E27FC236}">
                <a16:creationId xmlns:a16="http://schemas.microsoft.com/office/drawing/2014/main" id="{062417DF-E237-4CA1-87F4-9BE13111D5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44514" y="2198101"/>
            <a:ext cx="368039" cy="385948"/>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Connecteur droit 36">
            <a:extLst>
              <a:ext uri="{FF2B5EF4-FFF2-40B4-BE49-F238E27FC236}">
                <a16:creationId xmlns:a16="http://schemas.microsoft.com/office/drawing/2014/main" id="{566EAA2C-68BD-4773-8B30-534DF7E15FD9}"/>
              </a:ext>
            </a:extLst>
          </p:cNvPr>
          <p:cNvCxnSpPr>
            <a:cxnSpLocks/>
          </p:cNvCxnSpPr>
          <p:nvPr/>
        </p:nvCxnSpPr>
        <p:spPr>
          <a:xfrm>
            <a:off x="6719457" y="2101994"/>
            <a:ext cx="440363" cy="445731"/>
          </a:xfrm>
          <a:prstGeom prst="line">
            <a:avLst/>
          </a:prstGeom>
          <a:ln w="19050">
            <a:solidFill>
              <a:schemeClr val="tx2"/>
            </a:solidFill>
            <a:tailEnd type="non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FA840CDA-5780-4B55-A654-E551E04384E1}"/>
              </a:ext>
            </a:extLst>
          </p:cNvPr>
          <p:cNvSpPr txBox="1"/>
          <p:nvPr/>
        </p:nvSpPr>
        <p:spPr>
          <a:xfrm>
            <a:off x="4362483" y="5860540"/>
            <a:ext cx="5208235" cy="369332"/>
          </a:xfrm>
          <a:prstGeom prst="rect">
            <a:avLst/>
          </a:prstGeom>
          <a:noFill/>
        </p:spPr>
        <p:txBody>
          <a:bodyPr wrap="square" lIns="0" tIns="0" rIns="0" bIns="0" rtlCol="0">
            <a:spAutoFit/>
          </a:bodyPr>
          <a:lstStyle/>
          <a:p>
            <a:r>
              <a:rPr lang="fr-FR" sz="2400" dirty="0">
                <a:solidFill>
                  <a:srgbClr val="BDCC00"/>
                </a:solidFill>
              </a:rPr>
              <a:t>Au bureau, je suis aussi concerné(e) !</a:t>
            </a:r>
          </a:p>
        </p:txBody>
      </p:sp>
      <p:grpSp>
        <p:nvGrpSpPr>
          <p:cNvPr id="12" name="Groupe 11">
            <a:extLst>
              <a:ext uri="{FF2B5EF4-FFF2-40B4-BE49-F238E27FC236}">
                <a16:creationId xmlns:a16="http://schemas.microsoft.com/office/drawing/2014/main" id="{EEB42436-4C6C-441B-8502-089BD1EC2932}"/>
              </a:ext>
            </a:extLst>
          </p:cNvPr>
          <p:cNvGrpSpPr/>
          <p:nvPr/>
        </p:nvGrpSpPr>
        <p:grpSpPr>
          <a:xfrm>
            <a:off x="3415004" y="5732726"/>
            <a:ext cx="664806" cy="668074"/>
            <a:chOff x="4242319" y="5471469"/>
            <a:chExt cx="664806" cy="668074"/>
          </a:xfrm>
        </p:grpSpPr>
        <p:pic>
          <p:nvPicPr>
            <p:cNvPr id="9" name="Image 8">
              <a:extLst>
                <a:ext uri="{FF2B5EF4-FFF2-40B4-BE49-F238E27FC236}">
                  <a16:creationId xmlns:a16="http://schemas.microsoft.com/office/drawing/2014/main" id="{87AF08F6-E596-4D6B-9054-ADD29E071CE6}"/>
                </a:ext>
              </a:extLst>
            </p:cNvPr>
            <p:cNvPicPr>
              <a:picLocks noChangeAspect="1"/>
            </p:cNvPicPr>
            <p:nvPr/>
          </p:nvPicPr>
          <p:blipFill rotWithShape="1">
            <a:blip r:embed="rId11">
              <a:extLst>
                <a:ext uri="{28A0092B-C50C-407E-A947-70E740481C1C}">
                  <a14:useLocalDpi xmlns:a14="http://schemas.microsoft.com/office/drawing/2010/main" val="0"/>
                </a:ext>
              </a:extLst>
            </a:blip>
            <a:srcRect l="18117" t="17805" r="18196" b="20608"/>
            <a:stretch/>
          </p:blipFill>
          <p:spPr>
            <a:xfrm>
              <a:off x="4270309" y="5471469"/>
              <a:ext cx="636816" cy="615821"/>
            </a:xfrm>
            <a:prstGeom prst="rect">
              <a:avLst/>
            </a:prstGeom>
          </p:spPr>
        </p:pic>
        <p:sp>
          <p:nvSpPr>
            <p:cNvPr id="11" name="Rectangle : coins arrondis 10">
              <a:extLst>
                <a:ext uri="{FF2B5EF4-FFF2-40B4-BE49-F238E27FC236}">
                  <a16:creationId xmlns:a16="http://schemas.microsoft.com/office/drawing/2014/main" id="{E019327B-D8D8-4430-A77B-0B06194A819D}"/>
                </a:ext>
              </a:extLst>
            </p:cNvPr>
            <p:cNvSpPr/>
            <p:nvPr/>
          </p:nvSpPr>
          <p:spPr>
            <a:xfrm>
              <a:off x="4242319" y="5472715"/>
              <a:ext cx="660607" cy="666828"/>
            </a:xfrm>
            <a:prstGeom prst="roundRect">
              <a:avLst/>
            </a:prstGeom>
            <a:noFill/>
            <a:ln w="28575">
              <a:solidFill>
                <a:srgbClr val="BD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49764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469879" y="1250844"/>
            <a:ext cx="11430022" cy="4916276"/>
          </a:xfrm>
        </p:spPr>
        <p:txBody>
          <a:bodyPr/>
          <a:lstStyle/>
          <a:p>
            <a:pPr>
              <a:buClr>
                <a:srgbClr val="BDCC00"/>
              </a:buClr>
              <a:buFont typeface="Wingdings" pitchFamily="2" charset="2"/>
              <a:buChar char="§"/>
            </a:pPr>
            <a:r>
              <a:rPr lang="fr-FR" sz="1600" b="1" i="0" dirty="0">
                <a:solidFill>
                  <a:srgbClr val="BDCC00"/>
                </a:solidFill>
                <a:effectLst/>
                <a:latin typeface="Roboto" panose="02000000000000000000" pitchFamily="2" charset="0"/>
              </a:rPr>
              <a:t>CR-GR-HSE-404 - Sécurité de la conduite des </a:t>
            </a:r>
            <a:r>
              <a:rPr lang="fr-FR" sz="1600" b="1" dirty="0">
                <a:solidFill>
                  <a:srgbClr val="BDCC00"/>
                </a:solidFill>
                <a:effectLst/>
                <a:latin typeface="Roboto" panose="02000000000000000000" pitchFamily="2" charset="0"/>
              </a:rPr>
              <a:t>véhicules routiers : </a:t>
            </a:r>
            <a:br>
              <a:rPr lang="fr-FR" sz="1600" b="1" dirty="0">
                <a:solidFill>
                  <a:srgbClr val="B3D234"/>
                </a:solidFill>
                <a:effectLst/>
                <a:latin typeface="Roboto" panose="02000000000000000000" pitchFamily="2" charset="0"/>
              </a:rPr>
            </a:br>
            <a:r>
              <a:rPr lang="fr-FR" sz="1600" b="0" dirty="0">
                <a:solidFill>
                  <a:srgbClr val="374649"/>
                </a:solidFill>
                <a:effectLst/>
                <a:hlinkClick r:id="rId2"/>
              </a:rPr>
              <a:t>https://toolbox-hse.totalenergies.com/fr/one-maestro/documents-de-la-pyramide-one-maestro/regles-hse-groupe</a:t>
            </a:r>
            <a:endParaRPr lang="fr-FR" sz="1600" dirty="0">
              <a:solidFill>
                <a:srgbClr val="374649"/>
              </a:solidFill>
            </a:endParaRPr>
          </a:p>
          <a:p>
            <a:pPr>
              <a:buClr>
                <a:srgbClr val="BDCC00"/>
              </a:buClr>
              <a:buFont typeface="Wingdings" pitchFamily="2" charset="2"/>
              <a:buChar char="§"/>
            </a:pPr>
            <a:r>
              <a:rPr lang="fr-FR" sz="1600" b="1" dirty="0">
                <a:solidFill>
                  <a:srgbClr val="BDCC00"/>
                </a:solidFill>
                <a:effectLst/>
                <a:latin typeface="Roboto" panose="02000000000000000000" pitchFamily="2" charset="0"/>
              </a:rPr>
              <a:t>CR-GR-HSE-418 - Exigences HSE pour la circulation sur site </a:t>
            </a:r>
            <a:r>
              <a:rPr lang="fr-FR" sz="1600" b="1" dirty="0">
                <a:solidFill>
                  <a:srgbClr val="B3D234"/>
                </a:solidFill>
                <a:effectLst/>
                <a:latin typeface="Roboto" panose="02000000000000000000" pitchFamily="2" charset="0"/>
              </a:rPr>
              <a:t>:  </a:t>
            </a:r>
            <a:br>
              <a:rPr lang="fr-FR" sz="1600" b="1" dirty="0">
                <a:solidFill>
                  <a:srgbClr val="B3D234"/>
                </a:solidFill>
                <a:effectLst/>
                <a:latin typeface="Roboto" panose="02000000000000000000" pitchFamily="2" charset="0"/>
              </a:rPr>
            </a:br>
            <a:r>
              <a:rPr lang="fr-FR" sz="1600" b="0" dirty="0">
                <a:solidFill>
                  <a:srgbClr val="374649"/>
                </a:solidFill>
                <a:effectLst/>
                <a:hlinkClick r:id="rId2"/>
              </a:rPr>
              <a:t>https://toolbox-hse.totalenergies.com/fr/one-maestro/documents-de-la-pyramide-one-maestro/regles-hse-groupe</a:t>
            </a:r>
            <a:endParaRPr lang="fr-FR" sz="1600" b="1" dirty="0">
              <a:solidFill>
                <a:srgbClr val="374649"/>
              </a:solidFill>
              <a:highlight>
                <a:srgbClr val="FFFF00"/>
              </a:highlight>
            </a:endParaRPr>
          </a:p>
          <a:p>
            <a:pPr>
              <a:buClr>
                <a:srgbClr val="BDCC00"/>
              </a:buClr>
              <a:buFont typeface="Wingdings" pitchFamily="2" charset="2"/>
              <a:buChar char="§"/>
            </a:pPr>
            <a:r>
              <a:rPr lang="fr-FR" sz="1600" b="1" dirty="0">
                <a:solidFill>
                  <a:srgbClr val="BDCC00"/>
                </a:solidFill>
              </a:rPr>
              <a:t>E-learning sur la circulation : </a:t>
            </a:r>
            <a:br>
              <a:rPr lang="fr-FR" sz="1600" b="1" dirty="0">
                <a:solidFill>
                  <a:srgbClr val="B3D234"/>
                </a:solidFill>
              </a:rPr>
            </a:br>
            <a:r>
              <a:rPr lang="fr-FR" sz="1600" dirty="0">
                <a:hlinkClick r:id="rId3"/>
              </a:rPr>
              <a:t>https://lizzy.totalenergies.com/</a:t>
            </a:r>
            <a:endParaRPr lang="fr-FR" sz="1600" dirty="0"/>
          </a:p>
          <a:p>
            <a:pPr>
              <a:buClr>
                <a:srgbClr val="BDCC00"/>
              </a:buClr>
              <a:buFont typeface="Wingdings" pitchFamily="2" charset="2"/>
              <a:buChar char="§"/>
            </a:pPr>
            <a:r>
              <a:rPr lang="fr-FR" sz="1600" b="1" dirty="0">
                <a:solidFill>
                  <a:srgbClr val="BDCC00"/>
                </a:solidFill>
              </a:rPr>
              <a:t>Campagne </a:t>
            </a:r>
            <a:r>
              <a:rPr lang="fr-FR" sz="1600" b="1" dirty="0" err="1">
                <a:solidFill>
                  <a:srgbClr val="BDCC00"/>
                </a:solidFill>
              </a:rPr>
              <a:t>SafeDriver</a:t>
            </a:r>
            <a:r>
              <a:rPr lang="fr-FR" sz="1600" b="1" dirty="0">
                <a:solidFill>
                  <a:srgbClr val="BDCC00"/>
                </a:solidFill>
              </a:rPr>
              <a:t> 2019-2021 </a:t>
            </a:r>
            <a:r>
              <a:rPr lang="fr-FR" sz="1600" b="1" dirty="0">
                <a:solidFill>
                  <a:srgbClr val="B3D234"/>
                </a:solidFill>
              </a:rPr>
              <a:t>: </a:t>
            </a:r>
            <a:br>
              <a:rPr lang="fr-FR" sz="1600" b="1" dirty="0">
                <a:solidFill>
                  <a:srgbClr val="B3D234"/>
                </a:solidFill>
              </a:rPr>
            </a:br>
            <a:r>
              <a:rPr lang="fr-FR" sz="1600" dirty="0">
                <a:hlinkClick r:id="rId4"/>
              </a:rPr>
              <a:t>https://toolbox-hse.totalenergies.com/fr/safedriver-2019-2021</a:t>
            </a:r>
            <a:endParaRPr lang="fr-FR" sz="1600" b="1" dirty="0">
              <a:solidFill>
                <a:srgbClr val="EE1C25"/>
              </a:solidFill>
              <a:highlight>
                <a:srgbClr val="FFFF00"/>
              </a:highlight>
            </a:endParaRPr>
          </a:p>
          <a:p>
            <a:pPr>
              <a:buClr>
                <a:srgbClr val="BDCC00"/>
              </a:buClr>
              <a:buFont typeface="Wingdings" pitchFamily="2" charset="2"/>
              <a:buChar char="§"/>
            </a:pPr>
            <a:r>
              <a:rPr lang="fr-FR" sz="1600" b="1" dirty="0">
                <a:solidFill>
                  <a:srgbClr val="BDCC00"/>
                </a:solidFill>
              </a:rPr>
              <a:t>Toolbox HSE (livrets et affiches) : </a:t>
            </a:r>
            <a:br>
              <a:rPr lang="fr-FR" sz="1600" b="1" dirty="0">
                <a:solidFill>
                  <a:srgbClr val="B3D234"/>
                </a:solidFill>
              </a:rPr>
            </a:br>
            <a:r>
              <a:rPr lang="fr-FR" sz="1600" dirty="0">
                <a:hlinkClick r:id="rId5"/>
              </a:rPr>
              <a:t>https://toolbox-hse.totalenergies.com/fr</a:t>
            </a:r>
            <a:endParaRPr lang="fr-FR" sz="1600" dirty="0">
              <a:highlight>
                <a:srgbClr val="FFFF00"/>
              </a:highlight>
            </a:endParaRPr>
          </a:p>
          <a:p>
            <a:pPr>
              <a:buClr>
                <a:srgbClr val="BDCC00"/>
              </a:buClr>
              <a:buFont typeface="Wingdings" pitchFamily="2" charset="2"/>
              <a:buChar char="§"/>
            </a:pPr>
            <a:r>
              <a:rPr lang="fr-FR" sz="1600" b="1" dirty="0">
                <a:solidFill>
                  <a:srgbClr val="BDCC00"/>
                </a:solidFill>
              </a:rPr>
              <a:t>Base REX : </a:t>
            </a:r>
            <a:br>
              <a:rPr lang="fr-FR" sz="1600" b="1" dirty="0">
                <a:solidFill>
                  <a:srgbClr val="B3D234"/>
                </a:solidFill>
              </a:rPr>
            </a:br>
            <a:r>
              <a:rPr lang="fr-FR" sz="1600" dirty="0">
                <a:hlinkClick r:id="rId6"/>
              </a:rPr>
              <a:t>https://totalworkplace.sharepoint.com/sites/GroupHSEREXDataBase/en-us/Pages/REX%20HSE%20Home.aspx</a:t>
            </a:r>
            <a:endParaRPr lang="fr-FR" sz="1600" dirty="0">
              <a:highlight>
                <a:srgbClr val="FFFF00"/>
              </a:highlight>
            </a:endParaRPr>
          </a:p>
          <a:p>
            <a:pPr>
              <a:buClr>
                <a:srgbClr val="BDCC00"/>
              </a:buClr>
              <a:buFont typeface="Wingdings" pitchFamily="2" charset="2"/>
              <a:buChar char="§"/>
            </a:pPr>
            <a:r>
              <a:rPr lang="fr-FR" sz="1600" b="1" dirty="0" err="1">
                <a:solidFill>
                  <a:srgbClr val="BDCC00"/>
                </a:solidFill>
              </a:rPr>
              <a:t>Safety</a:t>
            </a:r>
            <a:r>
              <a:rPr lang="fr-FR" sz="1600" b="1" dirty="0">
                <a:solidFill>
                  <a:srgbClr val="BDCC00"/>
                </a:solidFill>
              </a:rPr>
              <a:t> + (bonnes pratiques par Règle d’or) : </a:t>
            </a:r>
            <a:r>
              <a:rPr lang="fr-FR" sz="1600" dirty="0">
                <a:hlinkClick r:id="rId7"/>
              </a:rPr>
              <a:t>https://safetyplus.totalenergies.com/fr</a:t>
            </a:r>
            <a:endParaRPr lang="fr-FR" sz="1600" dirty="0"/>
          </a:p>
          <a:p>
            <a:pPr marL="180000" lvl="1" indent="0">
              <a:buClr>
                <a:srgbClr val="BDCC00"/>
              </a:buClr>
              <a:buNone/>
            </a:pPr>
            <a:r>
              <a:rPr lang="fr-FR" sz="1100" dirty="0"/>
              <a:t>Quelques bonnes pratiques : </a:t>
            </a:r>
          </a:p>
          <a:p>
            <a:pPr lvl="2">
              <a:buClr>
                <a:srgbClr val="BDCC00"/>
              </a:buClr>
              <a:buFont typeface="Wingdings" pitchFamily="2" charset="2"/>
              <a:buChar char="§"/>
            </a:pPr>
            <a:r>
              <a:rPr lang="fr-FR" sz="1000" dirty="0">
                <a:hlinkClick r:id="rId8"/>
              </a:rPr>
              <a:t>https://safetyplus.totalenergies.com/fr/contribution/jtdttr#</a:t>
            </a:r>
            <a:endParaRPr lang="fr-FR" sz="1000" dirty="0">
              <a:hlinkClick r:id="rId9"/>
            </a:endParaRPr>
          </a:p>
          <a:p>
            <a:pPr lvl="2">
              <a:buClr>
                <a:srgbClr val="BDCC00"/>
              </a:buClr>
              <a:buFont typeface="Wingdings" pitchFamily="2" charset="2"/>
              <a:buChar char="§"/>
            </a:pPr>
            <a:r>
              <a:rPr lang="fr-FR" sz="1000" dirty="0">
                <a:hlinkClick r:id="rId9"/>
              </a:rPr>
              <a:t>https://safetyplus.totalenergies.com/fr/contribution/3qrvgj?p_route=wall&amp;p_qs=rules%3D1</a:t>
            </a:r>
            <a:endParaRPr lang="fr-FR" sz="1000" dirty="0"/>
          </a:p>
          <a:p>
            <a:pPr lvl="2">
              <a:buClr>
                <a:srgbClr val="BDCC00"/>
              </a:buClr>
              <a:buFont typeface="Wingdings" pitchFamily="2" charset="2"/>
              <a:buChar char="§"/>
            </a:pPr>
            <a:r>
              <a:rPr lang="fr-FR" sz="1000" dirty="0">
                <a:hlinkClick r:id="rId10"/>
              </a:rPr>
              <a:t>https://safetyplus.totalenergies.com/fr/contribution/eoxt40?p_route=wall&amp;p_qs=rules%3D1</a:t>
            </a:r>
            <a:endParaRPr lang="fr-FR" sz="1000" dirty="0"/>
          </a:p>
          <a:p>
            <a:pPr lvl="2">
              <a:buClr>
                <a:srgbClr val="BDCC00"/>
              </a:buClr>
              <a:buFont typeface="Wingdings" pitchFamily="2" charset="2"/>
              <a:buChar char="§"/>
            </a:pPr>
            <a:r>
              <a:rPr lang="fr-FR" sz="1000" dirty="0">
                <a:hlinkClick r:id="rId11"/>
              </a:rPr>
              <a:t>https://safetyplus.totalenergies.com/fr/contribution/n78pne?p_route=wall&amp;p_qs=rules%3D1</a:t>
            </a:r>
            <a:endParaRPr lang="fr-FR" sz="1200" dirty="0"/>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fr-FR"/>
              <a:t>Kit de déploiement Règle d’or 2</a:t>
            </a:r>
            <a:endParaRPr lang="fr-FR" dirty="0"/>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dirty="0" smtClean="0"/>
              <a:pPr/>
              <a:t>19</a:t>
            </a:fld>
            <a:endParaRPr lang="fr-FR" dirty="0"/>
          </a:p>
        </p:txBody>
      </p:sp>
      <p:sp>
        <p:nvSpPr>
          <p:cNvPr id="11" name="Titre 2">
            <a:extLst>
              <a:ext uri="{FF2B5EF4-FFF2-40B4-BE49-F238E27FC236}">
                <a16:creationId xmlns:a16="http://schemas.microsoft.com/office/drawing/2014/main" id="{FD44DF68-FB9B-D344-97CE-BD02852E51F2}"/>
              </a:ext>
            </a:extLst>
          </p:cNvPr>
          <p:cNvSpPr>
            <a:spLocks noGrp="1"/>
          </p:cNvSpPr>
          <p:nvPr>
            <p:ph type="title"/>
          </p:nvPr>
        </p:nvSpPr>
        <p:spPr>
          <a:xfrm>
            <a:off x="469879" y="242844"/>
            <a:ext cx="9720000" cy="1008000"/>
          </a:xfrm>
        </p:spPr>
        <p:txBody>
          <a:bodyPr/>
          <a:lstStyle/>
          <a:p>
            <a:r>
              <a:rPr lang="fr-FR" dirty="0">
                <a:solidFill>
                  <a:srgbClr val="354D56"/>
                </a:solidFill>
              </a:rPr>
              <a:t>Nos outils et documents</a:t>
            </a:r>
          </a:p>
        </p:txBody>
      </p:sp>
    </p:spTree>
    <p:extLst>
      <p:ext uri="{BB962C8B-B14F-4D97-AF65-F5344CB8AC3E}">
        <p14:creationId xmlns:p14="http://schemas.microsoft.com/office/powerpoint/2010/main" val="3279526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dirty="0"/>
              <a:t>Kit de déploiement Règle d'or 2</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BDCC00"/>
                </a:solidFill>
              </a:rPr>
              <a:t>01. </a:t>
            </a:r>
            <a:br>
              <a:rPr lang="fr-FR" dirty="0">
                <a:solidFill>
                  <a:srgbClr val="F7941D"/>
                </a:solidFill>
              </a:rPr>
            </a:br>
            <a:r>
              <a:rPr lang="fr-FR" sz="9000" dirty="0">
                <a:solidFill>
                  <a:srgbClr val="354D56"/>
                </a:solidFill>
              </a:rPr>
              <a:t>L’essentiel</a:t>
            </a:r>
          </a:p>
        </p:txBody>
      </p:sp>
    </p:spTree>
    <p:extLst>
      <p:ext uri="{BB962C8B-B14F-4D97-AF65-F5344CB8AC3E}">
        <p14:creationId xmlns:p14="http://schemas.microsoft.com/office/powerpoint/2010/main" val="1180370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469880" y="1250845"/>
            <a:ext cx="9871324" cy="4216704"/>
          </a:xfrm>
        </p:spPr>
        <p:txBody>
          <a:bodyPr/>
          <a:lstStyle/>
          <a:p>
            <a:pPr algn="just">
              <a:spcBef>
                <a:spcPts val="0"/>
              </a:spcBef>
              <a:spcAft>
                <a:spcPts val="600"/>
              </a:spcAft>
              <a:buClr>
                <a:srgbClr val="BDCC00"/>
              </a:buClr>
              <a:buFont typeface="Wingdings" pitchFamily="2" charset="2"/>
              <a:buChar char="§"/>
            </a:pPr>
            <a:r>
              <a:rPr lang="fr-FR" sz="1400" b="1" dirty="0">
                <a:solidFill>
                  <a:srgbClr val="BDCC00"/>
                </a:solidFill>
              </a:rPr>
              <a:t>Danger : </a:t>
            </a:r>
            <a:r>
              <a:rPr lang="fr-FR" sz="1400" dirty="0"/>
              <a:t>Propriété intrinsèque d’un produit, d’un équipement, d’un procédé, d’une situation ou d’une action pouvant entraîner un dommage aux personnes, à l’environnement et/ou aux biens. </a:t>
            </a:r>
            <a:endParaRPr lang="fr-FR" sz="1400" dirty="0">
              <a:highlight>
                <a:srgbClr val="FFFF00"/>
              </a:highlight>
            </a:endParaRPr>
          </a:p>
          <a:p>
            <a:pPr algn="just">
              <a:spcBef>
                <a:spcPts val="0"/>
              </a:spcBef>
              <a:spcAft>
                <a:spcPts val="600"/>
              </a:spcAft>
              <a:buClr>
                <a:srgbClr val="BDCC00"/>
              </a:buClr>
              <a:buFont typeface="Wingdings" pitchFamily="2" charset="2"/>
              <a:buChar char="§"/>
            </a:pPr>
            <a:r>
              <a:rPr lang="fr-FR" sz="1400" b="1" dirty="0">
                <a:solidFill>
                  <a:srgbClr val="BDCC00"/>
                </a:solidFill>
              </a:rPr>
              <a:t>Risque : </a:t>
            </a:r>
            <a:r>
              <a:rPr lang="fr-FR" sz="1400" dirty="0">
                <a:solidFill>
                  <a:srgbClr val="374649"/>
                </a:solidFill>
                <a:ea typeface="Roboto" panose="02000000000000000000" pitchFamily="2" charset="0"/>
              </a:rPr>
              <a:t>Combinaison de la probabilité d'occurrence d'un évènement dangereux et de la gravité de l'impact qui peut résulter de l’exposition au danger. </a:t>
            </a:r>
            <a:endParaRPr lang="fr-FR" sz="1400" i="1" dirty="0"/>
          </a:p>
          <a:p>
            <a:pPr algn="just">
              <a:spcBef>
                <a:spcPts val="0"/>
              </a:spcBef>
              <a:spcAft>
                <a:spcPts val="600"/>
              </a:spcAft>
              <a:buClr>
                <a:srgbClr val="BDCC00"/>
              </a:buClr>
              <a:buFont typeface="Wingdings" pitchFamily="2" charset="2"/>
              <a:buChar char="§"/>
            </a:pPr>
            <a:r>
              <a:rPr lang="fr-FR" sz="1400" b="1" dirty="0">
                <a:solidFill>
                  <a:srgbClr val="BDCC00"/>
                </a:solidFill>
              </a:rPr>
              <a:t>Evènements HSE :</a:t>
            </a:r>
          </a:p>
          <a:p>
            <a:pPr lvl="1" algn="just">
              <a:spcBef>
                <a:spcPts val="0"/>
              </a:spcBef>
              <a:spcAft>
                <a:spcPts val="600"/>
              </a:spcAft>
              <a:buClr>
                <a:srgbClr val="BDCC00"/>
              </a:buClr>
            </a:pPr>
            <a:r>
              <a:rPr lang="fr-FR" sz="1400" b="1" dirty="0">
                <a:solidFill>
                  <a:srgbClr val="BDCC00"/>
                </a:solidFill>
              </a:rPr>
              <a:t>Incident : </a:t>
            </a:r>
            <a:r>
              <a:rPr lang="fr-FR" sz="1400" dirty="0"/>
              <a:t>Tout évènement HSE indésirable soudain et daté qui cause une blessure ou maladie, un dommage aux biens ou installations, une perte de production, une atteinte à l’environnement ou à l’image de la Compagnie. </a:t>
            </a:r>
          </a:p>
          <a:p>
            <a:pPr lvl="1" algn="just">
              <a:spcBef>
                <a:spcPts val="0"/>
              </a:spcBef>
              <a:spcAft>
                <a:spcPts val="600"/>
              </a:spcAft>
              <a:buClr>
                <a:srgbClr val="BDCC00"/>
              </a:buClr>
            </a:pPr>
            <a:r>
              <a:rPr lang="fr-FR" sz="1400" b="1" dirty="0">
                <a:solidFill>
                  <a:srgbClr val="BDCC00"/>
                </a:solidFill>
              </a:rPr>
              <a:t>Presqu’accident : </a:t>
            </a:r>
            <a:r>
              <a:rPr lang="fr-FR" sz="1400" dirty="0"/>
              <a:t>Tout évènement HSE indésirable soudain et daté qui, dans des circonstances légèrement différentes, aurait pu générer des conséquences identiques à celles d’un incident. Un presqu’accident n’a pas de niveau de gravité réelle mais a un niveau de gravité potentielle. </a:t>
            </a:r>
          </a:p>
          <a:p>
            <a:pPr lvl="1" algn="just">
              <a:spcBef>
                <a:spcPts val="0"/>
              </a:spcBef>
              <a:spcAft>
                <a:spcPts val="600"/>
              </a:spcAft>
              <a:buClr>
                <a:srgbClr val="BDCC00"/>
              </a:buClr>
            </a:pPr>
            <a:r>
              <a:rPr lang="fr-FR" sz="1400" b="1" dirty="0">
                <a:solidFill>
                  <a:srgbClr val="BDCC00"/>
                </a:solidFill>
              </a:rPr>
              <a:t>Anomalie : </a:t>
            </a:r>
            <a:r>
              <a:rPr lang="fr-FR" sz="1400" dirty="0"/>
              <a:t>Toute situation ou tout comportement anormal(e), incluant les déviations à un standard, une spécification, une procédure ou une règle. </a:t>
            </a:r>
          </a:p>
          <a:p>
            <a:pPr algn="just">
              <a:spcBef>
                <a:spcPts val="0"/>
              </a:spcBef>
              <a:spcAft>
                <a:spcPts val="600"/>
              </a:spcAft>
              <a:buClr>
                <a:srgbClr val="BDCC00"/>
              </a:buClr>
              <a:buFont typeface="Wingdings" pitchFamily="2" charset="2"/>
              <a:buChar char="§"/>
            </a:pPr>
            <a:r>
              <a:rPr lang="fr-FR" sz="1400" b="1" dirty="0">
                <a:solidFill>
                  <a:srgbClr val="BDCC00"/>
                </a:solidFill>
              </a:rPr>
              <a:t>HIPO (High </a:t>
            </a:r>
            <a:r>
              <a:rPr lang="fr-FR" sz="1400" b="1" dirty="0" err="1">
                <a:solidFill>
                  <a:srgbClr val="BDCC00"/>
                </a:solidFill>
              </a:rPr>
              <a:t>Potential</a:t>
            </a:r>
            <a:r>
              <a:rPr lang="fr-FR" sz="1400" b="1" dirty="0">
                <a:solidFill>
                  <a:srgbClr val="BDCC00"/>
                </a:solidFill>
              </a:rPr>
              <a:t>) : </a:t>
            </a:r>
            <a:r>
              <a:rPr lang="fr-FR" sz="1400" dirty="0"/>
              <a:t>Incident ou presqu’accident de niveau de gravité réelle ≤ 3* et de niveau de gravité potentielle ≥ 4** dans un ou plusieurs domaines de la grille de cotation Compagnie du niveau de gravité réelle et potentielle des évènements HSE. </a:t>
            </a:r>
          </a:p>
          <a:p>
            <a:pPr algn="just">
              <a:spcBef>
                <a:spcPts val="0"/>
              </a:spcBef>
              <a:spcAft>
                <a:spcPts val="600"/>
              </a:spcAft>
              <a:buClr>
                <a:srgbClr val="BDCC00"/>
              </a:buClr>
              <a:buFont typeface="Wingdings" pitchFamily="2" charset="2"/>
              <a:buChar char="§"/>
            </a:pPr>
            <a:r>
              <a:rPr lang="fr-FR" sz="1400" b="1" dirty="0">
                <a:solidFill>
                  <a:srgbClr val="BDCC00"/>
                </a:solidFill>
              </a:rPr>
              <a:t>REX HSE : </a:t>
            </a:r>
            <a:r>
              <a:rPr lang="fr-FR" sz="1400" dirty="0">
                <a:solidFill>
                  <a:srgbClr val="374649"/>
                </a:solidFill>
                <a:ea typeface="Roboto" panose="02000000000000000000" pitchFamily="2" charset="0"/>
              </a:rPr>
              <a:t>Document de partage d’informations sur un évènement HSE, interne ou externe, établi sur la base d’une analyse détaillée et formulant des recommandations.</a:t>
            </a:r>
            <a:endParaRPr lang="fr-FR" sz="1400" i="1" dirty="0"/>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20</a:t>
            </a:fld>
            <a:endParaRPr lang="fr-FR" dirty="0"/>
          </a:p>
        </p:txBody>
      </p:sp>
      <p:sp>
        <p:nvSpPr>
          <p:cNvPr id="8" name="Espace réservé du pied de page 3">
            <a:extLst>
              <a:ext uri="{FF2B5EF4-FFF2-40B4-BE49-F238E27FC236}">
                <a16:creationId xmlns:a16="http://schemas.microsoft.com/office/drawing/2014/main" id="{0298E4CB-DA89-4C4B-BBCE-E4ED4E36112D}"/>
              </a:ext>
            </a:extLst>
          </p:cNvPr>
          <p:cNvSpPr>
            <a:spLocks noGrp="1"/>
          </p:cNvSpPr>
          <p:nvPr>
            <p:ph type="ftr" sz="quarter" idx="15"/>
          </p:nvPr>
        </p:nvSpPr>
        <p:spPr>
          <a:xfrm>
            <a:off x="856680" y="6449983"/>
            <a:ext cx="3600000" cy="252000"/>
          </a:xfrm>
        </p:spPr>
        <p:txBody>
          <a:bodyPr/>
          <a:lstStyle/>
          <a:p>
            <a:r>
              <a:rPr lang="fr-FR"/>
              <a:t>Kit de déploiement Règle d’or 2</a:t>
            </a:r>
            <a:endParaRPr lang="fr-FR" dirty="0"/>
          </a:p>
        </p:txBody>
      </p:sp>
      <p:sp>
        <p:nvSpPr>
          <p:cNvPr id="9" name="ZoneTexte 8">
            <a:extLst>
              <a:ext uri="{FF2B5EF4-FFF2-40B4-BE49-F238E27FC236}">
                <a16:creationId xmlns:a16="http://schemas.microsoft.com/office/drawing/2014/main" id="{6445B0A7-E009-45B5-898A-8C3EE3A88DD8}"/>
              </a:ext>
            </a:extLst>
          </p:cNvPr>
          <p:cNvSpPr txBox="1"/>
          <p:nvPr/>
        </p:nvSpPr>
        <p:spPr>
          <a:xfrm>
            <a:off x="570797" y="5957277"/>
            <a:ext cx="8867843" cy="307777"/>
          </a:xfrm>
          <a:prstGeom prst="rect">
            <a:avLst/>
          </a:prstGeom>
          <a:noFill/>
        </p:spPr>
        <p:txBody>
          <a:bodyPr wrap="square" lIns="0" tIns="0" rIns="0" bIns="0" rtlCol="0">
            <a:spAutoFit/>
          </a:bodyPr>
          <a:lstStyle/>
          <a:p>
            <a:r>
              <a:rPr lang="fr-FR" sz="1000" dirty="0"/>
              <a:t>* Par exemple, les conséquences corporelles dont le niveau de gravité réelle = 3 correspondent à un accident avec arrêt de travail.</a:t>
            </a:r>
            <a:br>
              <a:rPr lang="fr-FR" sz="1000" dirty="0"/>
            </a:br>
            <a:r>
              <a:rPr lang="fr-FR" sz="1000" dirty="0"/>
              <a:t>** Par exemple, les conséquences corporelles dont le niveau de gravité potentielle = 4 correspondent à un décès.</a:t>
            </a:r>
          </a:p>
        </p:txBody>
      </p:sp>
      <p:sp>
        <p:nvSpPr>
          <p:cNvPr id="7" name="Titre 2">
            <a:extLst>
              <a:ext uri="{FF2B5EF4-FFF2-40B4-BE49-F238E27FC236}">
                <a16:creationId xmlns:a16="http://schemas.microsoft.com/office/drawing/2014/main" id="{8BF811BF-C20D-DE43-8E38-ABE8B24D9957}"/>
              </a:ext>
            </a:extLst>
          </p:cNvPr>
          <p:cNvSpPr>
            <a:spLocks noGrp="1"/>
          </p:cNvSpPr>
          <p:nvPr>
            <p:ph type="title"/>
          </p:nvPr>
        </p:nvSpPr>
        <p:spPr>
          <a:xfrm>
            <a:off x="469879" y="242844"/>
            <a:ext cx="9720000" cy="1008000"/>
          </a:xfrm>
        </p:spPr>
        <p:txBody>
          <a:bodyPr/>
          <a:lstStyle/>
          <a:p>
            <a:r>
              <a:rPr lang="fr-FR" dirty="0">
                <a:solidFill>
                  <a:srgbClr val="354D56"/>
                </a:solidFill>
              </a:rPr>
              <a:t>Lexique</a:t>
            </a:r>
          </a:p>
        </p:txBody>
      </p:sp>
    </p:spTree>
    <p:extLst>
      <p:ext uri="{BB962C8B-B14F-4D97-AF65-F5344CB8AC3E}">
        <p14:creationId xmlns:p14="http://schemas.microsoft.com/office/powerpoint/2010/main" val="1178689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BDCC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BDCC00"/>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dirty="0"/>
              <a:t>Kit de déploiement Règle d'or 2</a:t>
            </a: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722414" y="2743645"/>
            <a:ext cx="4581690" cy="1231106"/>
          </a:xfrm>
          <a:prstGeom prst="rect">
            <a:avLst/>
          </a:prstGeom>
          <a:noFill/>
        </p:spPr>
        <p:txBody>
          <a:bodyPr wrap="square" lIns="0" tIns="0" rIns="0" bIns="0" rtlCol="0">
            <a:spAutoFit/>
          </a:bodyPr>
          <a:lstStyle/>
          <a:p>
            <a:r>
              <a:rPr lang="fr-FR" sz="1600" dirty="0"/>
              <a:t>Le pictogramme de la Règle d’or 2 « Circulation » est symbolisé par une voie de circulation et </a:t>
            </a:r>
            <a:br>
              <a:rPr lang="fr-FR" sz="1600" dirty="0"/>
            </a:br>
            <a:r>
              <a:rPr lang="fr-FR" sz="1600" dirty="0"/>
              <a:t>un passage piéton. Il représente ainsi l’ensemble des modes de déplacement : piétons, vélo, véhicules et engins. </a:t>
            </a:r>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dirty="0">
                <a:solidFill>
                  <a:srgbClr val="354D56"/>
                </a:solidFill>
              </a:rPr>
              <a:t>Affiche &amp; </a:t>
            </a:r>
            <a:r>
              <a:rPr lang="fr-FR" dirty="0" err="1">
                <a:solidFill>
                  <a:srgbClr val="354D56"/>
                </a:solidFill>
              </a:rPr>
              <a:t>picto</a:t>
            </a:r>
            <a:endParaRPr lang="fr-FR" dirty="0">
              <a:solidFill>
                <a:srgbClr val="354D56"/>
              </a:solidFill>
            </a:endParaRPr>
          </a:p>
        </p:txBody>
      </p:sp>
      <p:sp>
        <p:nvSpPr>
          <p:cNvPr id="11" name="TextBox 15">
            <a:extLst>
              <a:ext uri="{FF2B5EF4-FFF2-40B4-BE49-F238E27FC236}">
                <a16:creationId xmlns:a16="http://schemas.microsoft.com/office/drawing/2014/main" id="{D3540B15-7F20-6148-AF8C-7E173C416AC8}"/>
              </a:ext>
            </a:extLst>
          </p:cNvPr>
          <p:cNvSpPr txBox="1"/>
          <p:nvPr/>
        </p:nvSpPr>
        <p:spPr>
          <a:xfrm>
            <a:off x="1574681" y="3305889"/>
            <a:ext cx="1888186" cy="246221"/>
          </a:xfrm>
          <a:prstGeom prst="rect">
            <a:avLst/>
          </a:prstGeom>
          <a:noFill/>
        </p:spPr>
        <p:txBody>
          <a:bodyPr wrap="square" lIns="0" tIns="0" rIns="0" bIns="0" rtlCol="0">
            <a:spAutoFit/>
          </a:bodyPr>
          <a:lstStyle/>
          <a:p>
            <a:r>
              <a:rPr lang="fr-FR" sz="1600" dirty="0">
                <a:solidFill>
                  <a:schemeClr val="tx1">
                    <a:alpha val="20000"/>
                  </a:schemeClr>
                </a:solidFill>
              </a:rPr>
              <a:t>Affiche Règle d’or 2</a:t>
            </a:r>
          </a:p>
        </p:txBody>
      </p:sp>
      <p:pic>
        <p:nvPicPr>
          <p:cNvPr id="12" name="Image 11">
            <a:extLst>
              <a:ext uri="{FF2B5EF4-FFF2-40B4-BE49-F238E27FC236}">
                <a16:creationId xmlns:a16="http://schemas.microsoft.com/office/drawing/2014/main" id="{636BA05C-34DE-584C-ADC1-566AC02154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8636" y="1156596"/>
            <a:ext cx="1386869" cy="1386869"/>
          </a:xfrm>
          <a:prstGeom prst="rect">
            <a:avLst/>
          </a:prstGeom>
        </p:spPr>
      </p:pic>
      <p:pic>
        <p:nvPicPr>
          <p:cNvPr id="5" name="Image 4">
            <a:extLst>
              <a:ext uri="{FF2B5EF4-FFF2-40B4-BE49-F238E27FC236}">
                <a16:creationId xmlns:a16="http://schemas.microsoft.com/office/drawing/2014/main" id="{9D9951C4-F35E-43EC-86E9-601A31260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008" y="883958"/>
            <a:ext cx="3820356" cy="5410008"/>
          </a:xfrm>
          <a:prstGeom prst="rect">
            <a:avLst/>
          </a:prstGeom>
        </p:spPr>
      </p:pic>
      <p:pic>
        <p:nvPicPr>
          <p:cNvPr id="6" name="Image 5">
            <a:hlinkClick r:id="rId5"/>
            <a:extLst>
              <a:ext uri="{FF2B5EF4-FFF2-40B4-BE49-F238E27FC236}">
                <a16:creationId xmlns:a16="http://schemas.microsoft.com/office/drawing/2014/main" id="{D8FD9BA7-687D-47AA-BF8D-18C131B62E0B}"/>
              </a:ext>
            </a:extLst>
          </p:cNvPr>
          <p:cNvPicPr>
            <a:picLocks noChangeAspect="1"/>
          </p:cNvPicPr>
          <p:nvPr/>
        </p:nvPicPr>
        <p:blipFill>
          <a:blip r:embed="rId6"/>
          <a:stretch>
            <a:fillRect/>
          </a:stretch>
        </p:blipFill>
        <p:spPr>
          <a:xfrm>
            <a:off x="6748192" y="4129611"/>
            <a:ext cx="4136102" cy="2218939"/>
          </a:xfrm>
          <a:prstGeom prst="rect">
            <a:avLst/>
          </a:prstGeom>
        </p:spPr>
      </p:pic>
      <p:grpSp>
        <p:nvGrpSpPr>
          <p:cNvPr id="10" name="Groupe 9">
            <a:extLst>
              <a:ext uri="{FF2B5EF4-FFF2-40B4-BE49-F238E27FC236}">
                <a16:creationId xmlns:a16="http://schemas.microsoft.com/office/drawing/2014/main" id="{550213DF-55BE-48A9-B972-3EE59611ADF3}"/>
              </a:ext>
            </a:extLst>
          </p:cNvPr>
          <p:cNvGrpSpPr/>
          <p:nvPr/>
        </p:nvGrpSpPr>
        <p:grpSpPr>
          <a:xfrm>
            <a:off x="8464732" y="5085805"/>
            <a:ext cx="740229" cy="435429"/>
            <a:chOff x="8464732" y="5085805"/>
            <a:chExt cx="740229" cy="435429"/>
          </a:xfrm>
        </p:grpSpPr>
        <p:sp>
          <p:nvSpPr>
            <p:cNvPr id="7" name="Rectangle : coins arrondis 6">
              <a:extLst>
                <a:ext uri="{FF2B5EF4-FFF2-40B4-BE49-F238E27FC236}">
                  <a16:creationId xmlns:a16="http://schemas.microsoft.com/office/drawing/2014/main" id="{A274D6B7-E101-4C3D-AE7C-F45F60EEFD6D}"/>
                </a:ext>
              </a:extLst>
            </p:cNvPr>
            <p:cNvSpPr/>
            <p:nvPr/>
          </p:nvSpPr>
          <p:spPr>
            <a:xfrm>
              <a:off x="8464732" y="5085805"/>
              <a:ext cx="740229" cy="435429"/>
            </a:xfrm>
            <a:prstGeom prst="roundRect">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riangle isocèle 8">
              <a:hlinkClick r:id="rId5"/>
              <a:extLst>
                <a:ext uri="{FF2B5EF4-FFF2-40B4-BE49-F238E27FC236}">
                  <a16:creationId xmlns:a16="http://schemas.microsoft.com/office/drawing/2014/main" id="{8C4BDB44-B312-4D0C-8E29-8F1A6A85B162}"/>
                </a:ext>
              </a:extLst>
            </p:cNvPr>
            <p:cNvSpPr/>
            <p:nvPr/>
          </p:nvSpPr>
          <p:spPr>
            <a:xfrm rot="5400000">
              <a:off x="8732385" y="5191369"/>
              <a:ext cx="260469" cy="23152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3393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BDCC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L’essentiel de la Règle d’or 2</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dirty="0"/>
              <a:t>Kit de déploiement Règle d'or 2</a:t>
            </a: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2" name="Text Placeholder 1">
            <a:extLst>
              <a:ext uri="{FF2B5EF4-FFF2-40B4-BE49-F238E27FC236}">
                <a16:creationId xmlns:a16="http://schemas.microsoft.com/office/drawing/2014/main" id="{01089D91-C2A4-4B17-B977-226ABFF4E31E}"/>
              </a:ext>
            </a:extLst>
          </p:cNvPr>
          <p:cNvSpPr txBox="1">
            <a:spLocks/>
          </p:cNvSpPr>
          <p:nvPr/>
        </p:nvSpPr>
        <p:spPr>
          <a:xfrm>
            <a:off x="6580702" y="1840359"/>
            <a:ext cx="5058217" cy="2858963"/>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2" indent="-285750" algn="just">
              <a:spcAft>
                <a:spcPts val="600"/>
              </a:spcAft>
              <a:buClr>
                <a:srgbClr val="BDCC00"/>
              </a:buClr>
              <a:buFont typeface="Wingdings" pitchFamily="2" charset="2"/>
              <a:buChar char="§"/>
            </a:pPr>
            <a:r>
              <a:rPr lang="fr-FR" sz="1400" b="1" dirty="0">
                <a:solidFill>
                  <a:srgbClr val="BDCC00"/>
                </a:solidFill>
              </a:rPr>
              <a:t>Interdiction de tout système de communication en conduisant : </a:t>
            </a:r>
            <a:r>
              <a:rPr lang="fr-FR" sz="1400" dirty="0"/>
              <a:t>téléphone, talkie-walkie, radio.</a:t>
            </a:r>
          </a:p>
          <a:p>
            <a:pPr marL="285750" lvl="2" indent="-285750" algn="just">
              <a:spcAft>
                <a:spcPts val="600"/>
              </a:spcAft>
              <a:buClr>
                <a:srgbClr val="BDCC00"/>
              </a:buClr>
              <a:buFont typeface="Wingdings" pitchFamily="2" charset="2"/>
              <a:buChar char="§"/>
            </a:pPr>
            <a:r>
              <a:rPr lang="fr-FR" sz="1400" b="1" dirty="0">
                <a:solidFill>
                  <a:srgbClr val="BDCC00"/>
                </a:solidFill>
              </a:rPr>
              <a:t>Ajout des conditions de la route : </a:t>
            </a:r>
            <a:r>
              <a:rPr lang="fr-FR" sz="1400" dirty="0"/>
              <a:t>la conduite est adaptée aux conditions de la route (circulation, conditions météorologiques, qualité de la voirie, …).</a:t>
            </a:r>
            <a:endParaRPr lang="fr-FR" sz="1400" b="1" dirty="0">
              <a:solidFill>
                <a:srgbClr val="B3D234"/>
              </a:solidFill>
              <a:highlight>
                <a:srgbClr val="FFFF00"/>
              </a:highlight>
            </a:endParaRPr>
          </a:p>
          <a:p>
            <a:pPr marL="285750" lvl="2" indent="-285750" algn="just">
              <a:spcAft>
                <a:spcPts val="600"/>
              </a:spcAft>
              <a:buClr>
                <a:srgbClr val="BDCC00"/>
              </a:buClr>
              <a:buFont typeface="Wingdings" pitchFamily="2" charset="2"/>
              <a:buChar char="§"/>
            </a:pPr>
            <a:r>
              <a:rPr lang="fr-FR" sz="1400" b="1" dirty="0">
                <a:solidFill>
                  <a:srgbClr val="BDCC00"/>
                </a:solidFill>
              </a:rPr>
              <a:t>Ajout des pistes cyclables : </a:t>
            </a:r>
            <a:r>
              <a:rPr lang="fr-FR" sz="1400" dirty="0"/>
              <a:t>comme les piétons doivent utiliser les voies qui leur sont dédiées, les cyclistes doivent utiliser les pistes cyclables quand elles sont existantes.</a:t>
            </a:r>
          </a:p>
          <a:p>
            <a:pPr marL="285750" lvl="2" indent="-285750" algn="just">
              <a:spcAft>
                <a:spcPts val="600"/>
              </a:spcAft>
              <a:buClr>
                <a:srgbClr val="BDCC00"/>
              </a:buClr>
              <a:buFont typeface="Wingdings" pitchFamily="2" charset="2"/>
              <a:buChar char="§"/>
            </a:pPr>
            <a:r>
              <a:rPr lang="fr-FR" sz="1400" b="1" dirty="0">
                <a:solidFill>
                  <a:srgbClr val="BDCC00"/>
                </a:solidFill>
              </a:rPr>
              <a:t>Ajout du plan de gestion du déplacement : </a:t>
            </a:r>
            <a:r>
              <a:rPr lang="fr-FR" sz="1400" dirty="0"/>
              <a:t>les déplacements** sont gérés par un plan de gestion du déplacement. </a:t>
            </a:r>
            <a:endParaRPr lang="fr-FR" sz="1400" i="1" dirty="0">
              <a:highlight>
                <a:srgbClr val="FFFF00"/>
              </a:highlight>
            </a:endParaRPr>
          </a:p>
        </p:txBody>
      </p:sp>
      <p:sp>
        <p:nvSpPr>
          <p:cNvPr id="14" name="ZoneTexte 13">
            <a:extLst>
              <a:ext uri="{FF2B5EF4-FFF2-40B4-BE49-F238E27FC236}">
                <a16:creationId xmlns:a16="http://schemas.microsoft.com/office/drawing/2014/main" id="{E9813907-D36A-4C2C-B3B3-0728C6B18074}"/>
              </a:ext>
            </a:extLst>
          </p:cNvPr>
          <p:cNvSpPr txBox="1"/>
          <p:nvPr/>
        </p:nvSpPr>
        <p:spPr>
          <a:xfrm>
            <a:off x="6793754" y="6138102"/>
            <a:ext cx="4946653" cy="553998"/>
          </a:xfrm>
          <a:prstGeom prst="rect">
            <a:avLst/>
          </a:prstGeom>
          <a:noFill/>
        </p:spPr>
        <p:txBody>
          <a:bodyPr wrap="square" rtlCol="0">
            <a:spAutoFit/>
          </a:bodyPr>
          <a:lstStyle/>
          <a:p>
            <a:pPr algn="r"/>
            <a:r>
              <a:rPr lang="fr-FR" sz="1000" i="1" dirty="0"/>
              <a:t>* Les </a:t>
            </a:r>
            <a:r>
              <a:rPr lang="fr-FR" sz="1000" i="1" dirty="0" err="1"/>
              <a:t>Company</a:t>
            </a:r>
            <a:r>
              <a:rPr lang="fr-FR" sz="1000" i="1" dirty="0"/>
              <a:t> </a:t>
            </a:r>
            <a:r>
              <a:rPr lang="fr-FR" sz="1000" i="1" dirty="0" err="1"/>
              <a:t>Rules</a:t>
            </a:r>
            <a:r>
              <a:rPr lang="fr-FR" sz="1000" i="1" dirty="0"/>
              <a:t> sont limitées à un usage interne.</a:t>
            </a:r>
          </a:p>
          <a:p>
            <a:pPr algn="r"/>
            <a:r>
              <a:rPr lang="fr-FR" sz="1000" i="1" dirty="0"/>
              <a:t>** Concerne les transports de marchandises et les transports collectifs, de plus de 150 km ou de plus de 3h, </a:t>
            </a:r>
            <a:r>
              <a:rPr lang="fr-FR" sz="1000" i="1" dirty="0">
                <a:hlinkClick r:id="rId3"/>
              </a:rPr>
              <a:t>dans les pays à risques routiers élevés</a:t>
            </a:r>
            <a:r>
              <a:rPr lang="fr-FR" sz="1000" i="1" dirty="0"/>
              <a:t>.</a:t>
            </a:r>
          </a:p>
        </p:txBody>
      </p:sp>
      <p:pic>
        <p:nvPicPr>
          <p:cNvPr id="5" name="Image 4">
            <a:extLst>
              <a:ext uri="{FF2B5EF4-FFF2-40B4-BE49-F238E27FC236}">
                <a16:creationId xmlns:a16="http://schemas.microsoft.com/office/drawing/2014/main" id="{0FD9EE50-5957-B340-8E4B-E8883AD750BB}"/>
              </a:ext>
            </a:extLst>
          </p:cNvPr>
          <p:cNvPicPr>
            <a:picLocks noChangeAspect="1"/>
          </p:cNvPicPr>
          <p:nvPr/>
        </p:nvPicPr>
        <p:blipFill rotWithShape="1">
          <a:blip r:embed="rId4">
            <a:extLst>
              <a:ext uri="{28A0092B-C50C-407E-A947-70E740481C1C}">
                <a14:useLocalDpi xmlns:a14="http://schemas.microsoft.com/office/drawing/2010/main" val="0"/>
              </a:ext>
            </a:extLst>
          </a:blip>
          <a:srcRect l="406" t="301" r="450" b="8292"/>
          <a:stretch/>
        </p:blipFill>
        <p:spPr>
          <a:xfrm>
            <a:off x="591275" y="853236"/>
            <a:ext cx="3901632" cy="5068593"/>
          </a:xfrm>
          <a:prstGeom prst="rect">
            <a:avLst/>
          </a:prstGeom>
        </p:spPr>
      </p:pic>
      <p:sp>
        <p:nvSpPr>
          <p:cNvPr id="16" name="ZoneTexte 15">
            <a:extLst>
              <a:ext uri="{FF2B5EF4-FFF2-40B4-BE49-F238E27FC236}">
                <a16:creationId xmlns:a16="http://schemas.microsoft.com/office/drawing/2014/main" id="{4868B0FB-F8A4-7246-B3C5-BD37151ED181}"/>
              </a:ext>
            </a:extLst>
          </p:cNvPr>
          <p:cNvSpPr txBox="1"/>
          <p:nvPr/>
        </p:nvSpPr>
        <p:spPr>
          <a:xfrm>
            <a:off x="6673303" y="1190684"/>
            <a:ext cx="4299498" cy="523220"/>
          </a:xfrm>
          <a:prstGeom prst="rect">
            <a:avLst/>
          </a:prstGeom>
          <a:noFill/>
        </p:spPr>
        <p:txBody>
          <a:bodyPr wrap="square">
            <a:spAutoFit/>
          </a:bodyPr>
          <a:lstStyle/>
          <a:p>
            <a:pPr marL="0" lvl="2" indent="0">
              <a:buNone/>
            </a:pPr>
            <a:r>
              <a:rPr lang="fr-FR" sz="1400" b="1" dirty="0"/>
              <a:t>Ce qui évolue par rapport à la version 2017 </a:t>
            </a:r>
            <a:br>
              <a:rPr lang="fr-FR" sz="1400" b="1" dirty="0"/>
            </a:br>
            <a:r>
              <a:rPr lang="fr-FR" sz="1400" b="1" dirty="0"/>
              <a:t>des Règles d’or :</a:t>
            </a:r>
          </a:p>
        </p:txBody>
      </p:sp>
      <p:pic>
        <p:nvPicPr>
          <p:cNvPr id="6" name="Image 5">
            <a:extLst>
              <a:ext uri="{FF2B5EF4-FFF2-40B4-BE49-F238E27FC236}">
                <a16:creationId xmlns:a16="http://schemas.microsoft.com/office/drawing/2014/main" id="{D339C0B9-5CAC-3E4F-9208-9863667400AB}"/>
              </a:ext>
            </a:extLst>
          </p:cNvPr>
          <p:cNvPicPr>
            <a:picLocks noChangeAspect="1"/>
          </p:cNvPicPr>
          <p:nvPr/>
        </p:nvPicPr>
        <p:blipFill>
          <a:blip r:embed="rId5"/>
          <a:stretch>
            <a:fillRect/>
          </a:stretch>
        </p:blipFill>
        <p:spPr>
          <a:xfrm>
            <a:off x="6696892" y="5353895"/>
            <a:ext cx="504180" cy="504180"/>
          </a:xfrm>
          <a:prstGeom prst="rect">
            <a:avLst/>
          </a:prstGeom>
        </p:spPr>
      </p:pic>
      <p:sp>
        <p:nvSpPr>
          <p:cNvPr id="19" name="ZoneTexte 18">
            <a:extLst>
              <a:ext uri="{FF2B5EF4-FFF2-40B4-BE49-F238E27FC236}">
                <a16:creationId xmlns:a16="http://schemas.microsoft.com/office/drawing/2014/main" id="{12B5A0FD-6344-1246-A1B9-2EB965A3B883}"/>
              </a:ext>
            </a:extLst>
          </p:cNvPr>
          <p:cNvSpPr txBox="1"/>
          <p:nvPr/>
        </p:nvSpPr>
        <p:spPr>
          <a:xfrm>
            <a:off x="7325036" y="5343253"/>
            <a:ext cx="4275688" cy="507831"/>
          </a:xfrm>
          <a:prstGeom prst="rect">
            <a:avLst/>
          </a:prstGeom>
          <a:noFill/>
        </p:spPr>
        <p:txBody>
          <a:bodyPr wrap="square" lIns="0" tIns="0" rIns="0" bIns="0" rtlCol="0">
            <a:spAutoFit/>
          </a:bodyPr>
          <a:lstStyle/>
          <a:p>
            <a:pPr algn="just"/>
            <a:r>
              <a:rPr lang="fr-FR" sz="1100" dirty="0"/>
              <a:t>La circulation est traitée dans la CR-GR-HSE-418 « Exigences HSE pour la circulation sur site » et la CR-GR-HSE-404 « Sécurité de la conduite des véhicules routiers »*.</a:t>
            </a:r>
          </a:p>
        </p:txBody>
      </p:sp>
    </p:spTree>
    <p:extLst>
      <p:ext uri="{BB962C8B-B14F-4D97-AF65-F5344CB8AC3E}">
        <p14:creationId xmlns:p14="http://schemas.microsoft.com/office/powerpoint/2010/main" val="733464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BDCC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dirty="0">
                <a:solidFill>
                  <a:srgbClr val="354D56"/>
                </a:solidFill>
              </a:rPr>
              <a:t>Accidentologie</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fr-FR" dirty="0"/>
              <a:t>Kit de déploiement Règle d'or 2</a:t>
            </a: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9602" y="1357793"/>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sz="1500" b="1" dirty="0">
                <a:solidFill>
                  <a:srgbClr val="BDCC00"/>
                </a:solidFill>
              </a:rPr>
              <a:t>ACCIDENTOLOGIE DANS LA COMPAGNIE OÙ UNE EXIGENCE DE LA RÈGLE D’OR 2 A ÉTÉ ENFREINTE </a:t>
            </a:r>
            <a:endParaRPr lang="en-US" sz="1500" b="1" dirty="0">
              <a:solidFill>
                <a:srgbClr val="BDCC00"/>
              </a:solidFill>
            </a:endParaRP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31269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a:solidFill>
                  <a:srgbClr val="374649"/>
                </a:solidFill>
                <a:latin typeface="Arial" panose="020B0604020202020204" pitchFamily="34" charset="0"/>
                <a:cs typeface="Arial" panose="020B0604020202020204" pitchFamily="34" charset="0"/>
              </a:rPr>
              <a:t>Décès*</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63499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dirty="0">
                <a:solidFill>
                  <a:srgbClr val="BDCC00"/>
                </a:solidFill>
                <a:latin typeface="Arial MT Light" pitchFamily="2"/>
                <a:cs typeface="Arial" panose="020B0604020202020204" pitchFamily="34" charset="0"/>
              </a:rPr>
              <a:t>5</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a:solidFill>
                  <a:srgbClr val="374649"/>
                </a:solidFill>
                <a:latin typeface="Arial" panose="020B0604020202020204" pitchFamily="34" charset="0"/>
                <a:cs typeface="Arial" panose="020B0604020202020204" pitchFamily="34" charset="0"/>
              </a:rPr>
              <a:t>Accidents avec arrêt**</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59686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dirty="0">
                <a:solidFill>
                  <a:srgbClr val="B3D234"/>
                </a:solidFill>
                <a:latin typeface="Arial MT Light" pitchFamily="2"/>
                <a:cs typeface="Arial" panose="020B0604020202020204" pitchFamily="34" charset="0"/>
              </a:rPr>
              <a:t>36</a:t>
            </a:r>
            <a:endParaRPr lang="fr-FR" sz="3000" spc="25" dirty="0">
              <a:solidFill>
                <a:srgbClr val="B3D234"/>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506962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dirty="0">
                <a:solidFill>
                  <a:srgbClr val="374649"/>
                </a:solidFill>
                <a:latin typeface="Arial" panose="020B0604020202020204" pitchFamily="34" charset="0"/>
                <a:cs typeface="Arial" panose="020B0604020202020204" pitchFamily="34" charset="0"/>
              </a:rPr>
              <a:t>HIPO (Haut Potentiel)**</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89297"/>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dirty="0">
                <a:solidFill>
                  <a:srgbClr val="B3D234"/>
                </a:solidFill>
                <a:latin typeface="Arial MT Light" pitchFamily="2"/>
                <a:cs typeface="Arial" panose="020B0604020202020204" pitchFamily="34" charset="0"/>
              </a:rPr>
              <a:t>63</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456680" y="1362203"/>
            <a:ext cx="5079084" cy="461665"/>
          </a:xfrm>
          <a:prstGeom prst="rect">
            <a:avLst/>
          </a:prstGeom>
          <a:noFill/>
        </p:spPr>
        <p:txBody>
          <a:bodyPr wrap="square" lIns="0" tIns="0" rIns="0" bIns="0">
            <a:spAutoFit/>
          </a:bodyPr>
          <a:lstStyle/>
          <a:p>
            <a:r>
              <a:rPr lang="fr-FR" sz="1500" b="1" dirty="0">
                <a:solidFill>
                  <a:srgbClr val="BDCC00"/>
                </a:solidFill>
              </a:rPr>
              <a:t>PRINCIPAUX RISQUES </a:t>
            </a:r>
            <a:br>
              <a:rPr lang="fr-FR" sz="1500" b="1" dirty="0">
                <a:solidFill>
                  <a:srgbClr val="BDCC00"/>
                </a:solidFill>
              </a:rPr>
            </a:br>
            <a:r>
              <a:rPr lang="fr-FR" sz="1500" b="1" dirty="0">
                <a:solidFill>
                  <a:srgbClr val="BDCC00"/>
                </a:solidFill>
              </a:rPr>
              <a:t>LIÉS À LA CIRCULATION</a:t>
            </a:r>
          </a:p>
        </p:txBody>
      </p:sp>
      <p:sp>
        <p:nvSpPr>
          <p:cNvPr id="66" name="object 2">
            <a:extLst>
              <a:ext uri="{FF2B5EF4-FFF2-40B4-BE49-F238E27FC236}">
                <a16:creationId xmlns:a16="http://schemas.microsoft.com/office/drawing/2014/main" id="{2B21D4A8-5473-CA4E-8760-C823B560A467}"/>
              </a:ext>
            </a:extLst>
          </p:cNvPr>
          <p:cNvSpPr txBox="1"/>
          <p:nvPr/>
        </p:nvSpPr>
        <p:spPr>
          <a:xfrm>
            <a:off x="5749510" y="3806955"/>
            <a:ext cx="1663149"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t>Collision entre</a:t>
            </a:r>
            <a:br>
              <a:rPr lang="fr-FR" sz="1400" dirty="0"/>
            </a:br>
            <a:r>
              <a:rPr lang="fr-FR" sz="1400" dirty="0"/>
              <a:t>véhicules / engins</a:t>
            </a:r>
          </a:p>
        </p:txBody>
      </p:sp>
      <p:sp>
        <p:nvSpPr>
          <p:cNvPr id="70" name="object 2">
            <a:extLst>
              <a:ext uri="{FF2B5EF4-FFF2-40B4-BE49-F238E27FC236}">
                <a16:creationId xmlns:a16="http://schemas.microsoft.com/office/drawing/2014/main" id="{6000B7D5-2CA8-C04B-B94E-28634D819E0E}"/>
              </a:ext>
            </a:extLst>
          </p:cNvPr>
          <p:cNvSpPr txBox="1"/>
          <p:nvPr/>
        </p:nvSpPr>
        <p:spPr>
          <a:xfrm>
            <a:off x="9304818" y="3809499"/>
            <a:ext cx="2541742"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t>Collision, écrasement entre </a:t>
            </a:r>
            <a:br>
              <a:rPr lang="fr-FR" sz="1400" dirty="0"/>
            </a:br>
            <a:r>
              <a:rPr lang="fr-FR" sz="1400" dirty="0"/>
              <a:t>un piéton et un véhicule / engin</a:t>
            </a:r>
          </a:p>
        </p:txBody>
      </p:sp>
      <p:sp>
        <p:nvSpPr>
          <p:cNvPr id="37" name="object 2">
            <a:extLst>
              <a:ext uri="{FF2B5EF4-FFF2-40B4-BE49-F238E27FC236}">
                <a16:creationId xmlns:a16="http://schemas.microsoft.com/office/drawing/2014/main" id="{C2D1B5F2-DA00-4209-A14F-04A762195F4F}"/>
              </a:ext>
            </a:extLst>
          </p:cNvPr>
          <p:cNvSpPr txBox="1"/>
          <p:nvPr/>
        </p:nvSpPr>
        <p:spPr>
          <a:xfrm>
            <a:off x="5747148" y="5096142"/>
            <a:ext cx="1785876"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400" dirty="0"/>
              <a:t>Chute de plain pied</a:t>
            </a:r>
          </a:p>
        </p:txBody>
      </p:sp>
      <p:sp>
        <p:nvSpPr>
          <p:cNvPr id="28" name="object 2">
            <a:extLst>
              <a:ext uri="{FF2B5EF4-FFF2-40B4-BE49-F238E27FC236}">
                <a16:creationId xmlns:a16="http://schemas.microsoft.com/office/drawing/2014/main" id="{81EF0FFB-78D4-4165-8745-653A8F7921A7}"/>
              </a:ext>
            </a:extLst>
          </p:cNvPr>
          <p:cNvSpPr txBox="1"/>
          <p:nvPr/>
        </p:nvSpPr>
        <p:spPr>
          <a:xfrm>
            <a:off x="5747148" y="3081059"/>
            <a:ext cx="1439560"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400" dirty="0"/>
              <a:t>Renversement </a:t>
            </a:r>
          </a:p>
        </p:txBody>
      </p:sp>
      <p:sp>
        <p:nvSpPr>
          <p:cNvPr id="34" name="object 2">
            <a:extLst>
              <a:ext uri="{FF2B5EF4-FFF2-40B4-BE49-F238E27FC236}">
                <a16:creationId xmlns:a16="http://schemas.microsoft.com/office/drawing/2014/main" id="{5EA12267-C683-4CE1-BE88-F411441E4D49}"/>
              </a:ext>
            </a:extLst>
          </p:cNvPr>
          <p:cNvSpPr txBox="1"/>
          <p:nvPr/>
        </p:nvSpPr>
        <p:spPr>
          <a:xfrm>
            <a:off x="9304397" y="5096141"/>
            <a:ext cx="125042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fr-FR" sz="1400" dirty="0"/>
              <a:t>Chute à vélo</a:t>
            </a:r>
          </a:p>
        </p:txBody>
      </p:sp>
      <p:sp>
        <p:nvSpPr>
          <p:cNvPr id="38" name="object 2">
            <a:extLst>
              <a:ext uri="{FF2B5EF4-FFF2-40B4-BE49-F238E27FC236}">
                <a16:creationId xmlns:a16="http://schemas.microsoft.com/office/drawing/2014/main" id="{23C08B3C-40F0-488B-99EB-23941D0218DE}"/>
              </a:ext>
            </a:extLst>
          </p:cNvPr>
          <p:cNvSpPr txBox="1"/>
          <p:nvPr/>
        </p:nvSpPr>
        <p:spPr>
          <a:xfrm>
            <a:off x="9304818" y="2659866"/>
            <a:ext cx="2358862"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a:t>Collision entre un véhicule / engin et l’environnement (arbre, animal, structure, …)</a:t>
            </a:r>
          </a:p>
        </p:txBody>
      </p:sp>
      <p:sp>
        <p:nvSpPr>
          <p:cNvPr id="31" name="object 2">
            <a:extLst>
              <a:ext uri="{FF2B5EF4-FFF2-40B4-BE49-F238E27FC236}">
                <a16:creationId xmlns:a16="http://schemas.microsoft.com/office/drawing/2014/main" id="{B4A4CCD0-D009-4D06-9036-594E1ABABEDF}"/>
              </a:ext>
            </a:extLst>
          </p:cNvPr>
          <p:cNvSpPr txBox="1"/>
          <p:nvPr/>
        </p:nvSpPr>
        <p:spPr>
          <a:xfrm>
            <a:off x="532209" y="5850268"/>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dirty="0">
                <a:solidFill>
                  <a:srgbClr val="374649"/>
                </a:solidFill>
                <a:latin typeface="Arial" panose="020B0604020202020204" pitchFamily="34" charset="0"/>
                <a:cs typeface="Arial" panose="020B0604020202020204" pitchFamily="34" charset="0"/>
              </a:rPr>
              <a:t>* Période 2012-2021</a:t>
            </a:r>
            <a:br>
              <a:rPr lang="fr-FR" sz="1100" spc="25" dirty="0">
                <a:solidFill>
                  <a:srgbClr val="374649"/>
                </a:solidFill>
                <a:latin typeface="Arial" panose="020B0604020202020204" pitchFamily="34" charset="0"/>
                <a:cs typeface="Arial" panose="020B0604020202020204" pitchFamily="34" charset="0"/>
              </a:rPr>
            </a:br>
            <a:r>
              <a:rPr lang="fr-FR" sz="1100" spc="25" dirty="0">
                <a:solidFill>
                  <a:srgbClr val="374649"/>
                </a:solidFill>
                <a:latin typeface="Arial" panose="020B0604020202020204" pitchFamily="34" charset="0"/>
                <a:cs typeface="Arial" panose="020B0604020202020204" pitchFamily="34" charset="0"/>
              </a:rPr>
              <a:t>** Période 2017-2021</a:t>
            </a:r>
          </a:p>
        </p:txBody>
      </p:sp>
      <p:pic>
        <p:nvPicPr>
          <p:cNvPr id="32" name="Picture 8">
            <a:extLst>
              <a:ext uri="{FF2B5EF4-FFF2-40B4-BE49-F238E27FC236}">
                <a16:creationId xmlns:a16="http://schemas.microsoft.com/office/drawing/2014/main" id="{79C9918E-B80E-46D3-8ECC-5FA46BCC6625}"/>
              </a:ext>
            </a:extLst>
          </p:cNvPr>
          <p:cNvPicPr>
            <a:picLocks noChangeAspect="1" noChangeArrowheads="1"/>
          </p:cNvPicPr>
          <p:nvPr/>
        </p:nvPicPr>
        <p:blipFill>
          <a:blip r:embed="rId3" cstate="print"/>
          <a:srcRect/>
          <a:stretch>
            <a:fillRect/>
          </a:stretch>
        </p:blipFill>
        <p:spPr bwMode="auto">
          <a:xfrm rot="10800000" flipH="1">
            <a:off x="4983018" y="3868946"/>
            <a:ext cx="575883" cy="348609"/>
          </a:xfrm>
          <a:prstGeom prst="rect">
            <a:avLst/>
          </a:prstGeom>
          <a:noFill/>
        </p:spPr>
      </p:pic>
      <p:pic>
        <p:nvPicPr>
          <p:cNvPr id="33" name="Picture 8">
            <a:extLst>
              <a:ext uri="{FF2B5EF4-FFF2-40B4-BE49-F238E27FC236}">
                <a16:creationId xmlns:a16="http://schemas.microsoft.com/office/drawing/2014/main" id="{19D32A91-087F-4C23-98E4-21CDC3B3B0D4}"/>
              </a:ext>
            </a:extLst>
          </p:cNvPr>
          <p:cNvPicPr>
            <a:picLocks noChangeAspect="1" noChangeArrowheads="1"/>
          </p:cNvPicPr>
          <p:nvPr/>
        </p:nvPicPr>
        <p:blipFill>
          <a:blip r:embed="rId3" cstate="print"/>
          <a:srcRect/>
          <a:stretch>
            <a:fillRect/>
          </a:stretch>
        </p:blipFill>
        <p:spPr bwMode="auto">
          <a:xfrm>
            <a:off x="4474518" y="2696320"/>
            <a:ext cx="976419" cy="591072"/>
          </a:xfrm>
          <a:prstGeom prst="rect">
            <a:avLst/>
          </a:prstGeom>
          <a:noFill/>
        </p:spPr>
      </p:pic>
      <p:pic>
        <p:nvPicPr>
          <p:cNvPr id="14" name="Image 13">
            <a:extLst>
              <a:ext uri="{FF2B5EF4-FFF2-40B4-BE49-F238E27FC236}">
                <a16:creationId xmlns:a16="http://schemas.microsoft.com/office/drawing/2014/main" id="{F2921F8B-D36B-4385-AF2D-A591FAEB6B0E}"/>
              </a:ext>
            </a:extLst>
          </p:cNvPr>
          <p:cNvPicPr>
            <a:picLocks noChangeAspect="1"/>
          </p:cNvPicPr>
          <p:nvPr/>
        </p:nvPicPr>
        <p:blipFill>
          <a:blip r:embed="rId4"/>
          <a:stretch>
            <a:fillRect/>
          </a:stretch>
        </p:blipFill>
        <p:spPr>
          <a:xfrm>
            <a:off x="7942878" y="4586557"/>
            <a:ext cx="974699" cy="743351"/>
          </a:xfrm>
          <a:prstGeom prst="rect">
            <a:avLst/>
          </a:prstGeom>
        </p:spPr>
      </p:pic>
      <p:pic>
        <p:nvPicPr>
          <p:cNvPr id="2052" name="Picture 4">
            <a:extLst>
              <a:ext uri="{FF2B5EF4-FFF2-40B4-BE49-F238E27FC236}">
                <a16:creationId xmlns:a16="http://schemas.microsoft.com/office/drawing/2014/main" id="{1824445F-6410-4B1F-A4F5-A8C280937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9005" y="4711337"/>
            <a:ext cx="580694" cy="58069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lision Avec La Fine Ligne Piétonne Icône. Le Véhicule Inversent L'homme  Avec Le Pictogramme De Style De Jeu De Symboles Fracas Illustration de  Vecteur - Illustration du voiture, protection: 176948267">
            <a:extLst>
              <a:ext uri="{FF2B5EF4-FFF2-40B4-BE49-F238E27FC236}">
                <a16:creationId xmlns:a16="http://schemas.microsoft.com/office/drawing/2014/main" id="{ECC4AFD0-588F-41E5-A6D0-FA57AA47390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70" t="16653" r="10627" b="20021"/>
          <a:stretch/>
        </p:blipFill>
        <p:spPr bwMode="auto">
          <a:xfrm>
            <a:off x="7934243" y="3504057"/>
            <a:ext cx="939791" cy="79347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id="{219A1305-642B-466D-8BCC-690FE2B9A1E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088" r="79258" b="65473"/>
          <a:stretch/>
        </p:blipFill>
        <p:spPr bwMode="auto">
          <a:xfrm>
            <a:off x="7871758" y="2445384"/>
            <a:ext cx="1185391" cy="92741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a:extLst>
              <a:ext uri="{FF2B5EF4-FFF2-40B4-BE49-F238E27FC236}">
                <a16:creationId xmlns:a16="http://schemas.microsoft.com/office/drawing/2014/main" id="{C5C0BA5B-4FDE-4BE7-B6FD-8FECAD2C576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1753" t="23422" r="23495" b="65218"/>
          <a:stretch/>
        </p:blipFill>
        <p:spPr bwMode="auto">
          <a:xfrm>
            <a:off x="4405818" y="3812418"/>
            <a:ext cx="597682" cy="48412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 1">
            <a:extLst>
              <a:ext uri="{FF2B5EF4-FFF2-40B4-BE49-F238E27FC236}">
                <a16:creationId xmlns:a16="http://schemas.microsoft.com/office/drawing/2014/main" id="{42EC2849-BAD2-0A4E-BC60-D61D250BF6AF}"/>
              </a:ext>
            </a:extLst>
          </p:cNvPr>
          <p:cNvPicPr>
            <a:picLocks noChangeAspect="1"/>
          </p:cNvPicPr>
          <p:nvPr/>
        </p:nvPicPr>
        <p:blipFill>
          <a:blip r:embed="rId8"/>
          <a:stretch>
            <a:fillRect/>
          </a:stretch>
        </p:blipFill>
        <p:spPr>
          <a:xfrm>
            <a:off x="520634" y="2670296"/>
            <a:ext cx="707266" cy="707266"/>
          </a:xfrm>
          <a:prstGeom prst="rect">
            <a:avLst/>
          </a:prstGeom>
        </p:spPr>
      </p:pic>
      <p:pic>
        <p:nvPicPr>
          <p:cNvPr id="7" name="Image 6">
            <a:extLst>
              <a:ext uri="{FF2B5EF4-FFF2-40B4-BE49-F238E27FC236}">
                <a16:creationId xmlns:a16="http://schemas.microsoft.com/office/drawing/2014/main" id="{DC5AFE16-A0F9-0E46-B055-6D8E8C558182}"/>
              </a:ext>
            </a:extLst>
          </p:cNvPr>
          <p:cNvPicPr>
            <a:picLocks noChangeAspect="1"/>
          </p:cNvPicPr>
          <p:nvPr/>
        </p:nvPicPr>
        <p:blipFill>
          <a:blip r:embed="rId9"/>
          <a:stretch>
            <a:fillRect/>
          </a:stretch>
        </p:blipFill>
        <p:spPr>
          <a:xfrm>
            <a:off x="533317" y="4608202"/>
            <a:ext cx="694583" cy="694583"/>
          </a:xfrm>
          <a:prstGeom prst="rect">
            <a:avLst/>
          </a:prstGeom>
        </p:spPr>
      </p:pic>
      <p:pic>
        <p:nvPicPr>
          <p:cNvPr id="9" name="Image 8">
            <a:extLst>
              <a:ext uri="{FF2B5EF4-FFF2-40B4-BE49-F238E27FC236}">
                <a16:creationId xmlns:a16="http://schemas.microsoft.com/office/drawing/2014/main" id="{C345D6B4-F480-C64B-8954-9013B860411B}"/>
              </a:ext>
            </a:extLst>
          </p:cNvPr>
          <p:cNvPicPr>
            <a:picLocks noChangeAspect="1"/>
          </p:cNvPicPr>
          <p:nvPr/>
        </p:nvPicPr>
        <p:blipFill>
          <a:blip r:embed="rId10"/>
          <a:stretch>
            <a:fillRect/>
          </a:stretch>
        </p:blipFill>
        <p:spPr>
          <a:xfrm>
            <a:off x="543422" y="3643669"/>
            <a:ext cx="684478" cy="684478"/>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fr-FR" dirty="0"/>
              <a:t>Kit de déploiement Règle d'or 2</a:t>
            </a: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dirty="0">
                <a:solidFill>
                  <a:srgbClr val="BDCC00"/>
                </a:solidFill>
              </a:rPr>
              <a:t>02. </a:t>
            </a:r>
            <a:br>
              <a:rPr lang="fr-FR" dirty="0">
                <a:solidFill>
                  <a:srgbClr val="F7941D"/>
                </a:solidFill>
              </a:rPr>
            </a:br>
            <a:r>
              <a:rPr lang="fr-FR" sz="9000" dirty="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7</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2155883685"/>
              </p:ext>
            </p:extLst>
          </p:nvPr>
        </p:nvGraphicFramePr>
        <p:xfrm>
          <a:off x="569263" y="1019994"/>
          <a:ext cx="9362973" cy="4573214"/>
        </p:xfrm>
        <a:graphic>
          <a:graphicData uri="http://schemas.openxmlformats.org/drawingml/2006/table">
            <a:tbl>
              <a:tblPr firstRow="1" bandRow="1">
                <a:tableStyleId>{D27102A9-8310-4765-A935-A1911B00CA55}</a:tableStyleId>
              </a:tblPr>
              <a:tblGrid>
                <a:gridCol w="5507446">
                  <a:extLst>
                    <a:ext uri="{9D8B030D-6E8A-4147-A177-3AD203B41FA5}">
                      <a16:colId xmlns:a16="http://schemas.microsoft.com/office/drawing/2014/main" val="2770995818"/>
                    </a:ext>
                  </a:extLst>
                </a:gridCol>
                <a:gridCol w="2979790">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73140">
                <a:tc>
                  <a:txBody>
                    <a:bodyPr/>
                    <a:lstStyle/>
                    <a:p>
                      <a:pPr algn="ctr"/>
                      <a:r>
                        <a:rPr lang="fr-FR" sz="1400" dirty="0">
                          <a:solidFill>
                            <a:schemeClr val="bg1"/>
                          </a:solidFill>
                        </a:rPr>
                        <a:t>EXIGENCE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BDCC00"/>
                    </a:solidFill>
                  </a:tcPr>
                </a:tc>
                <a:tc>
                  <a:txBody>
                    <a:bodyPr/>
                    <a:lstStyle/>
                    <a:p>
                      <a:pPr algn="ctr"/>
                      <a:r>
                        <a:rPr lang="fr-FR" sz="1400" dirty="0">
                          <a:solidFill>
                            <a:schemeClr val="bg1"/>
                          </a:solidFill>
                        </a:rPr>
                        <a:t>ÉVÈNEMENT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BDCC00"/>
                    </a:solidFill>
                  </a:tcPr>
                </a:tc>
                <a:tc>
                  <a:txBody>
                    <a:bodyPr/>
                    <a:lstStyle/>
                    <a:p>
                      <a:pPr algn="ctr"/>
                      <a:r>
                        <a:rPr lang="fr-FR" sz="1400" dirty="0">
                          <a:solidFill>
                            <a:schemeClr val="bg1"/>
                          </a:solidFill>
                        </a:rPr>
                        <a:t>SLIDE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BDCC00"/>
                    </a:solidFill>
                  </a:tcPr>
                </a:tc>
                <a:extLst>
                  <a:ext uri="{0D108BD9-81ED-4DB2-BD59-A6C34878D82A}">
                    <a16:rowId xmlns:a16="http://schemas.microsoft.com/office/drawing/2014/main" val="4129790407"/>
                  </a:ext>
                </a:extLst>
              </a:tr>
              <a:tr h="401519">
                <a:tc>
                  <a:txBody>
                    <a:bodyPr/>
                    <a:lstStyle/>
                    <a:p>
                      <a:r>
                        <a:rPr lang="fr-FR" sz="1200" b="1" dirty="0">
                          <a:solidFill>
                            <a:srgbClr val="374649"/>
                          </a:solidFill>
                        </a:rPr>
                        <a:t>1. Je contrôle l’état de mon véhicule avant utilisation.</a:t>
                      </a: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dirty="0"/>
                        <a:t>COMMENT CONTRÔLER L’ÉTAT DE MON VÉHICULE ?</a:t>
                      </a:r>
                      <a:endParaRPr lang="fr-FR" sz="1100" dirty="0">
                        <a:highlight>
                          <a:srgbClr val="FFFF00"/>
                        </a:highlight>
                      </a:endParaRP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N°8</a:t>
                      </a:r>
                      <a:endParaRPr lang="fr-FR" sz="1200" b="1" dirty="0">
                        <a:solidFill>
                          <a:srgbClr val="BDCC00"/>
                        </a:solidFill>
                      </a:endParaRPr>
                    </a:p>
                  </a:txBody>
                  <a:tcPr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21267622"/>
                  </a:ext>
                </a:extLst>
              </a:tr>
              <a:tr h="408874">
                <a:tc>
                  <a:txBody>
                    <a:bodyPr/>
                    <a:lstStyle/>
                    <a:p>
                      <a:r>
                        <a:rPr lang="fr-FR" sz="1200" b="1" dirty="0">
                          <a:solidFill>
                            <a:srgbClr val="374649"/>
                          </a:solidFill>
                        </a:rPr>
                        <a:t>2. J’attache toujours ma ceinture de sécurité. </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r>
                        <a:rPr kumimoji="0" lang="fr-FR" sz="1100" b="0" i="0" u="none" strike="noStrike" kern="1200" cap="none" spc="0" normalizeH="0" baseline="0" noProof="0" dirty="0">
                          <a:ln>
                            <a:noFill/>
                          </a:ln>
                          <a:solidFill>
                            <a:srgbClr val="374649"/>
                          </a:solidFill>
                          <a:effectLst/>
                          <a:uLnTx/>
                          <a:uFillTx/>
                          <a:latin typeface="+mn-lt"/>
                          <a:ea typeface="+mn-ea"/>
                          <a:cs typeface="+mn-cs"/>
                        </a:rPr>
                        <a:t>ACCIDENT D’UNE NAVETTE</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N°9</a:t>
                      </a:r>
                      <a:endParaRPr lang="fr-FR" sz="1200" b="1" dirty="0">
                        <a:solidFill>
                          <a:srgbClr val="BDCC00"/>
                        </a:solidFill>
                      </a:endParaRP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extLst>
                  <a:ext uri="{0D108BD9-81ED-4DB2-BD59-A6C34878D82A}">
                    <a16:rowId xmlns:a16="http://schemas.microsoft.com/office/drawing/2014/main" val="3831168532"/>
                  </a:ext>
                </a:extLst>
              </a:tr>
              <a:tr h="440818">
                <a:tc>
                  <a:txBody>
                    <a:bodyPr/>
                    <a:lstStyle/>
                    <a:p>
                      <a:r>
                        <a:rPr lang="fr-FR" sz="1200" b="1" dirty="0">
                          <a:solidFill>
                            <a:srgbClr val="374649"/>
                          </a:solidFill>
                        </a:rPr>
                        <a:t>3. Je respecte la limitation de vitesse.</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fr-FR" sz="1100" dirty="0"/>
                        <a:t>RENVERSEMENT D’UN CAMION SUR UNE ROUTE EN TRAVAUX</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N°10</a:t>
                      </a: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98403165"/>
                  </a:ext>
                </a:extLst>
              </a:tr>
              <a:tr h="543812">
                <a:tc>
                  <a:txBody>
                    <a:bodyPr/>
                    <a:lstStyle/>
                    <a:p>
                      <a:r>
                        <a:rPr lang="fr-FR" sz="1200" b="1" dirty="0">
                          <a:solidFill>
                            <a:srgbClr val="374649"/>
                          </a:solidFill>
                        </a:rPr>
                        <a:t>3. J’adapte ma conduite aux conditions de la route.</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r>
                        <a:rPr lang="fr-FR" sz="1100" dirty="0"/>
                        <a:t>RENVERSEMENT D’UN CAMION CITERNE SUR UNE ROUTE EN MAUVAISE CONDITION</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N°11</a:t>
                      </a:r>
                      <a:endParaRPr lang="fr-FR" sz="1200" b="1" dirty="0">
                        <a:solidFill>
                          <a:srgbClr val="BDCC00"/>
                        </a:solidFill>
                      </a:endParaRP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extLst>
                  <a:ext uri="{0D108BD9-81ED-4DB2-BD59-A6C34878D82A}">
                    <a16:rowId xmlns:a16="http://schemas.microsoft.com/office/drawing/2014/main" val="3850331075"/>
                  </a:ext>
                </a:extLst>
              </a:tr>
              <a:tr h="480854">
                <a:tc>
                  <a:txBody>
                    <a:bodyPr/>
                    <a:lstStyle/>
                    <a:p>
                      <a:r>
                        <a:rPr lang="fr-FR" sz="1200" b="1" dirty="0">
                          <a:solidFill>
                            <a:srgbClr val="374649"/>
                          </a:solidFill>
                        </a:rPr>
                        <a:t>4. Je n’utilise aucun système de communication en conduisant, tel que téléphone, talkie-walkie et radio, même avec un kit mains libres.</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LA </a:t>
                      </a:r>
                      <a:r>
                        <a:rPr kumimoji="0" lang="fr-FR" sz="1100" b="0" i="0" u="none" strike="noStrike" kern="1200" cap="none" spc="0" normalizeH="0" baseline="0" noProof="0" dirty="0">
                          <a:ln>
                            <a:noFill/>
                          </a:ln>
                          <a:solidFill>
                            <a:srgbClr val="374649"/>
                          </a:solidFill>
                          <a:effectLst/>
                          <a:uLnTx/>
                          <a:uFillTx/>
                          <a:latin typeface="+mn-lt"/>
                          <a:ea typeface="+mn-ea"/>
                          <a:cs typeface="+mn-cs"/>
                        </a:rPr>
                        <a:t>DISTRACTION AU VOLANT PAR LES SYSTEMES DE COMMUNICATION</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N°12</a:t>
                      </a:r>
                      <a:endParaRPr lang="fr-FR" sz="1200" b="1" dirty="0">
                        <a:solidFill>
                          <a:srgbClr val="BDCC00"/>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09390887"/>
                  </a:ext>
                </a:extLst>
              </a:tr>
              <a:tr h="432768">
                <a:tc>
                  <a:txBody>
                    <a:bodyPr/>
                    <a:lstStyle/>
                    <a:p>
                      <a:r>
                        <a:rPr lang="fr-FR" sz="1200" b="1" dirty="0">
                          <a:solidFill>
                            <a:srgbClr val="374649"/>
                          </a:solidFill>
                        </a:rPr>
                        <a:t>5. Je respecte les temps de conduite autorisés.</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374649"/>
                          </a:solidFill>
                          <a:effectLst/>
                          <a:uLnTx/>
                          <a:uFillTx/>
                          <a:latin typeface="+mn-lt"/>
                          <a:ea typeface="+mn-ea"/>
                          <a:cs typeface="+mn-cs"/>
                        </a:rPr>
                        <a:t>L’IMPORTANCE DE RESPECTER LES TEMPS DE CONDUITE AUTORISÉS </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N°13</a:t>
                      </a:r>
                      <a:endParaRPr lang="fr-FR" sz="1200" b="1" dirty="0">
                        <a:solidFill>
                          <a:srgbClr val="BDCC00"/>
                        </a:solidFill>
                      </a:endParaRP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extLst>
                  <a:ext uri="{0D108BD9-81ED-4DB2-BD59-A6C34878D82A}">
                    <a16:rowId xmlns:a16="http://schemas.microsoft.com/office/drawing/2014/main" val="1517576292"/>
                  </a:ext>
                </a:extLst>
              </a:tr>
              <a:tr h="432768">
                <a:tc>
                  <a:txBody>
                    <a:bodyPr/>
                    <a:lstStyle/>
                    <a:p>
                      <a:r>
                        <a:rPr lang="fr-FR" sz="1200" b="1" dirty="0">
                          <a:solidFill>
                            <a:srgbClr val="374649"/>
                          </a:solidFill>
                        </a:rPr>
                        <a:t>5. Je respecte le plan de gestion du déplacement.</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srgbClr val="374649"/>
                          </a:solidFill>
                          <a:effectLst/>
                          <a:uLnTx/>
                          <a:uFillTx/>
                          <a:latin typeface="+mn-lt"/>
                          <a:ea typeface="+mn-ea"/>
                          <a:cs typeface="+mn-cs"/>
                        </a:rPr>
                        <a:t>RENVERSEMENT POIDS LOURD </a:t>
                      </a:r>
                      <a:r>
                        <a:rPr lang="fr-FR" sz="1100" b="0" dirty="0">
                          <a:solidFill>
                            <a:srgbClr val="354D56"/>
                          </a:solidFill>
                        </a:rPr>
                        <a:t>SUR UNE ROUTE EN CONSTRUCTION</a:t>
                      </a:r>
                      <a:endParaRPr kumimoji="0" lang="fr-FR" sz="1100" b="0" i="0" u="none" strike="noStrike" kern="1200" cap="none" spc="0" normalizeH="0" baseline="0" noProof="0" dirty="0">
                        <a:ln>
                          <a:noFill/>
                        </a:ln>
                        <a:solidFill>
                          <a:srgbClr val="374649"/>
                        </a:solidFill>
                        <a:effectLst/>
                        <a:uLnTx/>
                        <a:uFillTx/>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N°14</a:t>
                      </a:r>
                      <a:endParaRPr lang="fr-FR" sz="1200" b="1" dirty="0">
                        <a:solidFill>
                          <a:srgbClr val="BDCC00"/>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64361332"/>
                  </a:ext>
                </a:extLst>
              </a:tr>
              <a:tr h="416740">
                <a:tc>
                  <a:txBody>
                    <a:bodyPr/>
                    <a:lstStyle/>
                    <a:p>
                      <a:r>
                        <a:rPr lang="fr-FR" sz="1200" b="1" dirty="0">
                          <a:solidFill>
                            <a:srgbClr val="374649"/>
                          </a:solidFill>
                        </a:rPr>
                        <a:t>6. J’emprunte les voies dédiées aux piétons et les pistes cyclables.</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r>
                        <a:rPr kumimoji="0" lang="fr-FR" sz="1100" b="0" i="0" u="none" strike="noStrike" kern="1200" cap="none" spc="0" normalizeH="0" baseline="0" noProof="0" dirty="0">
                          <a:ln>
                            <a:noFill/>
                          </a:ln>
                          <a:solidFill>
                            <a:srgbClr val="374649"/>
                          </a:solidFill>
                          <a:effectLst/>
                          <a:uLnTx/>
                          <a:uFillTx/>
                          <a:latin typeface="+mn-lt"/>
                          <a:ea typeface="+mn-ea"/>
                          <a:cs typeface="+mn-cs"/>
                        </a:rPr>
                        <a:t>PERSONNE RENVERSÉE PAR UN VÉHICULE À LA SORTIE D’UN PARKING</a:t>
                      </a: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N°15</a:t>
                      </a:r>
                      <a:endParaRPr lang="fr-FR" sz="1200" b="1" dirty="0">
                        <a:solidFill>
                          <a:srgbClr val="BDCC00"/>
                        </a:solidFill>
                      </a:endParaRPr>
                    </a:p>
                  </a:txBody>
                  <a:tcPr anchor="ctr">
                    <a:lnL>
                      <a:noFill/>
                    </a:lnL>
                    <a:lnR>
                      <a:noFill/>
                    </a:lnR>
                    <a:lnT>
                      <a:noFill/>
                    </a:lnT>
                    <a:lnB>
                      <a:noFill/>
                    </a:lnB>
                    <a:lnTlToBr w="12700" cmpd="sng">
                      <a:noFill/>
                      <a:prstDash val="solid"/>
                    </a:lnTlToBr>
                    <a:lnBlToTr w="12700" cmpd="sng">
                      <a:noFill/>
                      <a:prstDash val="solid"/>
                    </a:lnBlToTr>
                    <a:solidFill>
                      <a:srgbClr val="BDCC00">
                        <a:alpha val="20000"/>
                      </a:srgbClr>
                    </a:solidFill>
                  </a:tcPr>
                </a:tc>
                <a:extLst>
                  <a:ext uri="{0D108BD9-81ED-4DB2-BD59-A6C34878D82A}">
                    <a16:rowId xmlns:a16="http://schemas.microsoft.com/office/drawing/2014/main" val="157094689"/>
                  </a:ext>
                </a:extLst>
              </a:tr>
              <a:tr h="456192">
                <a:tc>
                  <a:txBody>
                    <a:bodyPr/>
                    <a:lstStyle/>
                    <a:p>
                      <a:r>
                        <a:rPr lang="fr-FR" sz="1200" b="1" dirty="0">
                          <a:solidFill>
                            <a:srgbClr val="374649"/>
                          </a:solidFill>
                        </a:rPr>
                        <a:t>7. Je tiens la rampe dans les escaliers.</a:t>
                      </a:r>
                    </a:p>
                  </a:txBody>
                  <a:tcPr anchor="ctr">
                    <a:lnL>
                      <a:noFill/>
                    </a:lnL>
                    <a:lnR>
                      <a:noFill/>
                    </a:lnR>
                    <a:lnT>
                      <a:noFill/>
                    </a:lnT>
                    <a:lnB w="12700" cmpd="sng">
                      <a:noFill/>
                    </a:lnB>
                    <a:lnTlToBr w="12700" cmpd="sng">
                      <a:noFill/>
                      <a:prstDash val="solid"/>
                    </a:lnTlToBr>
                    <a:lnBlToTr w="12700" cmpd="sng">
                      <a:noFill/>
                      <a:prstDash val="solid"/>
                    </a:lnBlToTr>
                    <a:noFill/>
                  </a:tcPr>
                </a:tc>
                <a:tc>
                  <a:txBody>
                    <a:bodyPr/>
                    <a:lstStyle/>
                    <a:p>
                      <a:r>
                        <a:rPr kumimoji="0" lang="fr-FR" sz="1100" b="0" i="0" u="none" strike="noStrike" kern="1200" cap="none" spc="0" normalizeH="0" baseline="0" noProof="0" dirty="0">
                          <a:ln>
                            <a:noFill/>
                          </a:ln>
                          <a:solidFill>
                            <a:srgbClr val="374649"/>
                          </a:solidFill>
                          <a:effectLst/>
                          <a:uLnTx/>
                          <a:uFillTx/>
                          <a:latin typeface="+mn-lt"/>
                          <a:ea typeface="+mn-ea"/>
                          <a:cs typeface="+mn-cs"/>
                        </a:rPr>
                        <a:t>CHUTE DANS LES ESCALIERS</a:t>
                      </a:r>
                    </a:p>
                  </a:txBody>
                  <a:tcPr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dirty="0">
                          <a:ln>
                            <a:noFill/>
                          </a:ln>
                          <a:solidFill>
                            <a:srgbClr val="BDCC00"/>
                          </a:solidFill>
                          <a:effectLst/>
                          <a:uLnTx/>
                          <a:uFillTx/>
                          <a:latin typeface="Arial" panose="020B0604020202020204"/>
                          <a:ea typeface="+mn-ea"/>
                          <a:cs typeface="+mn-cs"/>
                        </a:rPr>
                        <a:t>N°16</a:t>
                      </a:r>
                      <a:endParaRPr lang="fr-FR" sz="1200" b="1" dirty="0">
                        <a:solidFill>
                          <a:srgbClr val="BDCC00"/>
                        </a:solidFill>
                      </a:endParaRPr>
                    </a:p>
                  </a:txBody>
                  <a:tcPr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4381458"/>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868229"/>
            <a:ext cx="9720001" cy="338554"/>
          </a:xfrm>
          <a:prstGeom prst="rect">
            <a:avLst/>
          </a:prstGeom>
          <a:noFill/>
        </p:spPr>
        <p:txBody>
          <a:bodyPr wrap="square" lIns="0" tIns="0" rIns="0" bIns="0" rtlCol="0">
            <a:spAutoFit/>
          </a:bodyPr>
          <a:lstStyle/>
          <a:p>
            <a:pPr algn="l"/>
            <a:r>
              <a:rPr lang="fr-FR" sz="1100" dirty="0"/>
              <a:t>Les descriptions des circonstances et des conséquences ont été simplifiées pour une meilleure compréhension</a:t>
            </a:r>
            <a:br>
              <a:rPr lang="fr-FR" sz="1100" dirty="0"/>
            </a:br>
            <a:r>
              <a:rPr lang="fr-FR" sz="1100" dirty="0"/>
              <a:t>Un lien vers chaque REX est disponible, pour plus d’informations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dirty="0">
                <a:solidFill>
                  <a:srgbClr val="354D56"/>
                </a:solidFill>
              </a:rPr>
              <a:t>Illustration des exigences</a:t>
            </a:r>
          </a:p>
        </p:txBody>
      </p:sp>
    </p:spTree>
    <p:extLst>
      <p:ext uri="{BB962C8B-B14F-4D97-AF65-F5344CB8AC3E}">
        <p14:creationId xmlns:p14="http://schemas.microsoft.com/office/powerpoint/2010/main" val="4163919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8</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9329" y="1353766"/>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COMMENT CONTRÔLER L’ÉTAT DE MON VÉHICULE LEGER ?</a:t>
            </a:r>
          </a:p>
        </p:txBody>
      </p:sp>
      <p:cxnSp>
        <p:nvCxnSpPr>
          <p:cNvPr id="60" name="Connecteur droit 59">
            <a:extLst>
              <a:ext uri="{FF2B5EF4-FFF2-40B4-BE49-F238E27FC236}">
                <a16:creationId xmlns:a16="http://schemas.microsoft.com/office/drawing/2014/main" id="{4EE5E49C-3990-9D49-A1A5-356559BC9697}"/>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63" name="Text Placeholder 1">
            <a:extLst>
              <a:ext uri="{FF2B5EF4-FFF2-40B4-BE49-F238E27FC236}">
                <a16:creationId xmlns:a16="http://schemas.microsoft.com/office/drawing/2014/main" id="{EBAE585B-C98A-4022-B6A5-9C56BD11034A}"/>
              </a:ext>
            </a:extLst>
          </p:cNvPr>
          <p:cNvSpPr txBox="1">
            <a:spLocks/>
          </p:cNvSpPr>
          <p:nvPr/>
        </p:nvSpPr>
        <p:spPr>
          <a:xfrm>
            <a:off x="4531222" y="357499"/>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dirty="0"/>
              <a:t>1. Je contrôle </a:t>
            </a:r>
            <a:r>
              <a:rPr lang="fr-FR" sz="1800" dirty="0"/>
              <a:t>l’état de mon véhicule </a:t>
            </a:r>
            <a:br>
              <a:rPr lang="fr-FR" sz="1800" dirty="0"/>
            </a:br>
            <a:r>
              <a:rPr lang="fr-FR" sz="1800" dirty="0"/>
              <a:t>avant utilisation.</a:t>
            </a:r>
            <a:endParaRPr lang="fr-FR" sz="1800" dirty="0">
              <a:cs typeface="Arial" panose="020B0604020202020204"/>
            </a:endParaRPr>
          </a:p>
        </p:txBody>
      </p:sp>
      <p:sp>
        <p:nvSpPr>
          <p:cNvPr id="64" name="Text Placeholder 1">
            <a:extLst>
              <a:ext uri="{FF2B5EF4-FFF2-40B4-BE49-F238E27FC236}">
                <a16:creationId xmlns:a16="http://schemas.microsoft.com/office/drawing/2014/main" id="{D3B0785C-F962-42AD-BF54-88724BC49355}"/>
              </a:ext>
            </a:extLst>
          </p:cNvPr>
          <p:cNvSpPr txBox="1">
            <a:spLocks/>
          </p:cNvSpPr>
          <p:nvPr/>
        </p:nvSpPr>
        <p:spPr>
          <a:xfrm>
            <a:off x="8342727" y="3227567"/>
            <a:ext cx="3363060"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fr-FR" sz="1300" b="1" dirty="0"/>
              <a:t>Je vérifie l’état des feux arrière </a:t>
            </a:r>
            <a:r>
              <a:rPr lang="fr-FR" sz="1300" dirty="0"/>
              <a:t>pour être vu par les autres usagers de la route.</a:t>
            </a:r>
          </a:p>
        </p:txBody>
      </p:sp>
      <p:pic>
        <p:nvPicPr>
          <p:cNvPr id="67" name="Image 66">
            <a:extLst>
              <a:ext uri="{FF2B5EF4-FFF2-40B4-BE49-F238E27FC236}">
                <a16:creationId xmlns:a16="http://schemas.microsoft.com/office/drawing/2014/main" id="{3B1276AA-074F-4D76-A94C-ED34BE5E7DA0}"/>
              </a:ext>
            </a:extLst>
          </p:cNvPr>
          <p:cNvPicPr>
            <a:picLocks noChangeAspect="1"/>
          </p:cNvPicPr>
          <p:nvPr/>
        </p:nvPicPr>
        <p:blipFill rotWithShape="1">
          <a:blip r:embed="rId3"/>
          <a:srcRect t="18918" r="10639" b="16829"/>
          <a:stretch/>
        </p:blipFill>
        <p:spPr>
          <a:xfrm>
            <a:off x="8429181" y="1830987"/>
            <a:ext cx="3225553" cy="1269581"/>
          </a:xfrm>
          <a:prstGeom prst="roundRect">
            <a:avLst>
              <a:gd name="adj" fmla="val 11865"/>
            </a:avLst>
          </a:prstGeom>
        </p:spPr>
      </p:pic>
      <p:pic>
        <p:nvPicPr>
          <p:cNvPr id="68" name="Image 67">
            <a:extLst>
              <a:ext uri="{FF2B5EF4-FFF2-40B4-BE49-F238E27FC236}">
                <a16:creationId xmlns:a16="http://schemas.microsoft.com/office/drawing/2014/main" id="{23912B86-54D0-4115-9DC5-B7D0C739370C}"/>
              </a:ext>
            </a:extLst>
          </p:cNvPr>
          <p:cNvPicPr>
            <a:picLocks noChangeAspect="1"/>
          </p:cNvPicPr>
          <p:nvPr/>
        </p:nvPicPr>
        <p:blipFill rotWithShape="1">
          <a:blip r:embed="rId4"/>
          <a:srcRect l="15312" t="23745" r="3500" b="27712"/>
          <a:stretch/>
        </p:blipFill>
        <p:spPr>
          <a:xfrm>
            <a:off x="518917" y="4200112"/>
            <a:ext cx="3229197" cy="1269581"/>
          </a:xfrm>
          <a:prstGeom prst="roundRect">
            <a:avLst>
              <a:gd name="adj" fmla="val 11065"/>
            </a:avLst>
          </a:prstGeom>
        </p:spPr>
      </p:pic>
      <p:sp>
        <p:nvSpPr>
          <p:cNvPr id="69" name="Text Placeholder 1">
            <a:extLst>
              <a:ext uri="{FF2B5EF4-FFF2-40B4-BE49-F238E27FC236}">
                <a16:creationId xmlns:a16="http://schemas.microsoft.com/office/drawing/2014/main" id="{EEB611A1-9F8D-474B-9A95-ECFD6AE0504E}"/>
              </a:ext>
            </a:extLst>
          </p:cNvPr>
          <p:cNvSpPr txBox="1">
            <a:spLocks/>
          </p:cNvSpPr>
          <p:nvPr/>
        </p:nvSpPr>
        <p:spPr>
          <a:xfrm>
            <a:off x="426317" y="5600647"/>
            <a:ext cx="3371579"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fr-FR" sz="1300" b="1" dirty="0"/>
              <a:t>Je vérifie l’état des feux avant </a:t>
            </a:r>
            <a:r>
              <a:rPr lang="fr-FR" sz="1300" dirty="0"/>
              <a:t>pour voir/</a:t>
            </a:r>
            <a:br>
              <a:rPr lang="fr-FR" sz="1300" dirty="0"/>
            </a:br>
            <a:r>
              <a:rPr lang="fr-FR" sz="1300" dirty="0"/>
              <a:t>être vu par les autres usagers de la route.</a:t>
            </a:r>
          </a:p>
        </p:txBody>
      </p:sp>
      <p:pic>
        <p:nvPicPr>
          <p:cNvPr id="70" name="Image 69">
            <a:extLst>
              <a:ext uri="{FF2B5EF4-FFF2-40B4-BE49-F238E27FC236}">
                <a16:creationId xmlns:a16="http://schemas.microsoft.com/office/drawing/2014/main" id="{86830A60-5FFF-4AC1-B494-AA08B4308A74}"/>
              </a:ext>
            </a:extLst>
          </p:cNvPr>
          <p:cNvPicPr>
            <a:picLocks noChangeAspect="1"/>
          </p:cNvPicPr>
          <p:nvPr/>
        </p:nvPicPr>
        <p:blipFill rotWithShape="1">
          <a:blip r:embed="rId5"/>
          <a:srcRect l="2898" t="8314" r="1083" b="26244"/>
          <a:stretch/>
        </p:blipFill>
        <p:spPr>
          <a:xfrm>
            <a:off x="532283" y="1825306"/>
            <a:ext cx="3229198" cy="1275264"/>
          </a:xfrm>
          <a:prstGeom prst="roundRect">
            <a:avLst>
              <a:gd name="adj" fmla="val 11090"/>
            </a:avLst>
          </a:prstGeom>
        </p:spPr>
      </p:pic>
      <p:sp>
        <p:nvSpPr>
          <p:cNvPr id="72" name="Text Placeholder 1">
            <a:extLst>
              <a:ext uri="{FF2B5EF4-FFF2-40B4-BE49-F238E27FC236}">
                <a16:creationId xmlns:a16="http://schemas.microsoft.com/office/drawing/2014/main" id="{EB9B20BA-D313-49F4-8F84-43A48D91FDDD}"/>
              </a:ext>
            </a:extLst>
          </p:cNvPr>
          <p:cNvSpPr txBox="1">
            <a:spLocks/>
          </p:cNvSpPr>
          <p:nvPr/>
        </p:nvSpPr>
        <p:spPr>
          <a:xfrm>
            <a:off x="434836" y="3227568"/>
            <a:ext cx="3363060"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fr-FR" sz="1300" b="1" dirty="0"/>
              <a:t>Je fais le tour de mon véhicule </a:t>
            </a:r>
            <a:r>
              <a:rPr lang="fr-FR" sz="1300" dirty="0"/>
              <a:t>pour</a:t>
            </a:r>
            <a:r>
              <a:rPr lang="fr-FR" sz="1300" b="1" dirty="0"/>
              <a:t> </a:t>
            </a:r>
            <a:r>
              <a:rPr lang="fr-FR" sz="1300" dirty="0"/>
              <a:t>vérifier qu’il n’y a pas d’obstacle et vérifier l’état de la carrosserie.</a:t>
            </a:r>
          </a:p>
        </p:txBody>
      </p:sp>
      <p:pic>
        <p:nvPicPr>
          <p:cNvPr id="74" name="Image 73">
            <a:extLst>
              <a:ext uri="{FF2B5EF4-FFF2-40B4-BE49-F238E27FC236}">
                <a16:creationId xmlns:a16="http://schemas.microsoft.com/office/drawing/2014/main" id="{4A013CE4-1A41-4D6E-B4E5-890CEDF717FD}"/>
              </a:ext>
            </a:extLst>
          </p:cNvPr>
          <p:cNvPicPr>
            <a:picLocks noChangeAspect="1"/>
          </p:cNvPicPr>
          <p:nvPr/>
        </p:nvPicPr>
        <p:blipFill rotWithShape="1">
          <a:blip r:embed="rId6"/>
          <a:srcRect l="6235" t="7412" r="7895" b="39918"/>
          <a:stretch/>
        </p:blipFill>
        <p:spPr>
          <a:xfrm>
            <a:off x="4462151" y="4199563"/>
            <a:ext cx="3248388" cy="1270130"/>
          </a:xfrm>
          <a:prstGeom prst="roundRect">
            <a:avLst>
              <a:gd name="adj" fmla="val 12667"/>
            </a:avLst>
          </a:prstGeom>
        </p:spPr>
      </p:pic>
      <p:sp>
        <p:nvSpPr>
          <p:cNvPr id="75" name="Text Placeholder 1">
            <a:extLst>
              <a:ext uri="{FF2B5EF4-FFF2-40B4-BE49-F238E27FC236}">
                <a16:creationId xmlns:a16="http://schemas.microsoft.com/office/drawing/2014/main" id="{587EC617-1B09-45EB-A190-FD5182372A0B}"/>
              </a:ext>
            </a:extLst>
          </p:cNvPr>
          <p:cNvSpPr txBox="1">
            <a:spLocks/>
          </p:cNvSpPr>
          <p:nvPr/>
        </p:nvSpPr>
        <p:spPr>
          <a:xfrm>
            <a:off x="4333548" y="5663222"/>
            <a:ext cx="3650649" cy="71152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fr-FR" sz="1300" b="1" dirty="0"/>
              <a:t>Je vérifie les niveaux d’huile et de liquide de refroidissement</a:t>
            </a:r>
            <a:r>
              <a:rPr lang="fr-FR" sz="1300" dirty="0"/>
              <a:t> pour préserver le moteur du véhicule.</a:t>
            </a:r>
          </a:p>
        </p:txBody>
      </p:sp>
      <p:pic>
        <p:nvPicPr>
          <p:cNvPr id="77" name="Image 76">
            <a:extLst>
              <a:ext uri="{FF2B5EF4-FFF2-40B4-BE49-F238E27FC236}">
                <a16:creationId xmlns:a16="http://schemas.microsoft.com/office/drawing/2014/main" id="{460F6FC5-D575-40C9-8F79-4A46A03D7448}"/>
              </a:ext>
            </a:extLst>
          </p:cNvPr>
          <p:cNvPicPr>
            <a:picLocks noChangeAspect="1"/>
          </p:cNvPicPr>
          <p:nvPr/>
        </p:nvPicPr>
        <p:blipFill rotWithShape="1">
          <a:blip r:embed="rId7"/>
          <a:srcRect l="16418" t="8006" r="10606" b="42361"/>
          <a:stretch/>
        </p:blipFill>
        <p:spPr>
          <a:xfrm>
            <a:off x="4480122" y="1821132"/>
            <a:ext cx="3230417" cy="1279438"/>
          </a:xfrm>
          <a:prstGeom prst="roundRect">
            <a:avLst>
              <a:gd name="adj" fmla="val 12697"/>
            </a:avLst>
          </a:prstGeom>
        </p:spPr>
      </p:pic>
      <p:sp>
        <p:nvSpPr>
          <p:cNvPr id="78" name="Text Placeholder 1">
            <a:extLst>
              <a:ext uri="{FF2B5EF4-FFF2-40B4-BE49-F238E27FC236}">
                <a16:creationId xmlns:a16="http://schemas.microsoft.com/office/drawing/2014/main" id="{814EE188-0D9F-48D7-B3E9-CFFD6D106BD1}"/>
              </a:ext>
            </a:extLst>
          </p:cNvPr>
          <p:cNvSpPr txBox="1">
            <a:spLocks/>
          </p:cNvSpPr>
          <p:nvPr/>
        </p:nvSpPr>
        <p:spPr>
          <a:xfrm>
            <a:off x="4368274" y="3227568"/>
            <a:ext cx="3699275"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B3D234"/>
              </a:buClr>
              <a:buNone/>
            </a:pPr>
            <a:r>
              <a:rPr lang="fr-FR" sz="1300" b="1" dirty="0"/>
              <a:t>Je vérifie l’état du pare-brise </a:t>
            </a:r>
            <a:r>
              <a:rPr lang="fr-FR" sz="1300" dirty="0"/>
              <a:t>pour prévenir les risques de fissure de ce dernier.</a:t>
            </a:r>
          </a:p>
        </p:txBody>
      </p:sp>
      <p:pic>
        <p:nvPicPr>
          <p:cNvPr id="79" name="Image 78">
            <a:extLst>
              <a:ext uri="{FF2B5EF4-FFF2-40B4-BE49-F238E27FC236}">
                <a16:creationId xmlns:a16="http://schemas.microsoft.com/office/drawing/2014/main" id="{429BC6C2-4B35-4FC7-BB80-A90522A46FD0}"/>
              </a:ext>
            </a:extLst>
          </p:cNvPr>
          <p:cNvPicPr>
            <a:picLocks noChangeAspect="1"/>
          </p:cNvPicPr>
          <p:nvPr/>
        </p:nvPicPr>
        <p:blipFill rotWithShape="1">
          <a:blip r:embed="rId8"/>
          <a:srcRect l="5091" t="9960" r="1832" b="40148"/>
          <a:stretch/>
        </p:blipFill>
        <p:spPr>
          <a:xfrm>
            <a:off x="8429180" y="4199564"/>
            <a:ext cx="3225554" cy="1270130"/>
          </a:xfrm>
          <a:prstGeom prst="roundRect">
            <a:avLst>
              <a:gd name="adj" fmla="val 12667"/>
            </a:avLst>
          </a:prstGeom>
        </p:spPr>
      </p:pic>
      <p:sp>
        <p:nvSpPr>
          <p:cNvPr id="81" name="Text Placeholder 1">
            <a:extLst>
              <a:ext uri="{FF2B5EF4-FFF2-40B4-BE49-F238E27FC236}">
                <a16:creationId xmlns:a16="http://schemas.microsoft.com/office/drawing/2014/main" id="{74BB9A6B-B05D-44A8-80E3-7C47988E61EF}"/>
              </a:ext>
            </a:extLst>
          </p:cNvPr>
          <p:cNvSpPr txBox="1">
            <a:spLocks/>
          </p:cNvSpPr>
          <p:nvPr/>
        </p:nvSpPr>
        <p:spPr>
          <a:xfrm>
            <a:off x="8342727" y="5663222"/>
            <a:ext cx="3752817" cy="897865"/>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Clr>
                <a:srgbClr val="B3D234"/>
              </a:buClr>
              <a:buNone/>
            </a:pPr>
            <a:r>
              <a:rPr lang="fr-FR" sz="1300" b="1" dirty="0"/>
              <a:t>Je vérifie l’état et la pression des pneus </a:t>
            </a:r>
            <a:br>
              <a:rPr lang="fr-FR" sz="1300" b="1" dirty="0"/>
            </a:br>
            <a:r>
              <a:rPr lang="fr-FR" sz="1300"/>
              <a:t>pour </a:t>
            </a:r>
            <a:r>
              <a:rPr lang="fr-FR" sz="1300" b="1"/>
              <a:t>prévenir</a:t>
            </a:r>
            <a:r>
              <a:rPr lang="fr-FR" sz="1300"/>
              <a:t> </a:t>
            </a:r>
            <a:r>
              <a:rPr lang="fr-FR" sz="1300" dirty="0"/>
              <a:t>des risques d’éclatement, d’aquaplaning, …</a:t>
            </a:r>
          </a:p>
        </p:txBody>
      </p:sp>
      <p:sp>
        <p:nvSpPr>
          <p:cNvPr id="23" name="Title 2">
            <a:extLst>
              <a:ext uri="{FF2B5EF4-FFF2-40B4-BE49-F238E27FC236}">
                <a16:creationId xmlns:a16="http://schemas.microsoft.com/office/drawing/2014/main" id="{A97B20BA-83CF-3145-971E-06579EC2D4C1}"/>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BONNE PRATIQUE</a:t>
            </a:r>
          </a:p>
        </p:txBody>
      </p:sp>
      <p:pic>
        <p:nvPicPr>
          <p:cNvPr id="6" name="Image 5">
            <a:extLst>
              <a:ext uri="{FF2B5EF4-FFF2-40B4-BE49-F238E27FC236}">
                <a16:creationId xmlns:a16="http://schemas.microsoft.com/office/drawing/2014/main" id="{6BC710E9-9D8F-E54E-8967-2390C5194199}"/>
              </a:ext>
            </a:extLst>
          </p:cNvPr>
          <p:cNvPicPr>
            <a:picLocks noChangeAspect="1"/>
          </p:cNvPicPr>
          <p:nvPr/>
        </p:nvPicPr>
        <p:blipFill>
          <a:blip r:embed="rId9"/>
          <a:stretch>
            <a:fillRect/>
          </a:stretch>
        </p:blipFill>
        <p:spPr>
          <a:xfrm>
            <a:off x="4236019" y="436029"/>
            <a:ext cx="237187" cy="221583"/>
          </a:xfrm>
          <a:prstGeom prst="rect">
            <a:avLst/>
          </a:prstGeom>
        </p:spPr>
      </p:pic>
      <p:cxnSp>
        <p:nvCxnSpPr>
          <p:cNvPr id="37" name="Connecteur droit 36">
            <a:extLst>
              <a:ext uri="{FF2B5EF4-FFF2-40B4-BE49-F238E27FC236}">
                <a16:creationId xmlns:a16="http://schemas.microsoft.com/office/drawing/2014/main" id="{2FAE74DC-9538-0C40-9C14-B053C17C62D1}"/>
              </a:ext>
            </a:extLst>
          </p:cNvPr>
          <p:cNvCxnSpPr>
            <a:cxnSpLocks/>
          </p:cNvCxnSpPr>
          <p:nvPr/>
        </p:nvCxnSpPr>
        <p:spPr>
          <a:xfrm>
            <a:off x="8052122" y="1809557"/>
            <a:ext cx="15427" cy="475153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036F3CE3-1D9A-FB44-AB76-A96BFF285664}"/>
              </a:ext>
            </a:extLst>
          </p:cNvPr>
          <p:cNvCxnSpPr>
            <a:cxnSpLocks/>
          </p:cNvCxnSpPr>
          <p:nvPr/>
        </p:nvCxnSpPr>
        <p:spPr>
          <a:xfrm>
            <a:off x="4093580" y="1809557"/>
            <a:ext cx="15427" cy="475153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002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fr-FR" dirty="0"/>
              <a:t>Kit de déploiement Règle d'or 2</a:t>
            </a: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539329" y="13518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dirty="0">
                <a:solidFill>
                  <a:srgbClr val="354D56"/>
                </a:solidFill>
              </a:rPr>
              <a:t>&gt; ACCIDENT D’UNE NAVETTE</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2" y="1934283"/>
            <a:ext cx="2998317" cy="2031325"/>
          </a:xfrm>
          <a:prstGeom prst="rect">
            <a:avLst/>
          </a:prstGeom>
          <a:noFill/>
        </p:spPr>
        <p:txBody>
          <a:bodyPr wrap="square" lIns="0" tIns="0" rIns="0" bIns="0" rtlCol="0" anchor="t">
            <a:spAutoFit/>
          </a:bodyPr>
          <a:lstStyle/>
          <a:p>
            <a:pPr>
              <a:lnSpc>
                <a:spcPct val="150000"/>
              </a:lnSpc>
              <a:spcAft>
                <a:spcPts val="600"/>
              </a:spcAft>
            </a:pPr>
            <a:r>
              <a:rPr lang="fr-FR" sz="1400" b="1" dirty="0">
                <a:solidFill>
                  <a:srgbClr val="BDCC00"/>
                </a:solidFill>
                <a:cs typeface="Arial" panose="020B0604020202020204"/>
              </a:rPr>
              <a:t>CIRCONSTANCES – FAITS</a:t>
            </a:r>
          </a:p>
          <a:p>
            <a:pPr marL="251460" lvl="1" indent="-251460" defTabSz="685800">
              <a:spcAft>
                <a:spcPts val="600"/>
              </a:spcAft>
              <a:buClr>
                <a:srgbClr val="BDCC00"/>
              </a:buClr>
              <a:buSzPct val="120000"/>
              <a:buFont typeface="Wingdings" panose="05000000000000000000" pitchFamily="2" charset="2"/>
              <a:buChar char="§"/>
              <a:tabLst>
                <a:tab pos="282575" algn="l"/>
              </a:tabLst>
              <a:defRPr/>
            </a:pPr>
            <a:r>
              <a:rPr lang="fr-FR" sz="1200" dirty="0"/>
              <a:t>Un minibus de la Compagnie transportait 8 salariés vers leur lieu </a:t>
            </a:r>
            <a:br>
              <a:rPr lang="fr-FR" sz="1200" dirty="0"/>
            </a:br>
            <a:r>
              <a:rPr lang="fr-FR" sz="1200" dirty="0"/>
              <a:t>de travail.</a:t>
            </a:r>
            <a:endParaRPr lang="fr-FR" sz="1200" dirty="0">
              <a:cs typeface="Arial" panose="020B0604020202020204"/>
            </a:endParaRPr>
          </a:p>
          <a:p>
            <a:pPr marL="251460" lvl="1" indent="-251460" defTabSz="685800">
              <a:spcAft>
                <a:spcPts val="600"/>
              </a:spcAft>
              <a:buClr>
                <a:srgbClr val="BDCC00"/>
              </a:buClr>
              <a:buSzPct val="120000"/>
              <a:buFont typeface="Wingdings" panose="05000000000000000000" pitchFamily="2" charset="2"/>
              <a:buChar char="§"/>
              <a:tabLst>
                <a:tab pos="282575" algn="l"/>
              </a:tabLst>
              <a:defRPr/>
            </a:pPr>
            <a:r>
              <a:rPr lang="fr-FR" sz="1200" dirty="0"/>
              <a:t>Une voiture a doublé le minibus, s’est rabattue puis a soudainement freiné.</a:t>
            </a:r>
            <a:endParaRPr lang="fr-FR" sz="1200" dirty="0">
              <a:cs typeface="Arial" panose="020B0604020202020204"/>
            </a:endParaRPr>
          </a:p>
          <a:p>
            <a:pPr marL="251460" lvl="1" indent="-251460" defTabSz="685800">
              <a:spcAft>
                <a:spcPts val="600"/>
              </a:spcAft>
              <a:buClr>
                <a:srgbClr val="BDCC00"/>
              </a:buClr>
              <a:buSzPct val="120000"/>
              <a:buFont typeface="Wingdings" panose="05000000000000000000" pitchFamily="2" charset="2"/>
              <a:buChar char="§"/>
              <a:tabLst>
                <a:tab pos="282575" algn="l"/>
              </a:tabLst>
              <a:defRPr/>
            </a:pPr>
            <a:r>
              <a:rPr lang="fr-FR" sz="1200" dirty="0"/>
              <a:t>Le chauffeur du minibus n’a pas pu éviter la voiture et l’a percutée par l’arrière.</a:t>
            </a:r>
            <a:endParaRPr lang="fr-FR" sz="1200" dirty="0">
              <a:cs typeface="Arial"/>
            </a:endParaRP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388727" cy="954107"/>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CONSÉQUENCES</a:t>
            </a:r>
          </a:p>
          <a:p>
            <a:pPr marL="252000" indent="-252000">
              <a:buClr>
                <a:srgbClr val="BDCC00"/>
              </a:buClr>
              <a:buSzPct val="120000"/>
              <a:buFont typeface="Wingdings" pitchFamily="2" charset="2"/>
              <a:buChar char="§"/>
            </a:pPr>
            <a:r>
              <a:rPr lang="fr-FR" sz="1200" dirty="0"/>
              <a:t>5 passagers ont été blessés.</a:t>
            </a:r>
          </a:p>
          <a:p>
            <a:pPr marL="252000" indent="-252000">
              <a:buClr>
                <a:srgbClr val="BDCC00"/>
              </a:buClr>
              <a:buSzPct val="120000"/>
              <a:buFont typeface="Wingdings" pitchFamily="2" charset="2"/>
              <a:buChar char="§"/>
            </a:pPr>
            <a:r>
              <a:rPr lang="fr-FR" sz="1200" dirty="0"/>
              <a:t>Conséquences corporelles potentiellement graves (HIPO).</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356175"/>
            <a:ext cx="2325146" cy="2215991"/>
          </a:xfrm>
          <a:prstGeom prst="rect">
            <a:avLst/>
          </a:prstGeom>
          <a:noFill/>
        </p:spPr>
        <p:txBody>
          <a:bodyPr wrap="square" lIns="0" tIns="0" rIns="0" bIns="0" rtlCol="0">
            <a:spAutoFit/>
          </a:bodyPr>
          <a:lstStyle/>
          <a:p>
            <a:pPr>
              <a:lnSpc>
                <a:spcPct val="150000"/>
              </a:lnSpc>
              <a:spcAft>
                <a:spcPts val="600"/>
              </a:spcAft>
            </a:pPr>
            <a:r>
              <a:rPr lang="fr-FR" sz="1400" b="1" dirty="0">
                <a:solidFill>
                  <a:srgbClr val="BDCC00"/>
                </a:solidFill>
                <a:cs typeface="Arial" panose="020B0604020202020204"/>
              </a:rPr>
              <a:t>CAUSES</a:t>
            </a:r>
          </a:p>
          <a:p>
            <a:pPr marL="252000" lvl="1" indent="-252000" defTabSz="685800">
              <a:spcAft>
                <a:spcPts val="600"/>
              </a:spcAft>
              <a:buClr>
                <a:srgbClr val="BDCC00"/>
              </a:buClr>
              <a:buSzPct val="120000"/>
              <a:buFont typeface="Wingdings" pitchFamily="2" charset="2"/>
              <a:buChar char="§"/>
              <a:tabLst>
                <a:tab pos="282575" algn="l"/>
              </a:tabLst>
              <a:defRPr/>
            </a:pPr>
            <a:r>
              <a:rPr lang="fr-FR" sz="1200" dirty="0"/>
              <a:t>Le conducteur de la voiture essayait de récupérer </a:t>
            </a:r>
            <a:br>
              <a:rPr lang="fr-FR" sz="1200" dirty="0"/>
            </a:br>
            <a:r>
              <a:rPr lang="fr-FR" sz="1200" dirty="0"/>
              <a:t>son téléphone portable.</a:t>
            </a:r>
          </a:p>
          <a:p>
            <a:pPr marL="252000" lvl="1" indent="-252000" defTabSz="685800">
              <a:spcAft>
                <a:spcPts val="600"/>
              </a:spcAft>
              <a:buClr>
                <a:srgbClr val="BDCC00"/>
              </a:buClr>
              <a:buSzPct val="120000"/>
              <a:buFont typeface="Wingdings" pitchFamily="2" charset="2"/>
              <a:buChar char="§"/>
              <a:tabLst>
                <a:tab pos="282575" algn="l"/>
              </a:tabLst>
              <a:defRPr/>
            </a:pPr>
            <a:r>
              <a:rPr lang="fr-FR" sz="1200" dirty="0"/>
              <a:t>Absence de formation </a:t>
            </a:r>
            <a:br>
              <a:rPr lang="fr-FR" sz="1200" dirty="0"/>
            </a:br>
            <a:r>
              <a:rPr lang="fr-FR" sz="1200" dirty="0"/>
              <a:t>à la conduite défensive </a:t>
            </a:r>
            <a:br>
              <a:rPr lang="fr-FR" sz="1200" dirty="0"/>
            </a:br>
            <a:r>
              <a:rPr lang="fr-FR" sz="1200" dirty="0"/>
              <a:t>du chauffeur du minibus.</a:t>
            </a:r>
          </a:p>
          <a:p>
            <a:pPr marL="252000" lvl="1" indent="-252000" defTabSz="685800">
              <a:spcAft>
                <a:spcPts val="600"/>
              </a:spcAft>
              <a:buClr>
                <a:srgbClr val="BDCC00"/>
              </a:buClr>
              <a:buSzPct val="120000"/>
              <a:buFont typeface="Wingdings" pitchFamily="2" charset="2"/>
              <a:buChar char="§"/>
              <a:tabLst>
                <a:tab pos="282575" algn="l"/>
              </a:tabLst>
              <a:defRPr/>
            </a:pPr>
            <a:r>
              <a:rPr lang="fr-FR" sz="1200" b="1" dirty="0"/>
              <a:t>Minibus équipé de ceintures de sécurité, non portées par tous les occupants.</a:t>
            </a:r>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2028702"/>
            <a:ext cx="0" cy="3475986"/>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2028702"/>
            <a:ext cx="4709747" cy="1582897"/>
          </a:xfrm>
          <a:prstGeom prst="roundRect">
            <a:avLst>
              <a:gd name="adj" fmla="val 6998"/>
            </a:avLst>
          </a:prstGeom>
          <a:solidFill>
            <a:srgbClr val="BDCC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768665"/>
            <a:ext cx="4373000" cy="553998"/>
          </a:xfrm>
          <a:prstGeom prst="rect">
            <a:avLst/>
          </a:prstGeom>
          <a:noFill/>
        </p:spPr>
        <p:txBody>
          <a:bodyPr wrap="square" lIns="0" tIns="0" rIns="0" bIns="0" rtlCol="0">
            <a:spAutoFit/>
          </a:bodyPr>
          <a:lstStyle/>
          <a:p>
            <a:r>
              <a:rPr lang="fr-FR" sz="1200" dirty="0">
                <a:solidFill>
                  <a:srgbClr val="BDCC00"/>
                </a:solidFill>
              </a:rPr>
              <a:t>La ceinture de sécurité permet de maintenir le corps solidaire </a:t>
            </a:r>
            <a:br>
              <a:rPr lang="fr-FR" sz="1200" dirty="0">
                <a:solidFill>
                  <a:srgbClr val="BDCC00"/>
                </a:solidFill>
              </a:rPr>
            </a:br>
            <a:r>
              <a:rPr lang="fr-FR" sz="1200" dirty="0">
                <a:solidFill>
                  <a:srgbClr val="BDCC00"/>
                </a:solidFill>
              </a:rPr>
              <a:t>du siège et d’éviter ainsi des blessures potentiellement </a:t>
            </a:r>
            <a:br>
              <a:rPr lang="fr-FR" sz="1200" dirty="0">
                <a:solidFill>
                  <a:srgbClr val="BDCC00"/>
                </a:solidFill>
              </a:rPr>
            </a:br>
            <a:r>
              <a:rPr lang="fr-FR" sz="1200" dirty="0">
                <a:solidFill>
                  <a:srgbClr val="BDCC00"/>
                </a:solidFill>
              </a:rPr>
              <a:t>mortelles en cas d’accident. </a:t>
            </a:r>
          </a:p>
        </p:txBody>
      </p:sp>
      <p:sp>
        <p:nvSpPr>
          <p:cNvPr id="90" name="ZoneTexte 89">
            <a:extLst>
              <a:ext uri="{FF2B5EF4-FFF2-40B4-BE49-F238E27FC236}">
                <a16:creationId xmlns:a16="http://schemas.microsoft.com/office/drawing/2014/main" id="{11B35FBC-C9EB-9748-86BF-D9625F22A146}"/>
              </a:ext>
            </a:extLst>
          </p:cNvPr>
          <p:cNvSpPr txBox="1"/>
          <p:nvPr/>
        </p:nvSpPr>
        <p:spPr>
          <a:xfrm>
            <a:off x="7714227" y="2354257"/>
            <a:ext cx="2481247" cy="215444"/>
          </a:xfrm>
          <a:prstGeom prst="rect">
            <a:avLst/>
          </a:prstGeom>
          <a:noFill/>
        </p:spPr>
        <p:txBody>
          <a:bodyPr wrap="square" lIns="0" tIns="0" rIns="0" bIns="0" rtlCol="0">
            <a:spAutoFit/>
          </a:bodyPr>
          <a:lstStyle/>
          <a:p>
            <a:r>
              <a:rPr lang="fr-FR" sz="1400" b="1" dirty="0">
                <a:solidFill>
                  <a:srgbClr val="BDCC00"/>
                </a:solidFill>
                <a:cs typeface="Arial" panose="020B0604020202020204"/>
              </a:rPr>
              <a:t>ENSEIGNEMENTS À TIRER</a:t>
            </a:r>
            <a:endParaRPr lang="fr-FR" sz="1400" dirty="0">
              <a:solidFill>
                <a:srgbClr val="BDCC00"/>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100716"/>
            <a:ext cx="2916362"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
        <p:nvSpPr>
          <p:cNvPr id="51" name="ZoneTexte 50">
            <a:hlinkClick r:id="rId3" tooltip="REX exigence 2.2"/>
            <a:extLst>
              <a:ext uri="{FF2B5EF4-FFF2-40B4-BE49-F238E27FC236}">
                <a16:creationId xmlns:a16="http://schemas.microsoft.com/office/drawing/2014/main" id="{CBBA6662-DF6A-5944-BAA8-6AE829985AF1}"/>
              </a:ext>
            </a:extLst>
          </p:cNvPr>
          <p:cNvSpPr txBox="1"/>
          <p:nvPr/>
        </p:nvSpPr>
        <p:spPr>
          <a:xfrm>
            <a:off x="9281492" y="4279505"/>
            <a:ext cx="2186143" cy="184666"/>
          </a:xfrm>
          <a:prstGeom prst="rect">
            <a:avLst/>
          </a:prstGeom>
          <a:noFill/>
        </p:spPr>
        <p:txBody>
          <a:bodyPr wrap="square" lIns="0" tIns="0" rIns="0" bIns="0" rtlCol="0">
            <a:spAutoFit/>
          </a:bodyPr>
          <a:lstStyle/>
          <a:p>
            <a:r>
              <a:rPr lang="fr-FR" sz="1200" dirty="0">
                <a:solidFill>
                  <a:schemeClr val="bg1"/>
                </a:solidFill>
              </a:rPr>
              <a:t>Cliquez ici pour accéder au REX</a:t>
            </a:r>
            <a:endParaRPr lang="en-US" sz="1200" dirty="0">
              <a:solidFill>
                <a:schemeClr val="bg1"/>
              </a:solidFill>
            </a:endParaRPr>
          </a:p>
        </p:txBody>
      </p:sp>
      <p:sp>
        <p:nvSpPr>
          <p:cNvPr id="24" name="Text Placeholder 1">
            <a:extLst>
              <a:ext uri="{FF2B5EF4-FFF2-40B4-BE49-F238E27FC236}">
                <a16:creationId xmlns:a16="http://schemas.microsoft.com/office/drawing/2014/main" id="{9F498608-BCAD-4BB5-987B-79F6B8833D30}"/>
              </a:ext>
            </a:extLst>
          </p:cNvPr>
          <p:cNvSpPr txBox="1">
            <a:spLocks/>
          </p:cNvSpPr>
          <p:nvPr/>
        </p:nvSpPr>
        <p:spPr>
          <a:xfrm>
            <a:off x="2010234" y="379578"/>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800" b="1" dirty="0"/>
              <a:t>2. J’attache </a:t>
            </a:r>
            <a:r>
              <a:rPr lang="fr-FR" sz="1800" dirty="0"/>
              <a:t>toujours ma ceinture de sécurité.</a:t>
            </a:r>
            <a:r>
              <a:rPr lang="fr-FR" sz="1800" b="1" dirty="0"/>
              <a:t> </a:t>
            </a:r>
            <a:endParaRPr lang="fr-FR" sz="1800" dirty="0">
              <a:cs typeface="Arial" panose="020B0604020202020204"/>
            </a:endParaRPr>
          </a:p>
        </p:txBody>
      </p:sp>
      <p:pic>
        <p:nvPicPr>
          <p:cNvPr id="3" name="Image 2">
            <a:extLst>
              <a:ext uri="{FF2B5EF4-FFF2-40B4-BE49-F238E27FC236}">
                <a16:creationId xmlns:a16="http://schemas.microsoft.com/office/drawing/2014/main" id="{DB4F1063-CC30-4C1C-8010-58DB920D5D93}"/>
              </a:ext>
            </a:extLst>
          </p:cNvPr>
          <p:cNvPicPr>
            <a:picLocks noChangeAspect="1"/>
          </p:cNvPicPr>
          <p:nvPr/>
        </p:nvPicPr>
        <p:blipFill rotWithShape="1">
          <a:blip r:embed="rId4"/>
          <a:srcRect l="1416" t="2503" r="1309" b="1553"/>
          <a:stretch/>
        </p:blipFill>
        <p:spPr>
          <a:xfrm>
            <a:off x="6955407" y="3822138"/>
            <a:ext cx="2002973" cy="1355797"/>
          </a:xfrm>
          <a:prstGeom prst="roundRect">
            <a:avLst>
              <a:gd name="adj" fmla="val 8305"/>
            </a:avLst>
          </a:prstGeom>
        </p:spPr>
      </p:pic>
      <p:sp>
        <p:nvSpPr>
          <p:cNvPr id="27" name="Title 2">
            <a:extLst>
              <a:ext uri="{FF2B5EF4-FFF2-40B4-BE49-F238E27FC236}">
                <a16:creationId xmlns:a16="http://schemas.microsoft.com/office/drawing/2014/main" id="{7E80625B-4CAC-B14A-A6B5-B006991CC4B0}"/>
              </a:ext>
            </a:extLst>
          </p:cNvPr>
          <p:cNvSpPr txBox="1">
            <a:spLocks/>
          </p:cNvSpPr>
          <p:nvPr/>
        </p:nvSpPr>
        <p:spPr>
          <a:xfrm>
            <a:off x="469878" y="242844"/>
            <a:ext cx="1220026"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dirty="0">
                <a:solidFill>
                  <a:srgbClr val="354D56"/>
                </a:solidFill>
              </a:rPr>
              <a:t>REX</a:t>
            </a:r>
          </a:p>
        </p:txBody>
      </p:sp>
      <p:cxnSp>
        <p:nvCxnSpPr>
          <p:cNvPr id="28" name="Connecteur droit 27">
            <a:extLst>
              <a:ext uri="{FF2B5EF4-FFF2-40B4-BE49-F238E27FC236}">
                <a16:creationId xmlns:a16="http://schemas.microsoft.com/office/drawing/2014/main" id="{45DA6917-B579-804A-9CC3-BBF514F273B1}"/>
              </a:ext>
            </a:extLst>
          </p:cNvPr>
          <p:cNvCxnSpPr>
            <a:cxnSpLocks/>
          </p:cNvCxnSpPr>
          <p:nvPr/>
        </p:nvCxnSpPr>
        <p:spPr>
          <a:xfrm>
            <a:off x="532283" y="1148655"/>
            <a:ext cx="9054777" cy="0"/>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DE24B02A-63DC-0348-B36C-253BAFCED779}"/>
              </a:ext>
            </a:extLst>
          </p:cNvPr>
          <p:cNvPicPr>
            <a:picLocks noChangeAspect="1"/>
          </p:cNvPicPr>
          <p:nvPr/>
        </p:nvPicPr>
        <p:blipFill>
          <a:blip r:embed="rId5"/>
          <a:stretch>
            <a:fillRect/>
          </a:stretch>
        </p:blipFill>
        <p:spPr>
          <a:xfrm>
            <a:off x="1645725" y="436029"/>
            <a:ext cx="237187" cy="221583"/>
          </a:xfrm>
          <a:prstGeom prst="rect">
            <a:avLst/>
          </a:prstGeom>
        </p:spPr>
      </p:pic>
      <p:pic>
        <p:nvPicPr>
          <p:cNvPr id="10" name="Image 9">
            <a:extLst>
              <a:ext uri="{FF2B5EF4-FFF2-40B4-BE49-F238E27FC236}">
                <a16:creationId xmlns:a16="http://schemas.microsoft.com/office/drawing/2014/main" id="{8A9789A2-A6C7-3B4C-9CCD-895384681EC5}"/>
              </a:ext>
            </a:extLst>
          </p:cNvPr>
          <p:cNvPicPr>
            <a:picLocks noChangeAspect="1"/>
          </p:cNvPicPr>
          <p:nvPr/>
        </p:nvPicPr>
        <p:blipFill>
          <a:blip r:embed="rId6"/>
          <a:stretch>
            <a:fillRect/>
          </a:stretch>
        </p:blipFill>
        <p:spPr>
          <a:xfrm>
            <a:off x="7180455" y="2230918"/>
            <a:ext cx="393695" cy="416854"/>
          </a:xfrm>
          <a:prstGeom prst="rect">
            <a:avLst/>
          </a:prstGeom>
        </p:spPr>
      </p:pic>
      <p:sp>
        <p:nvSpPr>
          <p:cNvPr id="44" name="Rectangle à coins arrondis 43">
            <a:extLst>
              <a:ext uri="{FF2B5EF4-FFF2-40B4-BE49-F238E27FC236}">
                <a16:creationId xmlns:a16="http://schemas.microsoft.com/office/drawing/2014/main" id="{4EF791A4-2843-074F-929D-5CF803CC3F6A}"/>
              </a:ext>
            </a:extLst>
          </p:cNvPr>
          <p:cNvSpPr/>
          <p:nvPr/>
        </p:nvSpPr>
        <p:spPr>
          <a:xfrm>
            <a:off x="9112502" y="3822138"/>
            <a:ext cx="2517059" cy="350393"/>
          </a:xfrm>
          <a:prstGeom prst="roundRect">
            <a:avLst>
              <a:gd name="adj" fmla="val 50000"/>
            </a:avLst>
          </a:prstGeom>
          <a:solidFill>
            <a:srgbClr val="BD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DCC00"/>
              </a:solidFill>
            </a:endParaRPr>
          </a:p>
        </p:txBody>
      </p:sp>
      <p:sp>
        <p:nvSpPr>
          <p:cNvPr id="45" name="ZoneTexte 44">
            <a:extLst>
              <a:ext uri="{FF2B5EF4-FFF2-40B4-BE49-F238E27FC236}">
                <a16:creationId xmlns:a16="http://schemas.microsoft.com/office/drawing/2014/main" id="{EAC6316D-60C8-454F-A907-3BE07D5A35FC}"/>
              </a:ext>
            </a:extLst>
          </p:cNvPr>
          <p:cNvSpPr txBox="1"/>
          <p:nvPr/>
        </p:nvSpPr>
        <p:spPr>
          <a:xfrm>
            <a:off x="9277615" y="3887077"/>
            <a:ext cx="2186143" cy="184666"/>
          </a:xfrm>
          <a:prstGeom prst="rect">
            <a:avLst/>
          </a:prstGeom>
          <a:noFill/>
        </p:spPr>
        <p:txBody>
          <a:bodyPr wrap="square" lIns="0" tIns="0" rIns="0" bIns="0" rtlCol="0">
            <a:spAutoFit/>
          </a:bodyPr>
          <a:lstStyle/>
          <a:p>
            <a:r>
              <a:rPr lang="fr-FR" sz="1200" u="sng" dirty="0">
                <a:solidFill>
                  <a:schemeClr val="bg1"/>
                </a:solidFill>
                <a:hlinkClick r:id="rId7" tooltip="REX exigence 2.2">
                  <a:extLst>
                    <a:ext uri="{A12FA001-AC4F-418D-AE19-62706E023703}">
                      <ahyp:hlinkClr xmlns:ahyp="http://schemas.microsoft.com/office/drawing/2018/hyperlinkcolor" val="tx"/>
                    </a:ext>
                  </a:extLst>
                </a:hlinkClick>
              </a:rPr>
              <a:t>Cliquez ici pour accéder au REX</a:t>
            </a:r>
            <a:endParaRPr lang="en-US" sz="1200" u="sng" dirty="0">
              <a:solidFill>
                <a:schemeClr val="bg1"/>
              </a:solidFill>
            </a:endParaRPr>
          </a:p>
        </p:txBody>
      </p:sp>
      <p:cxnSp>
        <p:nvCxnSpPr>
          <p:cNvPr id="52" name="Connecteur droit 51">
            <a:extLst>
              <a:ext uri="{FF2B5EF4-FFF2-40B4-BE49-F238E27FC236}">
                <a16:creationId xmlns:a16="http://schemas.microsoft.com/office/drawing/2014/main" id="{FF3DE218-298F-5F45-A5A6-C1C1DD8F1DCC}"/>
              </a:ext>
            </a:extLst>
          </p:cNvPr>
          <p:cNvCxnSpPr>
            <a:cxnSpLocks/>
          </p:cNvCxnSpPr>
          <p:nvPr/>
        </p:nvCxnSpPr>
        <p:spPr>
          <a:xfrm>
            <a:off x="6723589" y="2028702"/>
            <a:ext cx="0" cy="3475986"/>
          </a:xfrm>
          <a:prstGeom prst="line">
            <a:avLst/>
          </a:prstGeom>
          <a:ln>
            <a:solidFill>
              <a:srgbClr val="BDCC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266215"/>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560780-D1C1-4641-9B08-F0A5FFFCA309}">
  <ds:schemaRefs>
    <ds:schemaRef ds:uri="http://schemas.microsoft.com/office/2006/metadata/properties"/>
    <ds:schemaRef ds:uri="http://schemas.openxmlformats.org/package/2006/metadata/core-properties"/>
    <ds:schemaRef ds:uri="5e3fc8a5-ae92-42ac-9a5b-adc0faec43d6"/>
    <ds:schemaRef ds:uri="http://schemas.microsoft.com/office/2006/documentManagement/types"/>
    <ds:schemaRef ds:uri="http://purl.org/dc/elements/1.1/"/>
    <ds:schemaRef ds:uri="http://www.w3.org/XML/1998/namespace"/>
    <ds:schemaRef ds:uri="http://schemas.microsoft.com/office/infopath/2007/PartnerControls"/>
    <ds:schemaRef ds:uri="40753fda-f579-4bb9-aa37-7b314b45a769"/>
    <ds:schemaRef ds:uri="http://purl.org/dc/dcmitype/"/>
    <ds:schemaRef ds:uri="http://purl.org/dc/terms/"/>
  </ds:schemaRefs>
</ds:datastoreItem>
</file>

<file path=customXml/itemProps2.xml><?xml version="1.0" encoding="utf-8"?>
<ds:datastoreItem xmlns:ds="http://schemas.openxmlformats.org/officeDocument/2006/customXml" ds:itemID="{56042C12-2CC0-4441-BCAA-40BD8C7240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753fda-f579-4bb9-aa37-7b314b45a769"/>
    <ds:schemaRef ds:uri="5e3fc8a5-ae92-42ac-9a5b-adc0faec43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184838-24BB-4C81-8C04-2AFBFD7822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5683</TotalTime>
  <Words>3207</Words>
  <Application>Microsoft Office PowerPoint</Application>
  <PresentationFormat>Widescreen</PresentationFormat>
  <Paragraphs>332</Paragraphs>
  <Slides>20</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Arial MT Light</vt:lpstr>
      <vt:lpstr>Roboto</vt:lpstr>
      <vt:lpstr>Wingdings</vt:lpstr>
      <vt:lpstr>TotalEnergies AA - Bleu</vt:lpstr>
      <vt:lpstr>TotalEnergies AA - Rouge</vt:lpstr>
      <vt:lpstr>TotalEnergies AA - Vert</vt:lpstr>
      <vt:lpstr>TotalEnergies AA - Orange</vt:lpstr>
      <vt:lpstr>1_TotalEnergies AA - Rouge</vt:lpstr>
      <vt:lpstr>PowerPoint Presentation</vt:lpstr>
      <vt:lpstr>PowerPoint Presentation</vt:lpstr>
      <vt:lpstr>Affiche &amp; picto</vt:lpstr>
      <vt:lpstr>L’essentiel de la Règle d’or 2</vt:lpstr>
      <vt:lpstr>Accidentologie</vt:lpstr>
      <vt:lpstr>PowerPoint Presentation</vt:lpstr>
      <vt:lpstr>Illustration des exigences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Quelques incontournables au quotidien pour prévenir  les chutes de plain-pied  </vt:lpstr>
      <vt:lpstr>Nos outils et documents</vt:lpstr>
      <vt:lpstr>Lexique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Michiel DE KOSTER</cp:lastModifiedBy>
  <cp:revision>770</cp:revision>
  <cp:lastPrinted>2021-09-13T12:46:09Z</cp:lastPrinted>
  <dcterms:created xsi:type="dcterms:W3CDTF">2021-08-30T17:14:08Z</dcterms:created>
  <dcterms:modified xsi:type="dcterms:W3CDTF">2022-11-30T13:53:29Z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