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3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4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83" r:id="rId5"/>
    <p:sldMasterId id="2147483698" r:id="rId6"/>
    <p:sldMasterId id="2147483713" r:id="rId7"/>
    <p:sldMasterId id="2147483728" r:id="rId8"/>
  </p:sldMasterIdLst>
  <p:notesMasterIdLst>
    <p:notesMasterId r:id="rId13"/>
  </p:notesMasterIdLst>
  <p:handoutMasterIdLst>
    <p:handoutMasterId r:id="rId14"/>
  </p:handoutMasterIdLst>
  <p:sldIdLst>
    <p:sldId id="2134805767" r:id="rId9"/>
    <p:sldId id="2134805710" r:id="rId10"/>
    <p:sldId id="2134805714" r:id="rId11"/>
    <p:sldId id="2134805795" r:id="rId12"/>
  </p:sldIdLst>
  <p:sldSz cx="12192000" cy="6858000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Claire MAIRET" initials="CM" lastIdx="3" clrIdx="6">
    <p:extLst>
      <p:ext uri="{19B8F6BF-5375-455C-9EA6-DF929625EA0E}">
        <p15:presenceInfo xmlns:p15="http://schemas.microsoft.com/office/powerpoint/2012/main" userId="S::claire.mairet@total.com::b91d9db2-e41b-4c98-9525-27312980cc2f" providerId="AD"/>
      </p:ext>
    </p:extLst>
  </p:cmAuthor>
  <p:cmAuthor id="1" name="Tatiana MIR" initials="TM" lastIdx="80" clrIdx="0">
    <p:extLst>
      <p:ext uri="{19B8F6BF-5375-455C-9EA6-DF929625EA0E}">
        <p15:presenceInfo xmlns:p15="http://schemas.microsoft.com/office/powerpoint/2012/main" userId="S::tatiana.mir@totalenergies.com::4d1b6097-a687-44dd-ad16-6ad111d36e7d" providerId="AD"/>
      </p:ext>
    </p:extLst>
  </p:cmAuthor>
  <p:cmAuthor id="2" name="Cyril DE-COATPONT" initials="CDC" lastIdx="17" clrIdx="1">
    <p:extLst>
      <p:ext uri="{19B8F6BF-5375-455C-9EA6-DF929625EA0E}">
        <p15:presenceInfo xmlns:p15="http://schemas.microsoft.com/office/powerpoint/2012/main" userId="S::cyril.de-coatpont@totalenergies.com::8e2a7a85-c243-49c2-bdd5-9a8a2591b005" providerId="AD"/>
      </p:ext>
    </p:extLst>
  </p:cmAuthor>
  <p:cmAuthor id="3" name="Michiel DE KOSTER" initials="MDK" lastIdx="10" clrIdx="2">
    <p:extLst>
      <p:ext uri="{19B8F6BF-5375-455C-9EA6-DF929625EA0E}">
        <p15:presenceInfo xmlns:p15="http://schemas.microsoft.com/office/powerpoint/2012/main" userId="S::michiel.de-koster@totalenergies.com::7d7c490e-1e4b-4bd1-978a-bd0aaf19c382" providerId="AD"/>
      </p:ext>
    </p:extLst>
  </p:cmAuthor>
  <p:cmAuthor id="4" name="David DOYONNAS" initials="DD" lastIdx="25" clrIdx="3">
    <p:extLst>
      <p:ext uri="{19B8F6BF-5375-455C-9EA6-DF929625EA0E}">
        <p15:presenceInfo xmlns:p15="http://schemas.microsoft.com/office/powerpoint/2012/main" userId="S::david.doyonnas@totalenergies.com::50d04fe7-e08d-4de1-95c9-593ebd14dc57" providerId="AD"/>
      </p:ext>
    </p:extLst>
  </p:cmAuthor>
  <p:cmAuthor id="5" name="Cyril DE-COATPONT" initials="CDC [2]" lastIdx="7" clrIdx="4">
    <p:extLst>
      <p:ext uri="{19B8F6BF-5375-455C-9EA6-DF929625EA0E}">
        <p15:presenceInfo xmlns:p15="http://schemas.microsoft.com/office/powerpoint/2012/main" userId="S::cyril.de-coatpont@total.com::8e2a7a85-c243-49c2-bdd5-9a8a2591b005" providerId="AD"/>
      </p:ext>
    </p:extLst>
  </p:cmAuthor>
  <p:cmAuthor id="6" name="Alexandra PAPILLON" initials="AP" lastIdx="7" clrIdx="5">
    <p:extLst>
      <p:ext uri="{19B8F6BF-5375-455C-9EA6-DF929625EA0E}">
        <p15:presenceInfo xmlns:p15="http://schemas.microsoft.com/office/powerpoint/2012/main" userId="S::alexandra.papillon@totalenergies.com::6ed42675-17a0-4139-8016-992ac43c869f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9B321"/>
    <a:srgbClr val="374649"/>
    <a:srgbClr val="354649"/>
    <a:srgbClr val="354D56"/>
    <a:srgbClr val="71BF44"/>
    <a:srgbClr val="E3F2DA"/>
    <a:srgbClr val="525251"/>
    <a:srgbClr val="78888E"/>
    <a:srgbClr val="6CA1E4"/>
    <a:srgbClr val="A8A2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E680CE7-B61D-433D-9765-7CD87A2E0810}" v="8" dt="2022-12-01T08:58:56.05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442" autoAdjust="0"/>
    <p:restoredTop sz="85993" autoAdjust="0"/>
  </p:normalViewPr>
  <p:slideViewPr>
    <p:cSldViewPr snapToGrid="0">
      <p:cViewPr varScale="1">
        <p:scale>
          <a:sx n="66" d="100"/>
          <a:sy n="66" d="100"/>
        </p:scale>
        <p:origin x="48" y="5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5" Type="http://schemas.openxmlformats.org/officeDocument/2006/relationships/slideMaster" Target="slideMasters/slideMaster2.xml"/><Relationship Id="rId15" Type="http://schemas.openxmlformats.org/officeDocument/2006/relationships/commentAuthors" Target="commentAuthors.xml"/><Relationship Id="rId10" Type="http://schemas.openxmlformats.org/officeDocument/2006/relationships/slide" Target="slides/slide2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xandra PAPILLON" userId="6ed42675-17a0-4139-8016-992ac43c869f" providerId="ADAL" clId="{9E680CE7-B61D-433D-9765-7CD87A2E0810}"/>
    <pc:docChg chg="undo redo custSel addSld delSld modSld">
      <pc:chgData name="Alexandra PAPILLON" userId="6ed42675-17a0-4139-8016-992ac43c869f" providerId="ADAL" clId="{9E680CE7-B61D-433D-9765-7CD87A2E0810}" dt="2022-12-01T09:00:27.756" v="384" actId="20577"/>
      <pc:docMkLst>
        <pc:docMk/>
      </pc:docMkLst>
      <pc:sldChg chg="addSp delSp modSp add mod">
        <pc:chgData name="Alexandra PAPILLON" userId="6ed42675-17a0-4139-8016-992ac43c869f" providerId="ADAL" clId="{9E680CE7-B61D-433D-9765-7CD87A2E0810}" dt="2022-12-01T08:51:07.761" v="217" actId="1038"/>
        <pc:sldMkLst>
          <pc:docMk/>
          <pc:sldMk cId="3848476589" sldId="2134805710"/>
        </pc:sldMkLst>
        <pc:spChg chg="mod">
          <ac:chgData name="Alexandra PAPILLON" userId="6ed42675-17a0-4139-8016-992ac43c869f" providerId="ADAL" clId="{9E680CE7-B61D-433D-9765-7CD87A2E0810}" dt="2022-12-01T08:49:44.332" v="109"/>
          <ac:spMkLst>
            <pc:docMk/>
            <pc:sldMk cId="3848476589" sldId="2134805710"/>
            <ac:spMk id="21" creationId="{51B40DFC-80DD-49EC-BC1D-F0E6D7E875A7}"/>
          </ac:spMkLst>
        </pc:spChg>
        <pc:spChg chg="mod">
          <ac:chgData name="Alexandra PAPILLON" userId="6ed42675-17a0-4139-8016-992ac43c869f" providerId="ADAL" clId="{9E680CE7-B61D-433D-9765-7CD87A2E0810}" dt="2022-12-01T08:50:08.641" v="114"/>
          <ac:spMkLst>
            <pc:docMk/>
            <pc:sldMk cId="3848476589" sldId="2134805710"/>
            <ac:spMk id="24" creationId="{B8C3A1DD-A1E3-48A6-BE7B-066B5EED8B28}"/>
          </ac:spMkLst>
        </pc:spChg>
        <pc:spChg chg="mod">
          <ac:chgData name="Alexandra PAPILLON" userId="6ed42675-17a0-4139-8016-992ac43c869f" providerId="ADAL" clId="{9E680CE7-B61D-433D-9765-7CD87A2E0810}" dt="2022-12-01T08:49:09.168" v="108" actId="20577"/>
          <ac:spMkLst>
            <pc:docMk/>
            <pc:sldMk cId="3848476589" sldId="2134805710"/>
            <ac:spMk id="27" creationId="{AF50B1B0-06A6-C045-A908-F2ABF98C6817}"/>
          </ac:spMkLst>
        </pc:spChg>
        <pc:picChg chg="add mod ord">
          <ac:chgData name="Alexandra PAPILLON" userId="6ed42675-17a0-4139-8016-992ac43c869f" providerId="ADAL" clId="{9E680CE7-B61D-433D-9765-7CD87A2E0810}" dt="2022-12-01T08:51:07.761" v="217" actId="1038"/>
          <ac:picMkLst>
            <pc:docMk/>
            <pc:sldMk cId="3848476589" sldId="2134805710"/>
            <ac:picMk id="17" creationId="{B9992106-1E38-4121-A388-98650355442B}"/>
          </ac:picMkLst>
        </pc:picChg>
        <pc:picChg chg="del">
          <ac:chgData name="Alexandra PAPILLON" userId="6ed42675-17a0-4139-8016-992ac43c869f" providerId="ADAL" clId="{9E680CE7-B61D-433D-9765-7CD87A2E0810}" dt="2022-12-01T08:50:19.512" v="115" actId="478"/>
          <ac:picMkLst>
            <pc:docMk/>
            <pc:sldMk cId="3848476589" sldId="2134805710"/>
            <ac:picMk id="23" creationId="{A9F8592F-FB9D-4C8E-B3B0-9C96F3E2453E}"/>
          </ac:picMkLst>
        </pc:picChg>
      </pc:sldChg>
      <pc:sldChg chg="addSp delSp modSp add mod">
        <pc:chgData name="Alexandra PAPILLON" userId="6ed42675-17a0-4139-8016-992ac43c869f" providerId="ADAL" clId="{9E680CE7-B61D-433D-9765-7CD87A2E0810}" dt="2022-12-01T08:55:35.724" v="312"/>
        <pc:sldMkLst>
          <pc:docMk/>
          <pc:sldMk cId="1376307639" sldId="2134805714"/>
        </pc:sldMkLst>
        <pc:spChg chg="mod">
          <ac:chgData name="Alexandra PAPILLON" userId="6ed42675-17a0-4139-8016-992ac43c869f" providerId="ADAL" clId="{9E680CE7-B61D-433D-9765-7CD87A2E0810}" dt="2022-12-01T08:51:50.384" v="220" actId="20577"/>
          <ac:spMkLst>
            <pc:docMk/>
            <pc:sldMk cId="1376307639" sldId="2134805714"/>
            <ac:spMk id="3" creationId="{1026347A-7F06-4819-9CED-D05E061BD65F}"/>
          </ac:spMkLst>
        </pc:spChg>
        <pc:spChg chg="mod">
          <ac:chgData name="Alexandra PAPILLON" userId="6ed42675-17a0-4139-8016-992ac43c869f" providerId="ADAL" clId="{9E680CE7-B61D-433D-9765-7CD87A2E0810}" dt="2022-12-01T08:53:02.225" v="258" actId="20577"/>
          <ac:spMkLst>
            <pc:docMk/>
            <pc:sldMk cId="1376307639" sldId="2134805714"/>
            <ac:spMk id="4" creationId="{C07678AB-75D3-4D2B-BCD4-0EAC267DE67E}"/>
          </ac:spMkLst>
        </pc:spChg>
        <pc:spChg chg="mod">
          <ac:chgData name="Alexandra PAPILLON" userId="6ed42675-17a0-4139-8016-992ac43c869f" providerId="ADAL" clId="{9E680CE7-B61D-433D-9765-7CD87A2E0810}" dt="2022-12-01T08:53:16.380" v="259" actId="108"/>
          <ac:spMkLst>
            <pc:docMk/>
            <pc:sldMk cId="1376307639" sldId="2134805714"/>
            <ac:spMk id="9" creationId="{7B1CE740-E8F9-4AA8-89F5-8F692563F6B5}"/>
          </ac:spMkLst>
        </pc:spChg>
        <pc:spChg chg="mod">
          <ac:chgData name="Alexandra PAPILLON" userId="6ed42675-17a0-4139-8016-992ac43c869f" providerId="ADAL" clId="{9E680CE7-B61D-433D-9765-7CD87A2E0810}" dt="2022-12-01T08:54:35.264" v="297" actId="1036"/>
          <ac:spMkLst>
            <pc:docMk/>
            <pc:sldMk cId="1376307639" sldId="2134805714"/>
            <ac:spMk id="11" creationId="{25361002-F493-413A-9D53-537A6A027627}"/>
          </ac:spMkLst>
        </pc:spChg>
        <pc:spChg chg="del">
          <ac:chgData name="Alexandra PAPILLON" userId="6ed42675-17a0-4139-8016-992ac43c869f" providerId="ADAL" clId="{9E680CE7-B61D-433D-9765-7CD87A2E0810}" dt="2022-12-01T08:53:34.798" v="260" actId="478"/>
          <ac:spMkLst>
            <pc:docMk/>
            <pc:sldMk cId="1376307639" sldId="2134805714"/>
            <ac:spMk id="12" creationId="{99E275C2-EDF8-4E61-955A-07E2264E98C9}"/>
          </ac:spMkLst>
        </pc:spChg>
        <pc:spChg chg="mod">
          <ac:chgData name="Alexandra PAPILLON" userId="6ed42675-17a0-4139-8016-992ac43c869f" providerId="ADAL" clId="{9E680CE7-B61D-433D-9765-7CD87A2E0810}" dt="2022-12-01T08:54:35.264" v="297" actId="1036"/>
          <ac:spMkLst>
            <pc:docMk/>
            <pc:sldMk cId="1376307639" sldId="2134805714"/>
            <ac:spMk id="15" creationId="{AD5AC683-5DA5-4466-83A2-E0D4BDAA0433}"/>
          </ac:spMkLst>
        </pc:spChg>
        <pc:spChg chg="mod">
          <ac:chgData name="Alexandra PAPILLON" userId="6ed42675-17a0-4139-8016-992ac43c869f" providerId="ADAL" clId="{9E680CE7-B61D-433D-9765-7CD87A2E0810}" dt="2022-12-01T08:52:09.566" v="221" actId="208"/>
          <ac:spMkLst>
            <pc:docMk/>
            <pc:sldMk cId="1376307639" sldId="2134805714"/>
            <ac:spMk id="16" creationId="{A4DA5E6D-5AFA-4BA3-8089-5973A20D63FD}"/>
          </ac:spMkLst>
        </pc:spChg>
        <pc:spChg chg="del">
          <ac:chgData name="Alexandra PAPILLON" userId="6ed42675-17a0-4139-8016-992ac43c869f" providerId="ADAL" clId="{9E680CE7-B61D-433D-9765-7CD87A2E0810}" dt="2022-12-01T08:54:44.868" v="298" actId="478"/>
          <ac:spMkLst>
            <pc:docMk/>
            <pc:sldMk cId="1376307639" sldId="2134805714"/>
            <ac:spMk id="17" creationId="{B81A1702-F9CA-4319-831F-1E3D8EF5B67E}"/>
          </ac:spMkLst>
        </pc:spChg>
        <pc:spChg chg="del">
          <ac:chgData name="Alexandra PAPILLON" userId="6ed42675-17a0-4139-8016-992ac43c869f" providerId="ADAL" clId="{9E680CE7-B61D-433D-9765-7CD87A2E0810}" dt="2022-12-01T08:54:44.868" v="298" actId="478"/>
          <ac:spMkLst>
            <pc:docMk/>
            <pc:sldMk cId="1376307639" sldId="2134805714"/>
            <ac:spMk id="18" creationId="{CA9673B4-87C4-4590-8F5A-039E6C0F8825}"/>
          </ac:spMkLst>
        </pc:spChg>
        <pc:spChg chg="del">
          <ac:chgData name="Alexandra PAPILLON" userId="6ed42675-17a0-4139-8016-992ac43c869f" providerId="ADAL" clId="{9E680CE7-B61D-433D-9765-7CD87A2E0810}" dt="2022-12-01T08:53:34.798" v="260" actId="478"/>
          <ac:spMkLst>
            <pc:docMk/>
            <pc:sldMk cId="1376307639" sldId="2134805714"/>
            <ac:spMk id="19" creationId="{F54021E6-5C3B-4499-9F3D-AA3AA1BF941D}"/>
          </ac:spMkLst>
        </pc:spChg>
        <pc:spChg chg="mod">
          <ac:chgData name="Alexandra PAPILLON" userId="6ed42675-17a0-4139-8016-992ac43c869f" providerId="ADAL" clId="{9E680CE7-B61D-433D-9765-7CD87A2E0810}" dt="2022-12-01T08:53:37.504" v="261" actId="20577"/>
          <ac:spMkLst>
            <pc:docMk/>
            <pc:sldMk cId="1376307639" sldId="2134805714"/>
            <ac:spMk id="20" creationId="{C2789C66-1198-464A-8712-007C167533CF}"/>
          </ac:spMkLst>
        </pc:spChg>
        <pc:spChg chg="del">
          <ac:chgData name="Alexandra PAPILLON" userId="6ed42675-17a0-4139-8016-992ac43c869f" providerId="ADAL" clId="{9E680CE7-B61D-433D-9765-7CD87A2E0810}" dt="2022-12-01T08:53:34.798" v="260" actId="478"/>
          <ac:spMkLst>
            <pc:docMk/>
            <pc:sldMk cId="1376307639" sldId="2134805714"/>
            <ac:spMk id="21" creationId="{7D119F95-3693-49C4-A1B5-F64D4DC0FEA7}"/>
          </ac:spMkLst>
        </pc:spChg>
        <pc:spChg chg="add mod">
          <ac:chgData name="Alexandra PAPILLON" userId="6ed42675-17a0-4139-8016-992ac43c869f" providerId="ADAL" clId="{9E680CE7-B61D-433D-9765-7CD87A2E0810}" dt="2022-12-01T08:53:47.851" v="262"/>
          <ac:spMkLst>
            <pc:docMk/>
            <pc:sldMk cId="1376307639" sldId="2134805714"/>
            <ac:spMk id="25" creationId="{99A2334F-4487-4AAE-9EA7-9CD090715A58}"/>
          </ac:spMkLst>
        </pc:spChg>
        <pc:spChg chg="add mod">
          <ac:chgData name="Alexandra PAPILLON" userId="6ed42675-17a0-4139-8016-992ac43c869f" providerId="ADAL" clId="{9E680CE7-B61D-433D-9765-7CD87A2E0810}" dt="2022-12-01T08:53:47.851" v="262"/>
          <ac:spMkLst>
            <pc:docMk/>
            <pc:sldMk cId="1376307639" sldId="2134805714"/>
            <ac:spMk id="26" creationId="{08A9A1CE-FFED-4BFB-9EF0-51DF8DE99109}"/>
          </ac:spMkLst>
        </pc:spChg>
        <pc:spChg chg="add mod">
          <ac:chgData name="Alexandra PAPILLON" userId="6ed42675-17a0-4139-8016-992ac43c869f" providerId="ADAL" clId="{9E680CE7-B61D-433D-9765-7CD87A2E0810}" dt="2022-12-01T08:53:47.851" v="262"/>
          <ac:spMkLst>
            <pc:docMk/>
            <pc:sldMk cId="1376307639" sldId="2134805714"/>
            <ac:spMk id="27" creationId="{CE2D07AA-2BCC-44B6-80C8-27CE865E1B30}"/>
          </ac:spMkLst>
        </pc:spChg>
        <pc:spChg chg="add mod">
          <ac:chgData name="Alexandra PAPILLON" userId="6ed42675-17a0-4139-8016-992ac43c869f" providerId="ADAL" clId="{9E680CE7-B61D-433D-9765-7CD87A2E0810}" dt="2022-12-01T08:55:04.969" v="300"/>
          <ac:spMkLst>
            <pc:docMk/>
            <pc:sldMk cId="1376307639" sldId="2134805714"/>
            <ac:spMk id="30" creationId="{5C1414D4-4DD4-486A-A32C-5770EF4BA54D}"/>
          </ac:spMkLst>
        </pc:spChg>
        <pc:spChg chg="add mod">
          <ac:chgData name="Alexandra PAPILLON" userId="6ed42675-17a0-4139-8016-992ac43c869f" providerId="ADAL" clId="{9E680CE7-B61D-433D-9765-7CD87A2E0810}" dt="2022-12-01T08:55:10.432" v="305" actId="20577"/>
          <ac:spMkLst>
            <pc:docMk/>
            <pc:sldMk cId="1376307639" sldId="2134805714"/>
            <ac:spMk id="31" creationId="{C947AB07-53FD-4AEC-90A5-71E1D4220273}"/>
          </ac:spMkLst>
        </pc:spChg>
        <pc:spChg chg="add mod">
          <ac:chgData name="Alexandra PAPILLON" userId="6ed42675-17a0-4139-8016-992ac43c869f" providerId="ADAL" clId="{9E680CE7-B61D-433D-9765-7CD87A2E0810}" dt="2022-12-01T08:55:27.002" v="311" actId="14100"/>
          <ac:spMkLst>
            <pc:docMk/>
            <pc:sldMk cId="1376307639" sldId="2134805714"/>
            <ac:spMk id="33" creationId="{667F8169-09C3-4560-839E-1380BF03E58A}"/>
          </ac:spMkLst>
        </pc:spChg>
        <pc:spChg chg="add mod">
          <ac:chgData name="Alexandra PAPILLON" userId="6ed42675-17a0-4139-8016-992ac43c869f" providerId="ADAL" clId="{9E680CE7-B61D-433D-9765-7CD87A2E0810}" dt="2022-12-01T08:55:20.186" v="306"/>
          <ac:spMkLst>
            <pc:docMk/>
            <pc:sldMk cId="1376307639" sldId="2134805714"/>
            <ac:spMk id="34" creationId="{634AC1DD-BA6E-4087-AB3A-25669704B773}"/>
          </ac:spMkLst>
        </pc:spChg>
        <pc:spChg chg="add mod">
          <ac:chgData name="Alexandra PAPILLON" userId="6ed42675-17a0-4139-8016-992ac43c869f" providerId="ADAL" clId="{9E680CE7-B61D-433D-9765-7CD87A2E0810}" dt="2022-12-01T08:54:51.487" v="299"/>
          <ac:spMkLst>
            <pc:docMk/>
            <pc:sldMk cId="1376307639" sldId="2134805714"/>
            <ac:spMk id="35" creationId="{3BB621DB-94CF-42F4-A397-4B2549664635}"/>
          </ac:spMkLst>
        </pc:spChg>
        <pc:spChg chg="add mod">
          <ac:chgData name="Alexandra PAPILLON" userId="6ed42675-17a0-4139-8016-992ac43c869f" providerId="ADAL" clId="{9E680CE7-B61D-433D-9765-7CD87A2E0810}" dt="2022-12-01T08:55:35.724" v="312"/>
          <ac:spMkLst>
            <pc:docMk/>
            <pc:sldMk cId="1376307639" sldId="2134805714"/>
            <ac:spMk id="36" creationId="{63B9EA21-7275-4C9F-A99D-8E65E608ED03}"/>
          </ac:spMkLst>
        </pc:spChg>
        <pc:picChg chg="del">
          <ac:chgData name="Alexandra PAPILLON" userId="6ed42675-17a0-4139-8016-992ac43c869f" providerId="ADAL" clId="{9E680CE7-B61D-433D-9765-7CD87A2E0810}" dt="2022-12-01T08:52:21.388" v="222" actId="478"/>
          <ac:picMkLst>
            <pc:docMk/>
            <pc:sldMk cId="1376307639" sldId="2134805714"/>
            <ac:picMk id="5" creationId="{4A57CE21-FEBC-4742-B8B3-A3B39B30C559}"/>
          </ac:picMkLst>
        </pc:picChg>
        <pc:picChg chg="del">
          <ac:chgData name="Alexandra PAPILLON" userId="6ed42675-17a0-4139-8016-992ac43c869f" providerId="ADAL" clId="{9E680CE7-B61D-433D-9765-7CD87A2E0810}" dt="2022-12-01T08:53:34.798" v="260" actId="478"/>
          <ac:picMkLst>
            <pc:docMk/>
            <pc:sldMk cId="1376307639" sldId="2134805714"/>
            <ac:picMk id="22" creationId="{D63E42F6-F7DF-42AA-A9AB-0CE1BDEF9D56}"/>
          </ac:picMkLst>
        </pc:picChg>
        <pc:picChg chg="del">
          <ac:chgData name="Alexandra PAPILLON" userId="6ed42675-17a0-4139-8016-992ac43c869f" providerId="ADAL" clId="{9E680CE7-B61D-433D-9765-7CD87A2E0810}" dt="2022-12-01T08:53:34.798" v="260" actId="478"/>
          <ac:picMkLst>
            <pc:docMk/>
            <pc:sldMk cId="1376307639" sldId="2134805714"/>
            <ac:picMk id="23" creationId="{CE2AD9C3-CAE0-4558-9E2B-DF52A3E3D9DE}"/>
          </ac:picMkLst>
        </pc:picChg>
        <pc:picChg chg="add mod ord">
          <ac:chgData name="Alexandra PAPILLON" userId="6ed42675-17a0-4139-8016-992ac43c869f" providerId="ADAL" clId="{9E680CE7-B61D-433D-9765-7CD87A2E0810}" dt="2022-12-01T08:52:44.289" v="234" actId="1038"/>
          <ac:picMkLst>
            <pc:docMk/>
            <pc:sldMk cId="1376307639" sldId="2134805714"/>
            <ac:picMk id="24" creationId="{1C9E46C9-B649-4E41-B0BF-779CC58CD653}"/>
          </ac:picMkLst>
        </pc:picChg>
        <pc:picChg chg="add mod">
          <ac:chgData name="Alexandra PAPILLON" userId="6ed42675-17a0-4139-8016-992ac43c869f" providerId="ADAL" clId="{9E680CE7-B61D-433D-9765-7CD87A2E0810}" dt="2022-12-01T08:53:47.851" v="262"/>
          <ac:picMkLst>
            <pc:docMk/>
            <pc:sldMk cId="1376307639" sldId="2134805714"/>
            <ac:picMk id="28" creationId="{6DCE0EE3-86F3-4719-9A40-78B2778912B5}"/>
          </ac:picMkLst>
        </pc:picChg>
        <pc:picChg chg="add mod">
          <ac:chgData name="Alexandra PAPILLON" userId="6ed42675-17a0-4139-8016-992ac43c869f" providerId="ADAL" clId="{9E680CE7-B61D-433D-9765-7CD87A2E0810}" dt="2022-12-01T08:53:47.851" v="262"/>
          <ac:picMkLst>
            <pc:docMk/>
            <pc:sldMk cId="1376307639" sldId="2134805714"/>
            <ac:picMk id="29" creationId="{439C609C-3342-48C6-A1C4-265C34CB7323}"/>
          </ac:picMkLst>
        </pc:picChg>
        <pc:picChg chg="add mod">
          <ac:chgData name="Alexandra PAPILLON" userId="6ed42675-17a0-4139-8016-992ac43c869f" providerId="ADAL" clId="{9E680CE7-B61D-433D-9765-7CD87A2E0810}" dt="2022-12-01T08:54:51.487" v="299"/>
          <ac:picMkLst>
            <pc:docMk/>
            <pc:sldMk cId="1376307639" sldId="2134805714"/>
            <ac:picMk id="32" creationId="{C5780F45-44F0-42C6-B181-68F853BFE8AB}"/>
          </ac:picMkLst>
        </pc:picChg>
        <pc:picChg chg="add mod">
          <ac:chgData name="Alexandra PAPILLON" userId="6ed42675-17a0-4139-8016-992ac43c869f" providerId="ADAL" clId="{9E680CE7-B61D-433D-9765-7CD87A2E0810}" dt="2022-12-01T08:54:51.487" v="299"/>
          <ac:picMkLst>
            <pc:docMk/>
            <pc:sldMk cId="1376307639" sldId="2134805714"/>
            <ac:picMk id="37" creationId="{18476E7F-2023-4FFD-9000-39D1E7E3427C}"/>
          </ac:picMkLst>
        </pc:picChg>
        <pc:picChg chg="add mod">
          <ac:chgData name="Alexandra PAPILLON" userId="6ed42675-17a0-4139-8016-992ac43c869f" providerId="ADAL" clId="{9E680CE7-B61D-433D-9765-7CD87A2E0810}" dt="2022-12-01T08:54:51.487" v="299"/>
          <ac:picMkLst>
            <pc:docMk/>
            <pc:sldMk cId="1376307639" sldId="2134805714"/>
            <ac:picMk id="38" creationId="{A8534BEA-42CA-45A8-AB4A-5D366A164559}"/>
          </ac:picMkLst>
        </pc:picChg>
      </pc:sldChg>
      <pc:sldChg chg="del">
        <pc:chgData name="Alexandra PAPILLON" userId="6ed42675-17a0-4139-8016-992ac43c869f" providerId="ADAL" clId="{9E680CE7-B61D-433D-9765-7CD87A2E0810}" dt="2022-12-01T08:56:12.479" v="327" actId="47"/>
        <pc:sldMkLst>
          <pc:docMk/>
          <pc:sldMk cId="3279526026" sldId="2134805739"/>
        </pc:sldMkLst>
      </pc:sldChg>
      <pc:sldChg chg="del">
        <pc:chgData name="Alexandra PAPILLON" userId="6ed42675-17a0-4139-8016-992ac43c869f" providerId="ADAL" clId="{9E680CE7-B61D-433D-9765-7CD87A2E0810}" dt="2022-12-01T08:56:13.391" v="328" actId="47"/>
        <pc:sldMkLst>
          <pc:docMk/>
          <pc:sldMk cId="1178689068" sldId="2134805748"/>
        </pc:sldMkLst>
      </pc:sldChg>
      <pc:sldChg chg="del">
        <pc:chgData name="Alexandra PAPILLON" userId="6ed42675-17a0-4139-8016-992ac43c869f" providerId="ADAL" clId="{9E680CE7-B61D-433D-9765-7CD87A2E0810}" dt="2022-12-01T08:56:04.983" v="316" actId="47"/>
        <pc:sldMkLst>
          <pc:docMk/>
          <pc:sldMk cId="1527423765" sldId="2134805757"/>
        </pc:sldMkLst>
      </pc:sldChg>
      <pc:sldChg chg="del">
        <pc:chgData name="Alexandra PAPILLON" userId="6ed42675-17a0-4139-8016-992ac43c869f" providerId="ADAL" clId="{9E680CE7-B61D-433D-9765-7CD87A2E0810}" dt="2022-12-01T08:56:06.436" v="318" actId="47"/>
        <pc:sldMkLst>
          <pc:docMk/>
          <pc:sldMk cId="4163919738" sldId="2134805758"/>
        </pc:sldMkLst>
      </pc:sldChg>
      <pc:sldChg chg="modSp mod">
        <pc:chgData name="Alexandra PAPILLON" userId="6ed42675-17a0-4139-8016-992ac43c869f" providerId="ADAL" clId="{9E680CE7-B61D-433D-9765-7CD87A2E0810}" dt="2022-12-01T08:48:18.241" v="67" actId="6549"/>
        <pc:sldMkLst>
          <pc:docMk/>
          <pc:sldMk cId="3004514661" sldId="2134805767"/>
        </pc:sldMkLst>
        <pc:spChg chg="mod">
          <ac:chgData name="Alexandra PAPILLON" userId="6ed42675-17a0-4139-8016-992ac43c869f" providerId="ADAL" clId="{9E680CE7-B61D-433D-9765-7CD87A2E0810}" dt="2022-12-01T08:48:09.504" v="7" actId="20577"/>
          <ac:spMkLst>
            <pc:docMk/>
            <pc:sldMk cId="3004514661" sldId="2134805767"/>
            <ac:spMk id="6" creationId="{0A77405E-6FA2-2642-88F5-70A68628BCDD}"/>
          </ac:spMkLst>
        </pc:spChg>
        <pc:spChg chg="mod">
          <ac:chgData name="Alexandra PAPILLON" userId="6ed42675-17a0-4139-8016-992ac43c869f" providerId="ADAL" clId="{9E680CE7-B61D-433D-9765-7CD87A2E0810}" dt="2022-12-01T08:48:18.241" v="67" actId="6549"/>
          <ac:spMkLst>
            <pc:docMk/>
            <pc:sldMk cId="3004514661" sldId="2134805767"/>
            <ac:spMk id="14" creationId="{43A97237-37D7-0B48-A2E9-CCF167850641}"/>
          </ac:spMkLst>
        </pc:spChg>
      </pc:sldChg>
      <pc:sldChg chg="del">
        <pc:chgData name="Alexandra PAPILLON" userId="6ed42675-17a0-4139-8016-992ac43c869f" providerId="ADAL" clId="{9E680CE7-B61D-433D-9765-7CD87A2E0810}" dt="2022-12-01T08:48:21.672" v="68" actId="47"/>
        <pc:sldMkLst>
          <pc:docMk/>
          <pc:sldMk cId="1180370113" sldId="2134805768"/>
        </pc:sldMkLst>
      </pc:sldChg>
      <pc:sldChg chg="del">
        <pc:chgData name="Alexandra PAPILLON" userId="6ed42675-17a0-4139-8016-992ac43c869f" providerId="ADAL" clId="{9E680CE7-B61D-433D-9765-7CD87A2E0810}" dt="2022-12-01T08:51:28.755" v="218" actId="47"/>
        <pc:sldMkLst>
          <pc:docMk/>
          <pc:sldMk cId="106279514" sldId="2134805769"/>
        </pc:sldMkLst>
      </pc:sldChg>
      <pc:sldChg chg="del">
        <pc:chgData name="Alexandra PAPILLON" userId="6ed42675-17a0-4139-8016-992ac43c869f" providerId="ADAL" clId="{9E680CE7-B61D-433D-9765-7CD87A2E0810}" dt="2022-12-01T08:55:45.756" v="313" actId="47"/>
        <pc:sldMkLst>
          <pc:docMk/>
          <pc:sldMk cId="2332208611" sldId="2134805770"/>
        </pc:sldMkLst>
      </pc:sldChg>
      <pc:sldChg chg="del">
        <pc:chgData name="Alexandra PAPILLON" userId="6ed42675-17a0-4139-8016-992ac43c869f" providerId="ADAL" clId="{9E680CE7-B61D-433D-9765-7CD87A2E0810}" dt="2022-12-01T08:56:04.512" v="315" actId="47"/>
        <pc:sldMkLst>
          <pc:docMk/>
          <pc:sldMk cId="1232940113" sldId="2134805771"/>
        </pc:sldMkLst>
      </pc:sldChg>
      <pc:sldChg chg="del">
        <pc:chgData name="Alexandra PAPILLON" userId="6ed42675-17a0-4139-8016-992ac43c869f" providerId="ADAL" clId="{9E680CE7-B61D-433D-9765-7CD87A2E0810}" dt="2022-12-01T08:56:06.046" v="317" actId="47"/>
        <pc:sldMkLst>
          <pc:docMk/>
          <pc:sldMk cId="2406595206" sldId="2134805772"/>
        </pc:sldMkLst>
      </pc:sldChg>
      <pc:sldChg chg="del">
        <pc:chgData name="Alexandra PAPILLON" userId="6ed42675-17a0-4139-8016-992ac43c869f" providerId="ADAL" clId="{9E680CE7-B61D-433D-9765-7CD87A2E0810}" dt="2022-12-01T08:56:07.445" v="321" actId="47"/>
        <pc:sldMkLst>
          <pc:docMk/>
          <pc:sldMk cId="3060567765" sldId="2134805774"/>
        </pc:sldMkLst>
      </pc:sldChg>
      <pc:sldChg chg="del">
        <pc:chgData name="Alexandra PAPILLON" userId="6ed42675-17a0-4139-8016-992ac43c869f" providerId="ADAL" clId="{9E680CE7-B61D-433D-9765-7CD87A2E0810}" dt="2022-12-01T08:56:07.969" v="323" actId="47"/>
        <pc:sldMkLst>
          <pc:docMk/>
          <pc:sldMk cId="3318589197" sldId="2134805776"/>
        </pc:sldMkLst>
      </pc:sldChg>
      <pc:sldChg chg="del">
        <pc:chgData name="Alexandra PAPILLON" userId="6ed42675-17a0-4139-8016-992ac43c869f" providerId="ADAL" clId="{9E680CE7-B61D-433D-9765-7CD87A2E0810}" dt="2022-12-01T08:56:08.229" v="324" actId="47"/>
        <pc:sldMkLst>
          <pc:docMk/>
          <pc:sldMk cId="3364972037" sldId="2134805777"/>
        </pc:sldMkLst>
      </pc:sldChg>
      <pc:sldChg chg="del">
        <pc:chgData name="Alexandra PAPILLON" userId="6ed42675-17a0-4139-8016-992ac43c869f" providerId="ADAL" clId="{9E680CE7-B61D-433D-9765-7CD87A2E0810}" dt="2022-12-01T08:56:09.605" v="325" actId="47"/>
        <pc:sldMkLst>
          <pc:docMk/>
          <pc:sldMk cId="1379814744" sldId="2134805783"/>
        </pc:sldMkLst>
      </pc:sldChg>
      <pc:sldChg chg="del">
        <pc:chgData name="Alexandra PAPILLON" userId="6ed42675-17a0-4139-8016-992ac43c869f" providerId="ADAL" clId="{9E680CE7-B61D-433D-9765-7CD87A2E0810}" dt="2022-12-01T08:56:06.856" v="319" actId="47"/>
        <pc:sldMkLst>
          <pc:docMk/>
          <pc:sldMk cId="2046512653" sldId="2134805788"/>
        </pc:sldMkLst>
      </pc:sldChg>
      <pc:sldChg chg="del">
        <pc:chgData name="Alexandra PAPILLON" userId="6ed42675-17a0-4139-8016-992ac43c869f" providerId="ADAL" clId="{9E680CE7-B61D-433D-9765-7CD87A2E0810}" dt="2022-12-01T08:56:07.169" v="320" actId="47"/>
        <pc:sldMkLst>
          <pc:docMk/>
          <pc:sldMk cId="104088593" sldId="2134805789"/>
        </pc:sldMkLst>
      </pc:sldChg>
      <pc:sldChg chg="del">
        <pc:chgData name="Alexandra PAPILLON" userId="6ed42675-17a0-4139-8016-992ac43c869f" providerId="ADAL" clId="{9E680CE7-B61D-433D-9765-7CD87A2E0810}" dt="2022-12-01T08:56:07.700" v="322" actId="47"/>
        <pc:sldMkLst>
          <pc:docMk/>
          <pc:sldMk cId="3324208787" sldId="2134805790"/>
        </pc:sldMkLst>
      </pc:sldChg>
      <pc:sldChg chg="del">
        <pc:chgData name="Alexandra PAPILLON" userId="6ed42675-17a0-4139-8016-992ac43c869f" providerId="ADAL" clId="{9E680CE7-B61D-433D-9765-7CD87A2E0810}" dt="2022-12-01T08:59:18.681" v="357" actId="47"/>
        <pc:sldMkLst>
          <pc:docMk/>
          <pc:sldMk cId="3228966446" sldId="2134805793"/>
        </pc:sldMkLst>
      </pc:sldChg>
      <pc:sldChg chg="del">
        <pc:chgData name="Alexandra PAPILLON" userId="6ed42675-17a0-4139-8016-992ac43c869f" providerId="ADAL" clId="{9E680CE7-B61D-433D-9765-7CD87A2E0810}" dt="2022-12-01T08:56:12.042" v="326" actId="47"/>
        <pc:sldMkLst>
          <pc:docMk/>
          <pc:sldMk cId="2843777842" sldId="2134805794"/>
        </pc:sldMkLst>
      </pc:sldChg>
      <pc:sldChg chg="modSp add mod">
        <pc:chgData name="Alexandra PAPILLON" userId="6ed42675-17a0-4139-8016-992ac43c869f" providerId="ADAL" clId="{9E680CE7-B61D-433D-9765-7CD87A2E0810}" dt="2022-12-01T09:00:27.756" v="384" actId="20577"/>
        <pc:sldMkLst>
          <pc:docMk/>
          <pc:sldMk cId="3511138227" sldId="2134805795"/>
        </pc:sldMkLst>
        <pc:spChg chg="mod">
          <ac:chgData name="Alexandra PAPILLON" userId="6ed42675-17a0-4139-8016-992ac43c869f" providerId="ADAL" clId="{9E680CE7-B61D-433D-9765-7CD87A2E0810}" dt="2022-12-01T09:00:27.756" v="384" actId="20577"/>
          <ac:spMkLst>
            <pc:docMk/>
            <pc:sldMk cId="3511138227" sldId="2134805795"/>
            <ac:spMk id="3" creationId="{1026347A-7F06-4819-9CED-D05E061BD65F}"/>
          </ac:spMkLst>
        </pc:spChg>
        <pc:spChg chg="mod">
          <ac:chgData name="Alexandra PAPILLON" userId="6ed42675-17a0-4139-8016-992ac43c869f" providerId="ADAL" clId="{9E680CE7-B61D-433D-9765-7CD87A2E0810}" dt="2022-12-01T08:58:05.983" v="339"/>
          <ac:spMkLst>
            <pc:docMk/>
            <pc:sldMk cId="3511138227" sldId="2134805795"/>
            <ac:spMk id="19" creationId="{E356A3E1-F15E-634E-8A46-2B9F7A5CC0F7}"/>
          </ac:spMkLst>
        </pc:spChg>
        <pc:spChg chg="mod">
          <ac:chgData name="Alexandra PAPILLON" userId="6ed42675-17a0-4139-8016-992ac43c869f" providerId="ADAL" clId="{9E680CE7-B61D-433D-9765-7CD87A2E0810}" dt="2022-12-01T08:58:28.387" v="355"/>
          <ac:spMkLst>
            <pc:docMk/>
            <pc:sldMk cId="3511138227" sldId="2134805795"/>
            <ac:spMk id="21" creationId="{4E64A7A0-7C4C-4793-9CCF-3066432CC412}"/>
          </ac:spMkLst>
        </pc:spChg>
        <pc:picChg chg="mod">
          <ac:chgData name="Alexandra PAPILLON" userId="6ed42675-17a0-4139-8016-992ac43c869f" providerId="ADAL" clId="{9E680CE7-B61D-433D-9765-7CD87A2E0810}" dt="2022-12-01T08:59:24.303" v="368" actId="1035"/>
          <ac:picMkLst>
            <pc:docMk/>
            <pc:sldMk cId="3511138227" sldId="2134805795"/>
            <ac:picMk id="16" creationId="{3002C4D9-B921-402F-8C67-F10A9AA98A71}"/>
          </ac:picMkLst>
        </pc:picChg>
        <pc:picChg chg="mod">
          <ac:chgData name="Alexandra PAPILLON" userId="6ed42675-17a0-4139-8016-992ac43c869f" providerId="ADAL" clId="{9E680CE7-B61D-433D-9765-7CD87A2E0810}" dt="2022-12-01T08:58:16.768" v="354" actId="1035"/>
          <ac:picMkLst>
            <pc:docMk/>
            <pc:sldMk cId="3511138227" sldId="2134805795"/>
            <ac:picMk id="17" creationId="{A70B56F3-AB32-4D0D-847B-B4269C44F2E6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C614CAE6-BFFC-44D9-B589-0D037404D96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F608E2BC-021C-40B7-90F3-4B68AD2B718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C2EC88-F953-4BD6-A688-3279E9A6E67A}" type="datetimeFigureOut">
              <a:rPr lang="fr-FR" smtClean="0"/>
              <a:t>01/12/2022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5F619B7-E80F-4357-A079-8385235264F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027D7F4-CEC4-4BC4-A31D-0DEAAFB9863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B5B5C3-2E1E-4008-9B77-C67FFE77BEA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60422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849E9D-AF7B-45D0-B389-3AE92F6B3F8A}" type="datetimeFigureOut">
              <a:rPr lang="fr-FR" smtClean="0"/>
              <a:t>01/12/2022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EDE3DE-59D0-436E-9643-2C33BA4042B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14619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288000" indent="-144000" algn="l" defTabSz="914400" rtl="0" eaLnBrk="1" latinLnBrk="0" hangingPunct="1">
      <a:buFont typeface="Arial" panose="020B0604020202020204" pitchFamily="34" charset="0"/>
      <a:buChar char="-"/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432000" indent="-144000" algn="l" defTabSz="914400" rtl="0" eaLnBrk="1" latinLnBrk="0" hangingPunct="1"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576000" indent="-144000" algn="l" defTabSz="914400" rtl="0" eaLnBrk="1" latinLnBrk="0" hangingPunct="1">
      <a:buFont typeface="Arial" panose="020B0604020202020204" pitchFamily="34" charset="0"/>
      <a:buChar char="-"/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94398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746356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106378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1 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40DC9AC8-422B-445F-B045-79F986D08E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  <a:ln>
            <a:noFill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400" y="2288392"/>
            <a:ext cx="8640000" cy="216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400" y="4520416"/>
            <a:ext cx="8640000" cy="46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3458929-8E1A-4632-B75F-4975DF8FBB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4400" y="5084504"/>
            <a:ext cx="864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27039759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ffre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6684C25F-7F00-41C3-A7CD-0A38D6BB6A4B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69879" y="15012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5" name="Espace réservé du texte 10">
            <a:extLst>
              <a:ext uri="{FF2B5EF4-FFF2-40B4-BE49-F238E27FC236}">
                <a16:creationId xmlns:a16="http://schemas.microsoft.com/office/drawing/2014/main" id="{FFEA4E96-A4C5-404E-84EB-0DA2FDAD3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40699" y="15012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431124CF-D305-4637-B02D-7916DC40094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469879" y="26568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7" name="Espace réservé du texte 10">
            <a:extLst>
              <a:ext uri="{FF2B5EF4-FFF2-40B4-BE49-F238E27FC236}">
                <a16:creationId xmlns:a16="http://schemas.microsoft.com/office/drawing/2014/main" id="{F7F54A8A-B912-4DCA-A7A6-D2FE7A31E0B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40699" y="26568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F9ED843-C44A-45CC-9B1D-C837E4DDC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322CE313-0A26-4E99-9C93-6C3FC888A8DE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469879" y="38124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9" name="Espace réservé du texte 10">
            <a:extLst>
              <a:ext uri="{FF2B5EF4-FFF2-40B4-BE49-F238E27FC236}">
                <a16:creationId xmlns:a16="http://schemas.microsoft.com/office/drawing/2014/main" id="{EB31187B-F91F-44EB-9CB5-1BF3730F762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240699" y="38124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6FD92059-A22C-433B-8494-343CBC88AD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601913" y="18094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2487A579-BB10-4B9C-8037-89848E4EB31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601913" y="29650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C0B0C0AB-7256-484A-8EF0-3BC6851D748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601913" y="41206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5997647-8494-4CC4-948F-29A8D49CBCEB}"/>
              </a:ext>
            </a:extLst>
          </p:cNvPr>
          <p:cNvSpPr>
            <a:spLocks noGrp="1"/>
          </p:cNvSpPr>
          <p:nvPr>
            <p:ph type="dt" sz="half" idx="3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2B4AC02-49D4-4738-A9B4-B3DA90016A7F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Golden Rule 3 Body Mechanics &amp; Tools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8EE574D-092E-4259-81EB-81EA91E97CDA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59887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41BBE8-1E54-415C-B10D-F6342B80F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830942-5133-4F54-8414-98EC08DAA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3D30D6-5712-44A8-87A9-67750D407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Golden Rule 3 Body Mechanics &amp; Tools</a:t>
            </a:r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72F511C-AE30-47A8-8C9B-F0B33753C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61563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9B47C71-F46D-4EA0-AF6A-4962453CD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0495B091-68ED-45A4-957C-92BBA7548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Golden Rule 3 Body Mechanics &amp; Tools</a:t>
            </a:r>
            <a:endParaRPr lang="fr-FR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A4361BE1-6536-48FB-BC11-166BC54BD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38740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ne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2845977"/>
            <a:ext cx="11160000" cy="1440000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9E24192-EBCA-4782-93A3-6134ECDB2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627768F-E755-49AE-BDD4-F22B941EE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Golden Rule 3 Body Mechanics &amp; Tools</a:t>
            </a:r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79213C8-C608-4F8F-B3E7-6893ECEEC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394698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FB4134C-1D6E-45C5-A0CB-6875E698A7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A50C95A-056C-429F-A1B6-8B1CDC140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000" y="2845977"/>
            <a:ext cx="7560000" cy="828000"/>
          </a:xfrm>
        </p:spPr>
        <p:txBody>
          <a:bodyPr anchor="t">
            <a:noAutofit/>
          </a:bodyPr>
          <a:lstStyle>
            <a:lvl1pPr algn="ctr">
              <a:defRPr sz="43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16328042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1 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40DC9AC8-422B-445F-B045-79F986D08E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  <a:ln>
            <a:noFill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400" y="2288392"/>
            <a:ext cx="8640000" cy="216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400" y="4520416"/>
            <a:ext cx="8640000" cy="46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3458929-8E1A-4632-B75F-4975DF8FBB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4400" y="5084504"/>
            <a:ext cx="864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90018369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2 Couvertu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2">
            <a:extLst>
              <a:ext uri="{FF2B5EF4-FFF2-40B4-BE49-F238E27FC236}">
                <a16:creationId xmlns:a16="http://schemas.microsoft.com/office/drawing/2014/main" id="{3161ED2A-2241-4A52-8E2E-B973EB0C4E44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AAE4607-2A2E-45AF-81C6-9691F876AD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1200" y="2469600"/>
            <a:ext cx="5400000" cy="198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1200" y="4521600"/>
            <a:ext cx="5400000" cy="82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BF23DB5D-4428-47C6-AAAD-CF435EDAD1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1200" y="5446800"/>
            <a:ext cx="540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7397151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4BCD4C5B-CD44-4B48-93FD-F44EED8D1E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400" y="1987200"/>
            <a:ext cx="5400000" cy="720000"/>
          </a:xfrm>
        </p:spPr>
        <p:txBody>
          <a:bodyPr>
            <a:noAutofit/>
          </a:bodyPr>
          <a:lstStyle>
            <a:lvl1pPr>
              <a:defRPr sz="4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titre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76F1D12-C6FB-4ED9-B1EA-2AF1415447D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64400" y="2876400"/>
            <a:ext cx="5400000" cy="3240000"/>
          </a:xfrm>
        </p:spPr>
        <p:txBody>
          <a:bodyPr>
            <a:noAutofit/>
          </a:bodyPr>
          <a:lstStyle>
            <a:lvl1pPr marL="432000" indent="-432000">
              <a:spcBef>
                <a:spcPts val="600"/>
              </a:spcBef>
              <a:buFont typeface="+mj-lt"/>
              <a:buAutoNum type="arabicPeriod"/>
              <a:defRPr sz="20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53072135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1 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3430800"/>
            <a:ext cx="1116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9741" y="4662000"/>
            <a:ext cx="11160000" cy="504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9742" y="1490400"/>
            <a:ext cx="396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4489D0-046B-4DA8-828E-D1EDDC72FA8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7B8392-9F0D-47B8-8F1D-D057C53A97D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Golden Rule 3 Body Mechanics &amp; Tools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4EDA01-DE85-4E9D-A6E0-28AA131E783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59481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2 Ouverture de chapit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2">
            <a:extLst>
              <a:ext uri="{FF2B5EF4-FFF2-40B4-BE49-F238E27FC236}">
                <a16:creationId xmlns:a16="http://schemas.microsoft.com/office/drawing/2014/main" id="{DEC6A7FF-A1FA-4490-9CC7-51078FF8435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200" y="3430800"/>
            <a:ext cx="540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61200" y="4662000"/>
            <a:ext cx="5400000" cy="900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490400"/>
            <a:ext cx="540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19FE5F0F-1A19-4580-B09D-11BAB25954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F82D43-4E1B-4274-AC55-C533B8C0465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7AF283-CD1F-4E50-9456-6BD3B772A11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Safety moment - Golden Rule 3 Body Mechanics &amp; Tools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72A83F9-605B-451F-81C4-4DB3BD64BF2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374757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2 Couvertu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2">
            <a:extLst>
              <a:ext uri="{FF2B5EF4-FFF2-40B4-BE49-F238E27FC236}">
                <a16:creationId xmlns:a16="http://schemas.microsoft.com/office/drawing/2014/main" id="{3161ED2A-2241-4A52-8E2E-B973EB0C4E44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AAE4607-2A2E-45AF-81C6-9691F876AD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1200" y="2469600"/>
            <a:ext cx="5400000" cy="198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1200" y="4521600"/>
            <a:ext cx="5400000" cy="82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BF23DB5D-4428-47C6-AAAD-CF435EDAD1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1200" y="5446800"/>
            <a:ext cx="540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421557504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0DE2FB5-2CE4-44D5-9167-5E9A54E4AAB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Golden Rule 3 Body Mechanics &amp; Tools</a:t>
            </a:r>
            <a:endParaRPr lang="fr-FR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47771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2">
            <a:extLst>
              <a:ext uri="{FF2B5EF4-FFF2-40B4-BE49-F238E27FC236}">
                <a16:creationId xmlns:a16="http://schemas.microsoft.com/office/drawing/2014/main" id="{3FA18DAD-43C7-439C-AEB4-182FDEF42A93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5" name="Espace réservé du texte 8">
            <a:extLst>
              <a:ext uri="{FF2B5EF4-FFF2-40B4-BE49-F238E27FC236}">
                <a16:creationId xmlns:a16="http://schemas.microsoft.com/office/drawing/2014/main" id="{90C7237F-FD39-40C9-B915-D4BC62A3BE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95F48EF-CBAD-4F80-B069-72AECAEC0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199" y="242844"/>
            <a:ext cx="396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45A3821-9C55-4E10-844A-98E6FB07D68C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6B9FA6-E4DB-4B15-BD57-BEC5F537E3A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Safety moment - Golden Rule 3 Body Mechanics &amp; Tools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FE6001F-97CC-4008-B22A-EFA29A13779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73567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3820350"/>
            <a:ext cx="11133952" cy="241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spcBef>
                <a:spcPts val="400"/>
              </a:spcBef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2" name="Espace réservé du tableau 2">
            <a:extLst>
              <a:ext uri="{FF2B5EF4-FFF2-40B4-BE49-F238E27FC236}">
                <a16:creationId xmlns:a16="http://schemas.microsoft.com/office/drawing/2014/main" id="{3EADC01A-12BC-4330-8A1C-A4DCE63F4D5F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589752" y="1372349"/>
            <a:ext cx="11014079" cy="2304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F7BED8F5-8DF4-41F4-9FBF-3FC3EFF47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A5DB8F-F9F5-4D34-AD2B-20A401276C3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F448ABE-6518-42E7-86CB-17EBD972C87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Golden Rule 3 Body Mechanics &amp; Tools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BF92594-638F-42B7-B983-EDCA45116F8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3611520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3" name="Espace réservé du graphique 2">
            <a:extLst>
              <a:ext uri="{FF2B5EF4-FFF2-40B4-BE49-F238E27FC236}">
                <a16:creationId xmlns:a16="http://schemas.microsoft.com/office/drawing/2014/main" id="{36B54297-76AA-4A3B-A34F-53F1E4289CC7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229879" y="1371600"/>
            <a:ext cx="5508000" cy="4860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7AE7569B-B080-4146-A11F-1E61AF63D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1A8B2399-CA73-45EA-BE18-9A20282E60B2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78D64F63-31B3-46AB-8995-E4EAED1967B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Golden Rule 3 Body Mechanics &amp; Tools</a:t>
            </a:r>
            <a:endParaRPr lang="fr-FR"/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DB398A68-6D32-4A8D-8EF8-C3BF7CEF61A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944835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ffre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6684C25F-7F00-41C3-A7CD-0A38D6BB6A4B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69879" y="15012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5" name="Espace réservé du texte 10">
            <a:extLst>
              <a:ext uri="{FF2B5EF4-FFF2-40B4-BE49-F238E27FC236}">
                <a16:creationId xmlns:a16="http://schemas.microsoft.com/office/drawing/2014/main" id="{FFEA4E96-A4C5-404E-84EB-0DA2FDAD3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40699" y="15012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431124CF-D305-4637-B02D-7916DC40094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469879" y="26568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7" name="Espace réservé du texte 10">
            <a:extLst>
              <a:ext uri="{FF2B5EF4-FFF2-40B4-BE49-F238E27FC236}">
                <a16:creationId xmlns:a16="http://schemas.microsoft.com/office/drawing/2014/main" id="{F7F54A8A-B912-4DCA-A7A6-D2FE7A31E0B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40699" y="26568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F9ED843-C44A-45CC-9B1D-C837E4DDC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322CE313-0A26-4E99-9C93-6C3FC888A8DE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469879" y="38124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9" name="Espace réservé du texte 10">
            <a:extLst>
              <a:ext uri="{FF2B5EF4-FFF2-40B4-BE49-F238E27FC236}">
                <a16:creationId xmlns:a16="http://schemas.microsoft.com/office/drawing/2014/main" id="{EB31187B-F91F-44EB-9CB5-1BF3730F762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240699" y="38124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6FD92059-A22C-433B-8494-343CBC88AD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601913" y="18094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2487A579-BB10-4B9C-8037-89848E4EB31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601913" y="29650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C0B0C0AB-7256-484A-8EF0-3BC6851D748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601913" y="41206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5997647-8494-4CC4-948F-29A8D49CBCEB}"/>
              </a:ext>
            </a:extLst>
          </p:cNvPr>
          <p:cNvSpPr>
            <a:spLocks noGrp="1"/>
          </p:cNvSpPr>
          <p:nvPr>
            <p:ph type="dt" sz="half" idx="3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2B4AC02-49D4-4738-A9B4-B3DA90016A7F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Golden Rule 3 Body Mechanics &amp; Tools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8EE574D-092E-4259-81EB-81EA91E97CDA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10461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41BBE8-1E54-415C-B10D-F6342B80F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830942-5133-4F54-8414-98EC08DAA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3D30D6-5712-44A8-87A9-67750D407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Golden Rule 3 Body Mechanics &amp; Tools</a:t>
            </a:r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72F511C-AE30-47A8-8C9B-F0B33753C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3472504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9B47C71-F46D-4EA0-AF6A-4962453CD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0495B091-68ED-45A4-957C-92BBA7548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Golden Rule 3 Body Mechanics &amp; Tools</a:t>
            </a:r>
            <a:endParaRPr lang="fr-FR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A4361BE1-6536-48FB-BC11-166BC54BD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43391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ne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2845977"/>
            <a:ext cx="11160000" cy="1440000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9E24192-EBCA-4782-93A3-6134ECDB2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627768F-E755-49AE-BDD4-F22B941EE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Golden Rule 3 Body Mechanics &amp; Tools</a:t>
            </a:r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79213C8-C608-4F8F-B3E7-6893ECEEC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586227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FB4134C-1D6E-45C5-A0CB-6875E698A7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A50C95A-056C-429F-A1B6-8B1CDC140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000" y="2845977"/>
            <a:ext cx="7560000" cy="828000"/>
          </a:xfrm>
        </p:spPr>
        <p:txBody>
          <a:bodyPr anchor="t">
            <a:noAutofit/>
          </a:bodyPr>
          <a:lstStyle>
            <a:lvl1pPr algn="ctr">
              <a:defRPr sz="43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211786484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1 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40DC9AC8-422B-445F-B045-79F986D08E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  <a:ln>
            <a:noFill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400" y="2288392"/>
            <a:ext cx="8640000" cy="216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400" y="4520416"/>
            <a:ext cx="8640000" cy="46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3458929-8E1A-4632-B75F-4975DF8FBB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4400" y="5084504"/>
            <a:ext cx="864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30906935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4BCD4C5B-CD44-4B48-93FD-F44EED8D1E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400" y="1987200"/>
            <a:ext cx="5400000" cy="720000"/>
          </a:xfrm>
        </p:spPr>
        <p:txBody>
          <a:bodyPr>
            <a:noAutofit/>
          </a:bodyPr>
          <a:lstStyle>
            <a:lvl1pPr>
              <a:defRPr sz="4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titre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76F1D12-C6FB-4ED9-B1EA-2AF1415447D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64400" y="2876400"/>
            <a:ext cx="5400000" cy="3240000"/>
          </a:xfrm>
        </p:spPr>
        <p:txBody>
          <a:bodyPr>
            <a:noAutofit/>
          </a:bodyPr>
          <a:lstStyle>
            <a:lvl1pPr marL="432000" indent="-432000">
              <a:spcBef>
                <a:spcPts val="600"/>
              </a:spcBef>
              <a:buFont typeface="+mj-lt"/>
              <a:buAutoNum type="arabicPeriod"/>
              <a:defRPr sz="20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40484646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2 Couvertu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2">
            <a:extLst>
              <a:ext uri="{FF2B5EF4-FFF2-40B4-BE49-F238E27FC236}">
                <a16:creationId xmlns:a16="http://schemas.microsoft.com/office/drawing/2014/main" id="{3161ED2A-2241-4A52-8E2E-B973EB0C4E44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AAE4607-2A2E-45AF-81C6-9691F876AD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1200" y="2469600"/>
            <a:ext cx="5400000" cy="198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1200" y="4521600"/>
            <a:ext cx="5400000" cy="82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BF23DB5D-4428-47C6-AAAD-CF435EDAD1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1200" y="5446800"/>
            <a:ext cx="540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6681047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4BCD4C5B-CD44-4B48-93FD-F44EED8D1E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400" y="1987200"/>
            <a:ext cx="5400000" cy="720000"/>
          </a:xfrm>
        </p:spPr>
        <p:txBody>
          <a:bodyPr>
            <a:noAutofit/>
          </a:bodyPr>
          <a:lstStyle>
            <a:lvl1pPr>
              <a:defRPr sz="4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titre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76F1D12-C6FB-4ED9-B1EA-2AF1415447D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64400" y="2876400"/>
            <a:ext cx="5400000" cy="3240000"/>
          </a:xfrm>
        </p:spPr>
        <p:txBody>
          <a:bodyPr>
            <a:noAutofit/>
          </a:bodyPr>
          <a:lstStyle>
            <a:lvl1pPr marL="432000" indent="-432000">
              <a:spcBef>
                <a:spcPts val="600"/>
              </a:spcBef>
              <a:buFont typeface="+mj-lt"/>
              <a:buAutoNum type="arabicPeriod"/>
              <a:defRPr sz="20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71086961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1 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3430800"/>
            <a:ext cx="1116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9741" y="4662000"/>
            <a:ext cx="11160000" cy="504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9742" y="1490400"/>
            <a:ext cx="396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4489D0-046B-4DA8-828E-D1EDDC72FA8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7B8392-9F0D-47B8-8F1D-D057C53A97D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Golden Rule 3 Body Mechanics &amp; Tools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4EDA01-DE85-4E9D-A6E0-28AA131E783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469076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2 Ouverture de chapit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2">
            <a:extLst>
              <a:ext uri="{FF2B5EF4-FFF2-40B4-BE49-F238E27FC236}">
                <a16:creationId xmlns:a16="http://schemas.microsoft.com/office/drawing/2014/main" id="{DEC6A7FF-A1FA-4490-9CC7-51078FF8435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200" y="3430800"/>
            <a:ext cx="540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61200" y="4662000"/>
            <a:ext cx="5400000" cy="900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490400"/>
            <a:ext cx="540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19FE5F0F-1A19-4580-B09D-11BAB25954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F82D43-4E1B-4274-AC55-C533B8C0465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7AF283-CD1F-4E50-9456-6BD3B772A11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Safety moment - Golden Rule 3 Body Mechanics &amp; Tools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72A83F9-605B-451F-81C4-4DB3BD64BF2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514924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0DE2FB5-2CE4-44D5-9167-5E9A54E4AAB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Golden Rule 3 Body Mechanics &amp; Tools</a:t>
            </a:r>
            <a:endParaRPr lang="fr-FR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500583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2">
            <a:extLst>
              <a:ext uri="{FF2B5EF4-FFF2-40B4-BE49-F238E27FC236}">
                <a16:creationId xmlns:a16="http://schemas.microsoft.com/office/drawing/2014/main" id="{3FA18DAD-43C7-439C-AEB4-182FDEF42A93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5" name="Espace réservé du texte 8">
            <a:extLst>
              <a:ext uri="{FF2B5EF4-FFF2-40B4-BE49-F238E27FC236}">
                <a16:creationId xmlns:a16="http://schemas.microsoft.com/office/drawing/2014/main" id="{90C7237F-FD39-40C9-B915-D4BC62A3BE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95F48EF-CBAD-4F80-B069-72AECAEC0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199" y="242844"/>
            <a:ext cx="396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45A3821-9C55-4E10-844A-98E6FB07D68C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6B9FA6-E4DB-4B15-BD57-BEC5F537E3A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Safety moment - Golden Rule 3 Body Mechanics &amp; Tools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FE6001F-97CC-4008-B22A-EFA29A13779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96280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3820350"/>
            <a:ext cx="11133952" cy="241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spcBef>
                <a:spcPts val="400"/>
              </a:spcBef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2" name="Espace réservé du tableau 2">
            <a:extLst>
              <a:ext uri="{FF2B5EF4-FFF2-40B4-BE49-F238E27FC236}">
                <a16:creationId xmlns:a16="http://schemas.microsoft.com/office/drawing/2014/main" id="{3EADC01A-12BC-4330-8A1C-A4DCE63F4D5F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589752" y="1372349"/>
            <a:ext cx="11014079" cy="2304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F7BED8F5-8DF4-41F4-9FBF-3FC3EFF47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A5DB8F-F9F5-4D34-AD2B-20A401276C3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F448ABE-6518-42E7-86CB-17EBD972C87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Golden Rule 3 Body Mechanics &amp; Tools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BF92594-638F-42B7-B983-EDCA45116F8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639669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3" name="Espace réservé du graphique 2">
            <a:extLst>
              <a:ext uri="{FF2B5EF4-FFF2-40B4-BE49-F238E27FC236}">
                <a16:creationId xmlns:a16="http://schemas.microsoft.com/office/drawing/2014/main" id="{36B54297-76AA-4A3B-A34F-53F1E4289CC7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229879" y="1371600"/>
            <a:ext cx="5508000" cy="4860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7AE7569B-B080-4146-A11F-1E61AF63D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1A8B2399-CA73-45EA-BE18-9A20282E60B2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78D64F63-31B3-46AB-8995-E4EAED1967B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Golden Rule 3 Body Mechanics &amp; Tools</a:t>
            </a:r>
            <a:endParaRPr lang="fr-FR"/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DB398A68-6D32-4A8D-8EF8-C3BF7CEF61A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095297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ffre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6684C25F-7F00-41C3-A7CD-0A38D6BB6A4B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69879" y="15012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5" name="Espace réservé du texte 10">
            <a:extLst>
              <a:ext uri="{FF2B5EF4-FFF2-40B4-BE49-F238E27FC236}">
                <a16:creationId xmlns:a16="http://schemas.microsoft.com/office/drawing/2014/main" id="{FFEA4E96-A4C5-404E-84EB-0DA2FDAD3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40699" y="15012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431124CF-D305-4637-B02D-7916DC40094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469879" y="26568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7" name="Espace réservé du texte 10">
            <a:extLst>
              <a:ext uri="{FF2B5EF4-FFF2-40B4-BE49-F238E27FC236}">
                <a16:creationId xmlns:a16="http://schemas.microsoft.com/office/drawing/2014/main" id="{F7F54A8A-B912-4DCA-A7A6-D2FE7A31E0B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40699" y="26568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F9ED843-C44A-45CC-9B1D-C837E4DDC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322CE313-0A26-4E99-9C93-6C3FC888A8DE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469879" y="38124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9" name="Espace réservé du texte 10">
            <a:extLst>
              <a:ext uri="{FF2B5EF4-FFF2-40B4-BE49-F238E27FC236}">
                <a16:creationId xmlns:a16="http://schemas.microsoft.com/office/drawing/2014/main" id="{EB31187B-F91F-44EB-9CB5-1BF3730F762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240699" y="38124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6FD92059-A22C-433B-8494-343CBC88AD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601913" y="18094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2487A579-BB10-4B9C-8037-89848E4EB31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601913" y="29650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C0B0C0AB-7256-484A-8EF0-3BC6851D748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601913" y="41206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5997647-8494-4CC4-948F-29A8D49CBCEB}"/>
              </a:ext>
            </a:extLst>
          </p:cNvPr>
          <p:cNvSpPr>
            <a:spLocks noGrp="1"/>
          </p:cNvSpPr>
          <p:nvPr>
            <p:ph type="dt" sz="half" idx="3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2B4AC02-49D4-4738-A9B4-B3DA90016A7F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Golden Rule 3 Body Mechanics &amp; Tools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8EE574D-092E-4259-81EB-81EA91E97CDA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3541236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41BBE8-1E54-415C-B10D-F6342B80F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830942-5133-4F54-8414-98EC08DAA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3D30D6-5712-44A8-87A9-67750D407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Golden Rule 3 Body Mechanics &amp; Tools</a:t>
            </a:r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72F511C-AE30-47A8-8C9B-F0B33753C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5327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1 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3430800"/>
            <a:ext cx="1116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9741" y="4662000"/>
            <a:ext cx="11160000" cy="504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9742" y="1490400"/>
            <a:ext cx="396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4489D0-046B-4DA8-828E-D1EDDC72FA8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7B8392-9F0D-47B8-8F1D-D057C53A97D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Golden Rule 3 Body Mechanics &amp; Tools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4EDA01-DE85-4E9D-A6E0-28AA131E783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04910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9B47C71-F46D-4EA0-AF6A-4962453CD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0495B091-68ED-45A4-957C-92BBA7548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Golden Rule 3 Body Mechanics &amp; Tools</a:t>
            </a:r>
            <a:endParaRPr lang="fr-FR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A4361BE1-6536-48FB-BC11-166BC54BD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155545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ne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2845977"/>
            <a:ext cx="11160000" cy="1440000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9E24192-EBCA-4782-93A3-6134ECDB2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627768F-E755-49AE-BDD4-F22B941EE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Golden Rule 3 Body Mechanics &amp; Tools</a:t>
            </a:r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79213C8-C608-4F8F-B3E7-6893ECEEC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769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FB4134C-1D6E-45C5-A0CB-6875E698A7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A50C95A-056C-429F-A1B6-8B1CDC140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000" y="2845977"/>
            <a:ext cx="7560000" cy="828000"/>
          </a:xfrm>
        </p:spPr>
        <p:txBody>
          <a:bodyPr anchor="t">
            <a:noAutofit/>
          </a:bodyPr>
          <a:lstStyle>
            <a:lvl1pPr algn="ctr">
              <a:defRPr sz="43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377909640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1 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40DC9AC8-422B-445F-B045-79F986D08E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  <a:ln>
            <a:noFill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400" y="2288392"/>
            <a:ext cx="8640000" cy="216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400" y="4520416"/>
            <a:ext cx="8640000" cy="46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3458929-8E1A-4632-B75F-4975DF8FBB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4400" y="5084504"/>
            <a:ext cx="864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85592463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2 Couvertu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2">
            <a:extLst>
              <a:ext uri="{FF2B5EF4-FFF2-40B4-BE49-F238E27FC236}">
                <a16:creationId xmlns:a16="http://schemas.microsoft.com/office/drawing/2014/main" id="{3161ED2A-2241-4A52-8E2E-B973EB0C4E44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AAE4607-2A2E-45AF-81C6-9691F876AD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1200" y="2469600"/>
            <a:ext cx="5400000" cy="198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1200" y="4521600"/>
            <a:ext cx="5400000" cy="82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BF23DB5D-4428-47C6-AAAD-CF435EDAD1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1200" y="5446800"/>
            <a:ext cx="540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12378037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4BCD4C5B-CD44-4B48-93FD-F44EED8D1E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400" y="1987200"/>
            <a:ext cx="5400000" cy="720000"/>
          </a:xfrm>
        </p:spPr>
        <p:txBody>
          <a:bodyPr>
            <a:noAutofit/>
          </a:bodyPr>
          <a:lstStyle>
            <a:lvl1pPr>
              <a:defRPr sz="4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titre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76F1D12-C6FB-4ED9-B1EA-2AF1415447D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64400" y="2876400"/>
            <a:ext cx="5400000" cy="3240000"/>
          </a:xfrm>
        </p:spPr>
        <p:txBody>
          <a:bodyPr>
            <a:noAutofit/>
          </a:bodyPr>
          <a:lstStyle>
            <a:lvl1pPr marL="432000" indent="-432000">
              <a:spcBef>
                <a:spcPts val="600"/>
              </a:spcBef>
              <a:buFont typeface="+mj-lt"/>
              <a:buAutoNum type="arabicPeriod"/>
              <a:defRPr sz="20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11639268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1 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3430800"/>
            <a:ext cx="1116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9741" y="4662000"/>
            <a:ext cx="11160000" cy="504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9742" y="1490400"/>
            <a:ext cx="396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4489D0-046B-4DA8-828E-D1EDDC72FA8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7B8392-9F0D-47B8-8F1D-D057C53A97D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Golden Rule 3 Body Mechanics &amp; Tools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4EDA01-DE85-4E9D-A6E0-28AA131E783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23905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2 Ouverture de chapit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2">
            <a:extLst>
              <a:ext uri="{FF2B5EF4-FFF2-40B4-BE49-F238E27FC236}">
                <a16:creationId xmlns:a16="http://schemas.microsoft.com/office/drawing/2014/main" id="{DEC6A7FF-A1FA-4490-9CC7-51078FF8435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200" y="3430800"/>
            <a:ext cx="540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61200" y="4662000"/>
            <a:ext cx="5400000" cy="900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490400"/>
            <a:ext cx="540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19FE5F0F-1A19-4580-B09D-11BAB25954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F82D43-4E1B-4274-AC55-C533B8C0465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7AF283-CD1F-4E50-9456-6BD3B772A11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Safety moment - Golden Rule 3 Body Mechanics &amp; Tools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72A83F9-605B-451F-81C4-4DB3BD64BF2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4742116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0DE2FB5-2CE4-44D5-9167-5E9A54E4AAB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Golden Rule 3 Body Mechanics &amp; Tools</a:t>
            </a:r>
            <a:endParaRPr lang="fr-FR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356665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2">
            <a:extLst>
              <a:ext uri="{FF2B5EF4-FFF2-40B4-BE49-F238E27FC236}">
                <a16:creationId xmlns:a16="http://schemas.microsoft.com/office/drawing/2014/main" id="{3FA18DAD-43C7-439C-AEB4-182FDEF42A93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5" name="Espace réservé du texte 8">
            <a:extLst>
              <a:ext uri="{FF2B5EF4-FFF2-40B4-BE49-F238E27FC236}">
                <a16:creationId xmlns:a16="http://schemas.microsoft.com/office/drawing/2014/main" id="{90C7237F-FD39-40C9-B915-D4BC62A3BE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95F48EF-CBAD-4F80-B069-72AECAEC0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199" y="242844"/>
            <a:ext cx="396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45A3821-9C55-4E10-844A-98E6FB07D68C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6B9FA6-E4DB-4B15-BD57-BEC5F537E3A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Safety moment - Golden Rule 3 Body Mechanics &amp; Tools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FE6001F-97CC-4008-B22A-EFA29A13779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30182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2 Ouverture de chapit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2">
            <a:extLst>
              <a:ext uri="{FF2B5EF4-FFF2-40B4-BE49-F238E27FC236}">
                <a16:creationId xmlns:a16="http://schemas.microsoft.com/office/drawing/2014/main" id="{DEC6A7FF-A1FA-4490-9CC7-51078FF8435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200" y="3430800"/>
            <a:ext cx="540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61200" y="4662000"/>
            <a:ext cx="5400000" cy="900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490400"/>
            <a:ext cx="540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19FE5F0F-1A19-4580-B09D-11BAB25954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F82D43-4E1B-4274-AC55-C533B8C0465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7AF283-CD1F-4E50-9456-6BD3B772A11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Safety moment - Golden Rule 3 Body Mechanics &amp; Tools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72A83F9-605B-451F-81C4-4DB3BD64BF2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4562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3820350"/>
            <a:ext cx="11133952" cy="241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spcBef>
                <a:spcPts val="400"/>
              </a:spcBef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2" name="Espace réservé du tableau 2">
            <a:extLst>
              <a:ext uri="{FF2B5EF4-FFF2-40B4-BE49-F238E27FC236}">
                <a16:creationId xmlns:a16="http://schemas.microsoft.com/office/drawing/2014/main" id="{3EADC01A-12BC-4330-8A1C-A4DCE63F4D5F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589752" y="1372349"/>
            <a:ext cx="11014079" cy="2304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F7BED8F5-8DF4-41F4-9FBF-3FC3EFF47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A5DB8F-F9F5-4D34-AD2B-20A401276C3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F448ABE-6518-42E7-86CB-17EBD972C87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Golden Rule 3 Body Mechanics &amp; Tools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BF92594-638F-42B7-B983-EDCA45116F8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781443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3" name="Espace réservé du graphique 2">
            <a:extLst>
              <a:ext uri="{FF2B5EF4-FFF2-40B4-BE49-F238E27FC236}">
                <a16:creationId xmlns:a16="http://schemas.microsoft.com/office/drawing/2014/main" id="{36B54297-76AA-4A3B-A34F-53F1E4289CC7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229879" y="1371600"/>
            <a:ext cx="5508000" cy="4860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7AE7569B-B080-4146-A11F-1E61AF63D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1A8B2399-CA73-45EA-BE18-9A20282E60B2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78D64F63-31B3-46AB-8995-E4EAED1967B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Golden Rule 3 Body Mechanics &amp; Tools</a:t>
            </a:r>
            <a:endParaRPr lang="fr-FR"/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DB398A68-6D32-4A8D-8EF8-C3BF7CEF61A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513137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ffre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6684C25F-7F00-41C3-A7CD-0A38D6BB6A4B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69879" y="15012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5" name="Espace réservé du texte 10">
            <a:extLst>
              <a:ext uri="{FF2B5EF4-FFF2-40B4-BE49-F238E27FC236}">
                <a16:creationId xmlns:a16="http://schemas.microsoft.com/office/drawing/2014/main" id="{FFEA4E96-A4C5-404E-84EB-0DA2FDAD3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40699" y="15012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431124CF-D305-4637-B02D-7916DC40094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469879" y="26568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7" name="Espace réservé du texte 10">
            <a:extLst>
              <a:ext uri="{FF2B5EF4-FFF2-40B4-BE49-F238E27FC236}">
                <a16:creationId xmlns:a16="http://schemas.microsoft.com/office/drawing/2014/main" id="{F7F54A8A-B912-4DCA-A7A6-D2FE7A31E0B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40699" y="26568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F9ED843-C44A-45CC-9B1D-C837E4DDC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322CE313-0A26-4E99-9C93-6C3FC888A8DE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469879" y="38124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9" name="Espace réservé du texte 10">
            <a:extLst>
              <a:ext uri="{FF2B5EF4-FFF2-40B4-BE49-F238E27FC236}">
                <a16:creationId xmlns:a16="http://schemas.microsoft.com/office/drawing/2014/main" id="{EB31187B-F91F-44EB-9CB5-1BF3730F762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240699" y="38124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6FD92059-A22C-433B-8494-343CBC88AD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601913" y="18094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2487A579-BB10-4B9C-8037-89848E4EB31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601913" y="29650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C0B0C0AB-7256-484A-8EF0-3BC6851D748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601913" y="41206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5997647-8494-4CC4-948F-29A8D49CBCEB}"/>
              </a:ext>
            </a:extLst>
          </p:cNvPr>
          <p:cNvSpPr>
            <a:spLocks noGrp="1"/>
          </p:cNvSpPr>
          <p:nvPr>
            <p:ph type="dt" sz="half" idx="3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2B4AC02-49D4-4738-A9B4-B3DA90016A7F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Golden Rule 3 Body Mechanics &amp; Tools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8EE574D-092E-4259-81EB-81EA91E97CDA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50011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41BBE8-1E54-415C-B10D-F6342B80F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830942-5133-4F54-8414-98EC08DAA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3D30D6-5712-44A8-87A9-67750D407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Golden Rule 3 Body Mechanics &amp; Tools</a:t>
            </a:r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72F511C-AE30-47A8-8C9B-F0B33753C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808381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9B47C71-F46D-4EA0-AF6A-4962453CD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0495B091-68ED-45A4-957C-92BBA7548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Golden Rule 3 Body Mechanics &amp; Tools</a:t>
            </a:r>
            <a:endParaRPr lang="fr-FR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A4361BE1-6536-48FB-BC11-166BC54BD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19137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ne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2845977"/>
            <a:ext cx="11160000" cy="1440000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9E24192-EBCA-4782-93A3-6134ECDB2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627768F-E755-49AE-BDD4-F22B941EE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Golden Rule 3 Body Mechanics &amp; Tools</a:t>
            </a:r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79213C8-C608-4F8F-B3E7-6893ECEEC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497840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FB4134C-1D6E-45C5-A0CB-6875E698A7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A50C95A-056C-429F-A1B6-8B1CDC140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000" y="2845977"/>
            <a:ext cx="7560000" cy="828000"/>
          </a:xfrm>
        </p:spPr>
        <p:txBody>
          <a:bodyPr anchor="t">
            <a:noAutofit/>
          </a:bodyPr>
          <a:lstStyle>
            <a:lvl1pPr algn="ctr">
              <a:defRPr sz="43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220634674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1 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40DC9AC8-422B-445F-B045-79F986D08E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  <a:ln>
            <a:noFill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400" y="2288392"/>
            <a:ext cx="8640000" cy="216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400" y="4520416"/>
            <a:ext cx="8640000" cy="46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3458929-8E1A-4632-B75F-4975DF8FBB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4400" y="5084504"/>
            <a:ext cx="864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99569797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2 Couvertu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2">
            <a:extLst>
              <a:ext uri="{FF2B5EF4-FFF2-40B4-BE49-F238E27FC236}">
                <a16:creationId xmlns:a16="http://schemas.microsoft.com/office/drawing/2014/main" id="{3161ED2A-2241-4A52-8E2E-B973EB0C4E44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AAE4607-2A2E-45AF-81C6-9691F876AD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1200" y="2469600"/>
            <a:ext cx="5400000" cy="198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1200" y="4521600"/>
            <a:ext cx="5400000" cy="82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BF23DB5D-4428-47C6-AAAD-CF435EDAD1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1200" y="5446800"/>
            <a:ext cx="540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3767207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4BCD4C5B-CD44-4B48-93FD-F44EED8D1E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400" y="1987200"/>
            <a:ext cx="5400000" cy="720000"/>
          </a:xfrm>
        </p:spPr>
        <p:txBody>
          <a:bodyPr>
            <a:noAutofit/>
          </a:bodyPr>
          <a:lstStyle>
            <a:lvl1pPr>
              <a:defRPr sz="4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titre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76F1D12-C6FB-4ED9-B1EA-2AF1415447D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64400" y="2876400"/>
            <a:ext cx="5400000" cy="3240000"/>
          </a:xfrm>
        </p:spPr>
        <p:txBody>
          <a:bodyPr>
            <a:noAutofit/>
          </a:bodyPr>
          <a:lstStyle>
            <a:lvl1pPr marL="432000" indent="-432000">
              <a:spcBef>
                <a:spcPts val="600"/>
              </a:spcBef>
              <a:buFont typeface="+mj-lt"/>
              <a:buAutoNum type="arabicPeriod"/>
              <a:defRPr sz="20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02801313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0DE2FB5-2CE4-44D5-9167-5E9A54E4AAB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Golden Rule 3 Body Mechanics &amp; Tools</a:t>
            </a:r>
            <a:endParaRPr lang="fr-FR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295065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1 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3430800"/>
            <a:ext cx="1116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9741" y="4662000"/>
            <a:ext cx="11160000" cy="504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9742" y="1490400"/>
            <a:ext cx="396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4489D0-046B-4DA8-828E-D1EDDC72FA8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7B8392-9F0D-47B8-8F1D-D057C53A97D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Golden Rule 3 Body Mechanics &amp; Tools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4EDA01-DE85-4E9D-A6E0-28AA131E783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5705005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2 Ouverture de chapit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2">
            <a:extLst>
              <a:ext uri="{FF2B5EF4-FFF2-40B4-BE49-F238E27FC236}">
                <a16:creationId xmlns:a16="http://schemas.microsoft.com/office/drawing/2014/main" id="{DEC6A7FF-A1FA-4490-9CC7-51078FF8435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200" y="3430800"/>
            <a:ext cx="540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61200" y="4662000"/>
            <a:ext cx="5400000" cy="900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490400"/>
            <a:ext cx="540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19FE5F0F-1A19-4580-B09D-11BAB25954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F82D43-4E1B-4274-AC55-C533B8C0465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7AF283-CD1F-4E50-9456-6BD3B772A11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Safety moment - Golden Rule 3 Body Mechanics &amp; Tools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72A83F9-605B-451F-81C4-4DB3BD64BF2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095406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0DE2FB5-2CE4-44D5-9167-5E9A54E4AAB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Golden Rule 3 Body Mechanics &amp; Tools</a:t>
            </a:r>
            <a:endParaRPr lang="fr-FR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5620827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2">
            <a:extLst>
              <a:ext uri="{FF2B5EF4-FFF2-40B4-BE49-F238E27FC236}">
                <a16:creationId xmlns:a16="http://schemas.microsoft.com/office/drawing/2014/main" id="{3FA18DAD-43C7-439C-AEB4-182FDEF42A93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5" name="Espace réservé du texte 8">
            <a:extLst>
              <a:ext uri="{FF2B5EF4-FFF2-40B4-BE49-F238E27FC236}">
                <a16:creationId xmlns:a16="http://schemas.microsoft.com/office/drawing/2014/main" id="{90C7237F-FD39-40C9-B915-D4BC62A3BE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95F48EF-CBAD-4F80-B069-72AECAEC0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199" y="242844"/>
            <a:ext cx="396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45A3821-9C55-4E10-844A-98E6FB07D68C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6B9FA6-E4DB-4B15-BD57-BEC5F537E3A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Safety moment - Golden Rule 3 Body Mechanics &amp; Tools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FE6001F-97CC-4008-B22A-EFA29A13779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257121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3820350"/>
            <a:ext cx="11133952" cy="241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spcBef>
                <a:spcPts val="400"/>
              </a:spcBef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2" name="Espace réservé du tableau 2">
            <a:extLst>
              <a:ext uri="{FF2B5EF4-FFF2-40B4-BE49-F238E27FC236}">
                <a16:creationId xmlns:a16="http://schemas.microsoft.com/office/drawing/2014/main" id="{3EADC01A-12BC-4330-8A1C-A4DCE63F4D5F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589752" y="1372349"/>
            <a:ext cx="11014079" cy="2304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F7BED8F5-8DF4-41F4-9FBF-3FC3EFF47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A5DB8F-F9F5-4D34-AD2B-20A401276C3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F448ABE-6518-42E7-86CB-17EBD972C87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Golden Rule 3 Body Mechanics &amp; Tools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BF92594-638F-42B7-B983-EDCA45116F8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529557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3" name="Espace réservé du graphique 2">
            <a:extLst>
              <a:ext uri="{FF2B5EF4-FFF2-40B4-BE49-F238E27FC236}">
                <a16:creationId xmlns:a16="http://schemas.microsoft.com/office/drawing/2014/main" id="{36B54297-76AA-4A3B-A34F-53F1E4289CC7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229879" y="1371600"/>
            <a:ext cx="5508000" cy="4860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7AE7569B-B080-4146-A11F-1E61AF63D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1A8B2399-CA73-45EA-BE18-9A20282E60B2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78D64F63-31B3-46AB-8995-E4EAED1967B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Golden Rule 3 Body Mechanics &amp; Tools</a:t>
            </a:r>
            <a:endParaRPr lang="fr-FR"/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DB398A68-6D32-4A8D-8EF8-C3BF7CEF61A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260705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ffre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6684C25F-7F00-41C3-A7CD-0A38D6BB6A4B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69879" y="15012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5" name="Espace réservé du texte 10">
            <a:extLst>
              <a:ext uri="{FF2B5EF4-FFF2-40B4-BE49-F238E27FC236}">
                <a16:creationId xmlns:a16="http://schemas.microsoft.com/office/drawing/2014/main" id="{FFEA4E96-A4C5-404E-84EB-0DA2FDAD3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40699" y="15012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431124CF-D305-4637-B02D-7916DC40094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469879" y="26568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7" name="Espace réservé du texte 10">
            <a:extLst>
              <a:ext uri="{FF2B5EF4-FFF2-40B4-BE49-F238E27FC236}">
                <a16:creationId xmlns:a16="http://schemas.microsoft.com/office/drawing/2014/main" id="{F7F54A8A-B912-4DCA-A7A6-D2FE7A31E0B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40699" y="26568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F9ED843-C44A-45CC-9B1D-C837E4DDC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322CE313-0A26-4E99-9C93-6C3FC888A8DE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469879" y="38124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9" name="Espace réservé du texte 10">
            <a:extLst>
              <a:ext uri="{FF2B5EF4-FFF2-40B4-BE49-F238E27FC236}">
                <a16:creationId xmlns:a16="http://schemas.microsoft.com/office/drawing/2014/main" id="{EB31187B-F91F-44EB-9CB5-1BF3730F762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240699" y="38124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6FD92059-A22C-433B-8494-343CBC88AD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601913" y="18094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2487A579-BB10-4B9C-8037-89848E4EB31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601913" y="29650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C0B0C0AB-7256-484A-8EF0-3BC6851D748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601913" y="41206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5997647-8494-4CC4-948F-29A8D49CBCEB}"/>
              </a:ext>
            </a:extLst>
          </p:cNvPr>
          <p:cNvSpPr>
            <a:spLocks noGrp="1"/>
          </p:cNvSpPr>
          <p:nvPr>
            <p:ph type="dt" sz="half" idx="3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2B4AC02-49D4-4738-A9B4-B3DA90016A7F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Golden Rule 3 Body Mechanics &amp; Tools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8EE574D-092E-4259-81EB-81EA91E97CDA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251188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41BBE8-1E54-415C-B10D-F6342B80F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830942-5133-4F54-8414-98EC08DAA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3D30D6-5712-44A8-87A9-67750D407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Golden Rule 3 Body Mechanics &amp; Tools</a:t>
            </a:r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72F511C-AE30-47A8-8C9B-F0B33753C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945215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9B47C71-F46D-4EA0-AF6A-4962453CD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0495B091-68ED-45A4-957C-92BBA7548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Golden Rule 3 Body Mechanics &amp; Tools</a:t>
            </a:r>
            <a:endParaRPr lang="fr-FR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A4361BE1-6536-48FB-BC11-166BC54BD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631562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ne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2845977"/>
            <a:ext cx="11160000" cy="1440000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9E24192-EBCA-4782-93A3-6134ECDB2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627768F-E755-49AE-BDD4-F22B941EE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Golden Rule 3 Body Mechanics &amp; Tools</a:t>
            </a:r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79213C8-C608-4F8F-B3E7-6893ECEEC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49890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2">
            <a:extLst>
              <a:ext uri="{FF2B5EF4-FFF2-40B4-BE49-F238E27FC236}">
                <a16:creationId xmlns:a16="http://schemas.microsoft.com/office/drawing/2014/main" id="{3FA18DAD-43C7-439C-AEB4-182FDEF42A93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5" name="Espace réservé du texte 8">
            <a:extLst>
              <a:ext uri="{FF2B5EF4-FFF2-40B4-BE49-F238E27FC236}">
                <a16:creationId xmlns:a16="http://schemas.microsoft.com/office/drawing/2014/main" id="{90C7237F-FD39-40C9-B915-D4BC62A3BE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95F48EF-CBAD-4F80-B069-72AECAEC0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199" y="242844"/>
            <a:ext cx="396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45A3821-9C55-4E10-844A-98E6FB07D68C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6B9FA6-E4DB-4B15-BD57-BEC5F537E3A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Safety moment - Golden Rule 3 Body Mechanics &amp; Tools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FE6001F-97CC-4008-B22A-EFA29A13779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241769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FB4134C-1D6E-45C5-A0CB-6875E698A7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A50C95A-056C-429F-A1B6-8B1CDC140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000" y="2845977"/>
            <a:ext cx="7560000" cy="828000"/>
          </a:xfrm>
        </p:spPr>
        <p:txBody>
          <a:bodyPr anchor="t">
            <a:noAutofit/>
          </a:bodyPr>
          <a:lstStyle>
            <a:lvl1pPr algn="ctr">
              <a:defRPr sz="43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35536910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3820350"/>
            <a:ext cx="11133952" cy="241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spcBef>
                <a:spcPts val="400"/>
              </a:spcBef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2" name="Espace réservé du tableau 2">
            <a:extLst>
              <a:ext uri="{FF2B5EF4-FFF2-40B4-BE49-F238E27FC236}">
                <a16:creationId xmlns:a16="http://schemas.microsoft.com/office/drawing/2014/main" id="{3EADC01A-12BC-4330-8A1C-A4DCE63F4D5F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589752" y="1372349"/>
            <a:ext cx="11014079" cy="2304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F7BED8F5-8DF4-41F4-9FBF-3FC3EFF47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A5DB8F-F9F5-4D34-AD2B-20A401276C3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F448ABE-6518-42E7-86CB-17EBD972C87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Golden Rule 3 Body Mechanics &amp; Tools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BF92594-638F-42B7-B983-EDCA45116F8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47175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3" name="Espace réservé du graphique 2">
            <a:extLst>
              <a:ext uri="{FF2B5EF4-FFF2-40B4-BE49-F238E27FC236}">
                <a16:creationId xmlns:a16="http://schemas.microsoft.com/office/drawing/2014/main" id="{36B54297-76AA-4A3B-A34F-53F1E4289CC7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229879" y="1371600"/>
            <a:ext cx="5508000" cy="4860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r>
              <a:rPr lang="fr-FR"/>
              <a:t>Cliquez sur l'icône pour ajouter un graphique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7AE7569B-B080-4146-A11F-1E61AF63D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1A8B2399-CA73-45EA-BE18-9A20282E60B2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78D64F63-31B3-46AB-8995-E4EAED1967B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Golden Rule 3 Body Mechanics &amp; Tools</a:t>
            </a:r>
            <a:endParaRPr lang="fr-FR"/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DB398A68-6D32-4A8D-8EF8-C3BF7CEF61A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91995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0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13" Type="http://schemas.openxmlformats.org/officeDocument/2006/relationships/slideLayout" Target="../slideLayouts/slideLayout55.xml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slideLayout" Target="../slideLayouts/slideLayout54.xml"/><Relationship Id="rId2" Type="http://schemas.openxmlformats.org/officeDocument/2006/relationships/slideLayout" Target="../slideLayouts/slideLayout44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Relationship Id="rId14" Type="http://schemas.openxmlformats.org/officeDocument/2006/relationships/slideLayout" Target="../slideLayouts/slideLayout5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slideLayout" Target="../slideLayouts/slideLayout69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slideLayout" Target="../slideLayouts/slideLayout68.xml"/><Relationship Id="rId2" Type="http://schemas.openxmlformats.org/officeDocument/2006/relationships/slideLayout" Target="../slideLayouts/slideLayout58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5" Type="http://schemas.openxmlformats.org/officeDocument/2006/relationships/theme" Target="../theme/theme5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Relationship Id="rId14" Type="http://schemas.openxmlformats.org/officeDocument/2006/relationships/slideLayout" Target="../slideLayouts/slideLayout7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B1118175-1072-407B-A6EC-436CFF5BD944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5939" y="150003"/>
            <a:ext cx="1474442" cy="1165838"/>
          </a:xfrm>
          <a:prstGeom prst="rect">
            <a:avLst/>
          </a:prstGeom>
          <a:ln>
            <a:noFill/>
          </a:ln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82D8575-B917-4E3D-B2EB-ADC2EF0D7594}"/>
              </a:ext>
            </a:extLst>
          </p:cNvPr>
          <p:cNvCxnSpPr>
            <a:cxnSpLocks/>
          </p:cNvCxnSpPr>
          <p:nvPr userDrawn="1"/>
        </p:nvCxnSpPr>
        <p:spPr>
          <a:xfrm>
            <a:off x="825578" y="6524419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F798E53-107F-468D-A86A-B9E27C8FB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116353-A2DB-400D-836D-10B770C82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879" y="1372351"/>
            <a:ext cx="11268000" cy="486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4A65FE1E-2200-449D-88E8-D8D4A09B80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1695" y="6449983"/>
            <a:ext cx="144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3BAFF6D6-D321-4A5A-B742-C1924762B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6680" y="6449983"/>
            <a:ext cx="36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Golden Rule 3 Body Mechanics &amp; Tools</a:t>
            </a:r>
            <a:endParaRPr lang="fr-FR"/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21051C9B-F9F2-4B86-849F-4391216C8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900" b="1"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0701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66" r:id="rId6"/>
    <p:sldLayoutId id="2147483680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81" r:id="rId13"/>
    <p:sldLayoutId id="2147483682" r:id="rId14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0" indent="0" algn="l" defTabSz="914400" rtl="0" eaLnBrk="1" latinLnBrk="0" hangingPunct="1">
        <a:lnSpc>
          <a:spcPct val="100000"/>
        </a:lnSpc>
        <a:spcBef>
          <a:spcPts val="1300"/>
        </a:spcBef>
        <a:buFont typeface="Arial" panose="020B0604020202020204" pitchFamily="34" charset="0"/>
        <a:buNone/>
        <a:defRPr sz="1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B1118175-1072-407B-A6EC-436CFF5BD944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5939" y="150003"/>
            <a:ext cx="1474442" cy="1165838"/>
          </a:xfrm>
          <a:prstGeom prst="rect">
            <a:avLst/>
          </a:prstGeom>
          <a:ln>
            <a:noFill/>
          </a:ln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82D8575-B917-4E3D-B2EB-ADC2EF0D7594}"/>
              </a:ext>
            </a:extLst>
          </p:cNvPr>
          <p:cNvCxnSpPr>
            <a:cxnSpLocks/>
          </p:cNvCxnSpPr>
          <p:nvPr userDrawn="1"/>
        </p:nvCxnSpPr>
        <p:spPr>
          <a:xfrm>
            <a:off x="825578" y="6524419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F798E53-107F-468D-A86A-B9E27C8FB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116353-A2DB-400D-836D-10B770C82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879" y="1372351"/>
            <a:ext cx="11268000" cy="486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4A65FE1E-2200-449D-88E8-D8D4A09B80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1695" y="6449983"/>
            <a:ext cx="144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3BAFF6D6-D321-4A5A-B742-C1924762B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6680" y="6449983"/>
            <a:ext cx="36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Golden Rule 3 Body Mechanics &amp; Tools</a:t>
            </a:r>
            <a:endParaRPr lang="fr-FR"/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21051C9B-F9F2-4B86-849F-4391216C8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900" b="1"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7941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95" r:id="rId12"/>
    <p:sldLayoutId id="2147483696" r:id="rId13"/>
    <p:sldLayoutId id="2147483697" r:id="rId14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0" indent="0" algn="l" defTabSz="914400" rtl="0" eaLnBrk="1" latinLnBrk="0" hangingPunct="1">
        <a:lnSpc>
          <a:spcPct val="100000"/>
        </a:lnSpc>
        <a:spcBef>
          <a:spcPts val="1300"/>
        </a:spcBef>
        <a:buFont typeface="Arial" panose="020B0604020202020204" pitchFamily="34" charset="0"/>
        <a:buNone/>
        <a:defRPr sz="1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B1118175-1072-407B-A6EC-436CFF5BD944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5939" y="150003"/>
            <a:ext cx="1474442" cy="1165838"/>
          </a:xfrm>
          <a:prstGeom prst="rect">
            <a:avLst/>
          </a:prstGeom>
          <a:ln>
            <a:noFill/>
          </a:ln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82D8575-B917-4E3D-B2EB-ADC2EF0D7594}"/>
              </a:ext>
            </a:extLst>
          </p:cNvPr>
          <p:cNvCxnSpPr>
            <a:cxnSpLocks/>
          </p:cNvCxnSpPr>
          <p:nvPr userDrawn="1"/>
        </p:nvCxnSpPr>
        <p:spPr>
          <a:xfrm>
            <a:off x="825578" y="6524419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F798E53-107F-468D-A86A-B9E27C8FB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116353-A2DB-400D-836D-10B770C82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879" y="1372351"/>
            <a:ext cx="11268000" cy="486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4A65FE1E-2200-449D-88E8-D8D4A09B80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1695" y="6449983"/>
            <a:ext cx="144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3BAFF6D6-D321-4A5A-B742-C1924762B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6680" y="6449983"/>
            <a:ext cx="36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Golden Rule 3 Body Mechanics &amp; Tools</a:t>
            </a:r>
            <a:endParaRPr lang="fr-FR"/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21051C9B-F9F2-4B86-849F-4391216C8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900" b="1"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008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0" indent="0" algn="l" defTabSz="914400" rtl="0" eaLnBrk="1" latinLnBrk="0" hangingPunct="1">
        <a:lnSpc>
          <a:spcPct val="100000"/>
        </a:lnSpc>
        <a:spcBef>
          <a:spcPts val="1300"/>
        </a:spcBef>
        <a:buFont typeface="Arial" panose="020B0604020202020204" pitchFamily="34" charset="0"/>
        <a:buNone/>
        <a:defRPr sz="1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B1118175-1072-407B-A6EC-436CFF5BD944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5939" y="150003"/>
            <a:ext cx="1474442" cy="1165838"/>
          </a:xfrm>
          <a:prstGeom prst="rect">
            <a:avLst/>
          </a:prstGeom>
          <a:ln>
            <a:noFill/>
          </a:ln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82D8575-B917-4E3D-B2EB-ADC2EF0D7594}"/>
              </a:ext>
            </a:extLst>
          </p:cNvPr>
          <p:cNvCxnSpPr>
            <a:cxnSpLocks/>
          </p:cNvCxnSpPr>
          <p:nvPr userDrawn="1"/>
        </p:nvCxnSpPr>
        <p:spPr>
          <a:xfrm>
            <a:off x="825578" y="6524419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F798E53-107F-468D-A86A-B9E27C8FB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116353-A2DB-400D-836D-10B770C82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879" y="1372351"/>
            <a:ext cx="11268000" cy="486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4A65FE1E-2200-449D-88E8-D8D4A09B80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1695" y="6449983"/>
            <a:ext cx="144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3BAFF6D6-D321-4A5A-B742-C1924762B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6680" y="6449983"/>
            <a:ext cx="36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Golden Rule 3 Body Mechanics &amp; Tools</a:t>
            </a:r>
            <a:endParaRPr lang="fr-FR"/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21051C9B-F9F2-4B86-849F-4391216C8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900" b="1"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5561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  <p:sldLayoutId id="2147483726" r:id="rId13"/>
    <p:sldLayoutId id="2147483727" r:id="rId14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0" indent="0" algn="l" defTabSz="914400" rtl="0" eaLnBrk="1" latinLnBrk="0" hangingPunct="1">
        <a:lnSpc>
          <a:spcPct val="100000"/>
        </a:lnSpc>
        <a:spcBef>
          <a:spcPts val="1300"/>
        </a:spcBef>
        <a:buFont typeface="Arial" panose="020B0604020202020204" pitchFamily="34" charset="0"/>
        <a:buNone/>
        <a:defRPr sz="1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B1118175-1072-407B-A6EC-436CFF5BD944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5939" y="150003"/>
            <a:ext cx="1474442" cy="1165838"/>
          </a:xfrm>
          <a:prstGeom prst="rect">
            <a:avLst/>
          </a:prstGeom>
          <a:ln>
            <a:noFill/>
          </a:ln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82D8575-B917-4E3D-B2EB-ADC2EF0D7594}"/>
              </a:ext>
            </a:extLst>
          </p:cNvPr>
          <p:cNvCxnSpPr>
            <a:cxnSpLocks/>
          </p:cNvCxnSpPr>
          <p:nvPr userDrawn="1"/>
        </p:nvCxnSpPr>
        <p:spPr>
          <a:xfrm>
            <a:off x="825578" y="6524419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F798E53-107F-468D-A86A-B9E27C8FB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116353-A2DB-400D-836D-10B770C82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879" y="1372351"/>
            <a:ext cx="11268000" cy="486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4A65FE1E-2200-449D-88E8-D8D4A09B80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1695" y="6449983"/>
            <a:ext cx="144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3BAFF6D6-D321-4A5A-B742-C1924762B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6680" y="6449983"/>
            <a:ext cx="36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Golden Rule 3 Body Mechanics &amp; Tools</a:t>
            </a:r>
            <a:endParaRPr lang="fr-FR"/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21051C9B-F9F2-4B86-849F-4391216C8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900" b="1"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61742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  <p:sldLayoutId id="2147483740" r:id="rId12"/>
    <p:sldLayoutId id="2147483741" r:id="rId13"/>
    <p:sldLayoutId id="2147483742" r:id="rId14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0" indent="0" algn="l" defTabSz="914400" rtl="0" eaLnBrk="1" latinLnBrk="0" hangingPunct="1">
        <a:lnSpc>
          <a:spcPct val="100000"/>
        </a:lnSpc>
        <a:spcBef>
          <a:spcPts val="1300"/>
        </a:spcBef>
        <a:buFont typeface="Arial" panose="020B0604020202020204" pitchFamily="34" charset="0"/>
        <a:buNone/>
        <a:defRPr sz="1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PNG"/><Relationship Id="rId7" Type="http://schemas.openxmlformats.org/officeDocument/2006/relationships/hyperlink" Target="https://toolbox-hse-ftp.totalenergies.com/RO/Reformulation_2022/Regle_3/GOLDEN_RULES-Regle_03_VFSTFR--10Mbps.mp4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jpg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emf"/><Relationship Id="rId3" Type="http://schemas.openxmlformats.org/officeDocument/2006/relationships/image" Target="../media/image8.png"/><Relationship Id="rId7" Type="http://schemas.openxmlformats.org/officeDocument/2006/relationships/image" Target="../media/image12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11.emf"/><Relationship Id="rId5" Type="http://schemas.openxmlformats.org/officeDocument/2006/relationships/image" Target="../media/image10.emf"/><Relationship Id="rId4" Type="http://schemas.openxmlformats.org/officeDocument/2006/relationships/image" Target="../media/image9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emf"/><Relationship Id="rId3" Type="http://schemas.openxmlformats.org/officeDocument/2006/relationships/image" Target="../media/image14.png"/><Relationship Id="rId7" Type="http://schemas.openxmlformats.org/officeDocument/2006/relationships/image" Target="../media/image18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17.png"/><Relationship Id="rId11" Type="http://schemas.openxmlformats.org/officeDocument/2006/relationships/image" Target="../media/image22.emf"/><Relationship Id="rId5" Type="http://schemas.openxmlformats.org/officeDocument/2006/relationships/image" Target="../media/image16.png"/><Relationship Id="rId10" Type="http://schemas.openxmlformats.org/officeDocument/2006/relationships/image" Target="../media/image21.emf"/><Relationship Id="rId4" Type="http://schemas.openxmlformats.org/officeDocument/2006/relationships/image" Target="../media/image15.jpeg"/><Relationship Id="rId9" Type="http://schemas.openxmlformats.org/officeDocument/2006/relationships/image" Target="../media/image20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76A26D3-3B44-35B0-E70F-99A2819CF45C}"/>
              </a:ext>
            </a:extLst>
          </p:cNvPr>
          <p:cNvSpPr/>
          <p:nvPr/>
        </p:nvSpPr>
        <p:spPr>
          <a:xfrm>
            <a:off x="0" y="0"/>
            <a:ext cx="6098400" cy="6858000"/>
          </a:xfrm>
          <a:prstGeom prst="rect">
            <a:avLst/>
          </a:prstGeom>
          <a:solidFill>
            <a:srgbClr val="79B321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9" name="Sous-titre 2">
            <a:extLst>
              <a:ext uri="{FF2B5EF4-FFF2-40B4-BE49-F238E27FC236}">
                <a16:creationId xmlns:a16="http://schemas.microsoft.com/office/drawing/2014/main" id="{88E8D53E-39F2-0794-1296-B495C63502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7739" y="4820761"/>
            <a:ext cx="5318262" cy="1388721"/>
          </a:xfrm>
          <a:ln>
            <a:noFill/>
          </a:ln>
        </p:spPr>
        <p:txBody>
          <a:bodyPr lIns="0" tIns="0" rIns="0" bIns="0"/>
          <a:lstStyle/>
          <a:p>
            <a:r>
              <a:rPr lang="en-US" sz="3600">
                <a:solidFill>
                  <a:srgbClr val="354D56"/>
                </a:solidFill>
              </a:rPr>
              <a:t>Golden Rule 3</a:t>
            </a:r>
            <a:br>
              <a:rPr lang="en-US" sz="3600" b="1" cap="all">
                <a:solidFill>
                  <a:srgbClr val="F7941D"/>
                </a:solidFill>
              </a:rPr>
            </a:br>
            <a:r>
              <a:rPr lang="en-US" sz="3600" b="1">
                <a:solidFill>
                  <a:srgbClr val="79B321"/>
                </a:solidFill>
              </a:rPr>
              <a:t>Body Mechanics &amp; Tools</a:t>
            </a:r>
          </a:p>
        </p:txBody>
      </p:sp>
      <p:sp>
        <p:nvSpPr>
          <p:cNvPr id="14" name="Sous-titre 2">
            <a:extLst>
              <a:ext uri="{FF2B5EF4-FFF2-40B4-BE49-F238E27FC236}">
                <a16:creationId xmlns:a16="http://schemas.microsoft.com/office/drawing/2014/main" id="{43A97237-37D7-0B48-A2E9-CCF167850641}"/>
              </a:ext>
            </a:extLst>
          </p:cNvPr>
          <p:cNvSpPr txBox="1">
            <a:spLocks/>
          </p:cNvSpPr>
          <p:nvPr/>
        </p:nvSpPr>
        <p:spPr>
          <a:xfrm>
            <a:off x="6437745" y="3730128"/>
            <a:ext cx="5286895" cy="91157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>
                <a:solidFill>
                  <a:srgbClr val="79B321"/>
                </a:solidFill>
                <a:latin typeface="+mj-lt"/>
                <a:ea typeface="+mj-ea"/>
                <a:cs typeface="+mj-cs"/>
              </a:rPr>
              <a:t>Safety moment</a:t>
            </a:r>
            <a:endParaRPr lang="en-US" sz="3200" b="1" dirty="0">
              <a:solidFill>
                <a:srgbClr val="354D56"/>
              </a:solidFill>
            </a:endParaRPr>
          </a:p>
        </p:txBody>
      </p:sp>
      <p:sp>
        <p:nvSpPr>
          <p:cNvPr id="6" name="Sous-titre 2">
            <a:extLst>
              <a:ext uri="{FF2B5EF4-FFF2-40B4-BE49-F238E27FC236}">
                <a16:creationId xmlns:a16="http://schemas.microsoft.com/office/drawing/2014/main" id="{0A77405E-6FA2-2642-88F5-70A68628BCDD}"/>
              </a:ext>
            </a:extLst>
          </p:cNvPr>
          <p:cNvSpPr txBox="1">
            <a:spLocks/>
          </p:cNvSpPr>
          <p:nvPr/>
        </p:nvSpPr>
        <p:spPr>
          <a:xfrm>
            <a:off x="6437745" y="4907836"/>
            <a:ext cx="4976517" cy="35811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rgbClr val="354D56"/>
                </a:solidFill>
              </a:rPr>
              <a:t>December 2022</a:t>
            </a:r>
            <a:endParaRPr lang="en-US" sz="2000" b="1" dirty="0">
              <a:solidFill>
                <a:srgbClr val="354D56"/>
              </a:solidFill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98C41A7D-C445-6180-7881-0FBC60E5C8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6221" y="820727"/>
            <a:ext cx="3820976" cy="3820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45146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 16">
            <a:extLst>
              <a:ext uri="{FF2B5EF4-FFF2-40B4-BE49-F238E27FC236}">
                <a16:creationId xmlns:a16="http://schemas.microsoft.com/office/drawing/2014/main" id="{B9992106-1E38-4121-A388-9865035544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1507" y="1247421"/>
            <a:ext cx="3424477" cy="4806916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07678AB-75D3-4D2B-BCD4-0EAC267DE67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Safety moment - Golden Rule 3 Body Mechanics &amp; Tools</a:t>
            </a:r>
            <a:endParaRPr lang="fr-FR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269AAE0-3F1B-4FDE-B431-F3172FF9958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2</a:t>
            </a:fld>
            <a:endParaRPr lang="fr-FR"/>
          </a:p>
        </p:txBody>
      </p:sp>
      <p:sp>
        <p:nvSpPr>
          <p:cNvPr id="27" name="Titre 26">
            <a:extLst>
              <a:ext uri="{FF2B5EF4-FFF2-40B4-BE49-F238E27FC236}">
                <a16:creationId xmlns:a16="http://schemas.microsoft.com/office/drawing/2014/main" id="{AF50B1B0-06A6-C045-A908-F2ABF98C68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rgbClr val="354D56"/>
                </a:solidFill>
              </a:rPr>
              <a:t>The Golden Rule Body </a:t>
            </a:r>
            <a:r>
              <a:rPr lang="fr-FR" dirty="0" err="1">
                <a:solidFill>
                  <a:srgbClr val="354D56"/>
                </a:solidFill>
              </a:rPr>
              <a:t>Mechanics</a:t>
            </a:r>
            <a:r>
              <a:rPr lang="fr-FR" dirty="0">
                <a:solidFill>
                  <a:srgbClr val="354D56"/>
                </a:solidFill>
              </a:rPr>
              <a:t> &amp; Tools</a:t>
            </a: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EC7FC17B-6214-4189-8C8C-726B5AC5BDAE}"/>
              </a:ext>
            </a:extLst>
          </p:cNvPr>
          <p:cNvSpPr/>
          <p:nvPr/>
        </p:nvSpPr>
        <p:spPr>
          <a:xfrm>
            <a:off x="4560285" y="1246272"/>
            <a:ext cx="3452868" cy="4808065"/>
          </a:xfrm>
          <a:prstGeom prst="roundRect">
            <a:avLst>
              <a:gd name="adj" fmla="val 8862"/>
            </a:avLst>
          </a:prstGeom>
          <a:noFill/>
          <a:ln>
            <a:solidFill>
              <a:srgbClr val="79B3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CF257A07-7966-4AE7-BB33-96D60A7F74D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644" b="94737" l="2442" r="97044">
                        <a14:foregroundMark x1="7326" y1="26518" x2="7326" y2="26518"/>
                        <a14:foregroundMark x1="5206" y1="22065" x2="5206" y2="22065"/>
                        <a14:foregroundMark x1="3470" y1="22065" x2="3470" y2="22065"/>
                        <a14:foregroundMark x1="3470" y1="22065" x2="3470" y2="22065"/>
                        <a14:foregroundMark x1="6620" y1="83806" x2="6620" y2="83806"/>
                        <a14:foregroundMark x1="6620" y1="83806" x2="6620" y2="83806"/>
                        <a14:foregroundMark x1="6620" y1="83806" x2="6620" y2="83806"/>
                        <a14:foregroundMark x1="5913" y1="66194" x2="5913" y2="66194"/>
                        <a14:foregroundMark x1="8740" y1="70445" x2="8740" y2="70445"/>
                        <a14:foregroundMark x1="10154" y1="84818" x2="10154" y2="84818"/>
                        <a14:foregroundMark x1="5591" y1="77126" x2="5591" y2="77126"/>
                        <a14:foregroundMark x1="4177" y1="70445" x2="4177" y2="70445"/>
                        <a14:foregroundMark x1="4177" y1="70445" x2="4177" y2="70445"/>
                        <a14:foregroundMark x1="4177" y1="70445" x2="4177" y2="70445"/>
                        <a14:foregroundMark x1="10797" y1="62753" x2="10797" y2="62753"/>
                        <a14:foregroundMark x1="12918" y1="63968" x2="12918" y2="63968"/>
                        <a14:foregroundMark x1="12918" y1="63968" x2="12918" y2="63968"/>
                        <a14:foregroundMark x1="9447" y1="70445" x2="9447" y2="70445"/>
                        <a14:foregroundMark x1="9447" y1="27530" x2="9447" y2="27530"/>
                        <a14:foregroundMark x1="9447" y1="27530" x2="9447" y2="27530"/>
                        <a14:foregroundMark x1="44023" y1="78138" x2="44023" y2="78138"/>
                        <a14:foregroundMark x1="41902" y1="78138" x2="40167" y2="78138"/>
                        <a14:foregroundMark x1="36311" y1="70445" x2="36311" y2="70445"/>
                        <a14:foregroundMark x1="39139" y1="67206" x2="39139" y2="67206"/>
                        <a14:foregroundMark x1="40488" y1="66194" x2="41902" y2="64980"/>
                        <a14:foregroundMark x1="42609" y1="64980" x2="42609" y2="64980"/>
                        <a14:foregroundMark x1="44023" y1="64980" x2="44023" y2="64980"/>
                        <a14:foregroundMark x1="44344" y1="84818" x2="44344" y2="84818"/>
                        <a14:foregroundMark x1="42931" y1="89271" x2="40167" y2="89271"/>
                        <a14:foregroundMark x1="39460" y1="89271" x2="39460" y2="89271"/>
                        <a14:foregroundMark x1="35990" y1="84818" x2="35990" y2="84818"/>
                        <a14:foregroundMark x1="36632" y1="70445" x2="36632" y2="70445"/>
                        <a14:foregroundMark x1="36632" y1="70445" x2="37725" y2="68421"/>
                        <a14:foregroundMark x1="58676" y1="83806" x2="58676" y2="83806"/>
                        <a14:foregroundMark x1="58997" y1="83806" x2="58997" y2="83806"/>
                        <a14:foregroundMark x1="54820" y1="84818" x2="54820" y2="84818"/>
                        <a14:foregroundMark x1="54820" y1="80364" x2="54820" y2="80364"/>
                        <a14:foregroundMark x1="55141" y1="77126" x2="55141" y2="77126"/>
                        <a14:foregroundMark x1="60411" y1="66194" x2="60411" y2="66194"/>
                        <a14:foregroundMark x1="60733" y1="66194" x2="61118" y2="69433"/>
                        <a14:foregroundMark x1="61118" y1="76113" x2="61118" y2="76113"/>
                        <a14:foregroundMark x1="61118" y1="76113" x2="61118" y2="76113"/>
                        <a14:foregroundMark x1="58676" y1="77126" x2="57262" y2="77126"/>
                        <a14:foregroundMark x1="53085" y1="73887" x2="53085" y2="73887"/>
                        <a14:foregroundMark x1="52699" y1="73887" x2="52699" y2="73887"/>
                        <a14:foregroundMark x1="52699" y1="68421" x2="54113" y2="68421"/>
                        <a14:foregroundMark x1="55527" y1="68421" x2="55527" y2="68421"/>
                        <a14:foregroundMark x1="58676" y1="68421" x2="58676" y2="68421"/>
                        <a14:foregroundMark x1="59383" y1="69433" x2="59383" y2="69433"/>
                        <a14:foregroundMark x1="62147" y1="80364" x2="62147" y2="80364"/>
                        <a14:foregroundMark x1="62532" y1="83806" x2="63175" y2="91498"/>
                        <a14:foregroundMark x1="63175" y1="94737" x2="60411" y2="94737"/>
                        <a14:foregroundMark x1="59704" y1="93522" x2="59704" y2="93522"/>
                        <a14:foregroundMark x1="58290" y1="89271" x2="58290" y2="89271"/>
                        <a14:foregroundMark x1="58290" y1="89271" x2="58290" y2="89271"/>
                        <a14:foregroundMark x1="60411" y1="68421" x2="60411" y2="68421"/>
                        <a14:foregroundMark x1="60411" y1="66194" x2="54499" y2="64980"/>
                        <a14:foregroundMark x1="54499" y1="64980" x2="54499" y2="64980"/>
                        <a14:foregroundMark x1="56234" y1="63968" x2="57262" y2="64980"/>
                        <a14:foregroundMark x1="57584" y1="77126" x2="58997" y2="82591"/>
                        <a14:foregroundMark x1="59704" y1="85830" x2="59704" y2="85830"/>
                        <a14:foregroundMark x1="60090" y1="85830" x2="60090" y2="85830"/>
                        <a14:foregroundMark x1="72301" y1="82591" x2="72301" y2="82591"/>
                        <a14:foregroundMark x1="72301" y1="82591" x2="72301" y2="82591"/>
                        <a14:foregroundMark x1="72301" y1="70445" x2="72301" y2="70445"/>
                        <a14:foregroundMark x1="74357" y1="68421" x2="74357" y2="68421"/>
                        <a14:foregroundMark x1="77506" y1="71660" x2="77506" y2="71660"/>
                        <a14:foregroundMark x1="78535" y1="73887" x2="78535" y2="80364"/>
                        <a14:foregroundMark x1="78535" y1="87045" x2="78535" y2="87045"/>
                        <a14:foregroundMark x1="75771" y1="88057" x2="73650" y2="88057"/>
                        <a14:foregroundMark x1="69473" y1="84818" x2="69473" y2="84818"/>
                        <a14:foregroundMark x1="69152" y1="81579" x2="69152" y2="81579"/>
                        <a14:foregroundMark x1="70566" y1="68421" x2="70566" y2="68421"/>
                        <a14:foregroundMark x1="71915" y1="67206" x2="71915" y2="67206"/>
                        <a14:foregroundMark x1="92738" y1="62753" x2="92738" y2="62753"/>
                        <a14:foregroundMark x1="91581" y1="62753" x2="91131" y2="63158"/>
                        <a14:foregroundMark x1="89846" y1="66194" x2="88817" y2="67814"/>
                        <a14:foregroundMark x1="88689" y1="67814" x2="88303" y2="70243"/>
                        <a14:foregroundMark x1="87725" y1="74696" x2="87725" y2="78138"/>
                        <a14:foregroundMark x1="89460" y1="85020" x2="89974" y2="85020"/>
                        <a14:foregroundMark x1="93509" y1="88462" x2="93895" y2="88462"/>
                        <a14:foregroundMark x1="96787" y1="90486" x2="96787" y2="90486"/>
                        <a14:foregroundMark x1="97044" y1="76518" x2="97044" y2="76518"/>
                        <a14:foregroundMark x1="96915" y1="69028" x2="96915" y2="69028"/>
                        <a14:foregroundMark x1="93766" y1="84211" x2="94023" y2="87247"/>
                        <a14:foregroundMark x1="92866" y1="92510" x2="90746" y2="93320"/>
                        <a14:foregroundMark x1="88817" y1="90891" x2="88817" y2="90891"/>
                        <a14:foregroundMark x1="88560" y1="9514" x2="88560" y2="9514"/>
                        <a14:foregroundMark x1="90103" y1="12348" x2="90103" y2="12348"/>
                        <a14:foregroundMark x1="92352" y1="19838" x2="93123" y2="21053"/>
                        <a14:foregroundMark x1="94409" y1="26113" x2="94666" y2="28138"/>
                        <a14:foregroundMark x1="94794" y1="36032" x2="94794" y2="36032"/>
                        <a14:foregroundMark x1="93509" y1="38462" x2="92095" y2="40081"/>
                        <a14:foregroundMark x1="90617" y1="39676" x2="89846" y2="38866"/>
                        <a14:foregroundMark x1="88303" y1="32996" x2="88303" y2="32996"/>
                        <a14:foregroundMark x1="87596" y1="20648" x2="87211" y2="15789"/>
                        <a14:foregroundMark x1="87082" y1="10729" x2="87082" y2="10729"/>
                        <a14:foregroundMark x1="88689" y1="7490" x2="90617" y2="6680"/>
                        <a14:foregroundMark x1="92224" y1="7895" x2="93123" y2="8300"/>
                        <a14:foregroundMark x1="96015" y1="10729" x2="96401" y2="11134"/>
                        <a14:foregroundMark x1="96401" y1="18623" x2="96401" y2="24899"/>
                        <a14:foregroundMark x1="96272" y1="27328" x2="96272" y2="31377"/>
                        <a14:foregroundMark x1="96015" y1="37247" x2="96015" y2="39271"/>
                        <a14:foregroundMark x1="91581" y1="37652" x2="91260" y2="37652"/>
                        <a14:foregroundMark x1="88175" y1="34008" x2="88175" y2="34008"/>
                        <a14:foregroundMark x1="94409" y1="15789" x2="94409" y2="15789"/>
                        <a14:foregroundMark x1="90360" y1="35223" x2="90360" y2="35223"/>
                        <a14:foregroundMark x1="77763" y1="16599" x2="77763" y2="16599"/>
                        <a14:foregroundMark x1="74100" y1="10324" x2="73458" y2="10324"/>
                        <a14:foregroundMark x1="70951" y1="8300" x2="70951" y2="8300"/>
                        <a14:foregroundMark x1="76478" y1="38866" x2="76478" y2="38866"/>
                        <a14:foregroundMark x1="76735" y1="38866" x2="75964" y2="39271"/>
                        <a14:foregroundMark x1="74486" y1="39271" x2="74486" y2="39271"/>
                        <a14:foregroundMark x1="70823" y1="38057" x2="70823" y2="38057"/>
                        <a14:foregroundMark x1="69666" y1="26923" x2="69666" y2="26923"/>
                        <a14:foregroundMark x1="69794" y1="26113" x2="70180" y2="24494"/>
                        <a14:foregroundMark x1="76735" y1="15789" x2="77378" y2="15789"/>
                        <a14:foregroundMark x1="79370" y1="17409" x2="79756" y2="17814"/>
                        <a14:foregroundMark x1="80141" y1="19433" x2="80141" y2="19433"/>
                        <a14:foregroundMark x1="80527" y1="29757" x2="80527" y2="32186"/>
                        <a14:foregroundMark x1="77249" y1="23077" x2="77249" y2="23077"/>
                        <a14:foregroundMark x1="75707" y1="18623" x2="75707" y2="18623"/>
                        <a14:foregroundMark x1="72429" y1="18623" x2="72429" y2="18623"/>
                        <a14:foregroundMark x1="73715" y1="23077" x2="73715" y2="23077"/>
                        <a14:foregroundMark x1="74486" y1="24899" x2="74486" y2="24899"/>
                        <a14:foregroundMark x1="60476" y1="12753" x2="60476" y2="12753"/>
                        <a14:foregroundMark x1="57069" y1="8300" x2="57069" y2="8300"/>
                        <a14:foregroundMark x1="54563" y1="6680" x2="54563" y2="6680"/>
                        <a14:foregroundMark x1="58226" y1="17409" x2="58676" y2="17409"/>
                        <a14:foregroundMark x1="59961" y1="24089" x2="59961" y2="24089"/>
                        <a14:foregroundMark x1="58676" y1="27328" x2="57841" y2="29352"/>
                        <a14:foregroundMark x1="56427" y1="28947" x2="56427" y2="28947"/>
                        <a14:foregroundMark x1="55013" y1="28947" x2="54177" y2="29352"/>
                        <a14:foregroundMark x1="53149" y1="32591" x2="53149" y2="35223"/>
                        <a14:foregroundMark x1="54049" y1="37652" x2="54434" y2="37652"/>
                        <a14:foregroundMark x1="55784" y1="37652" x2="56941" y2="37652"/>
                        <a14:foregroundMark x1="61697" y1="32996" x2="62596" y2="32591"/>
                        <a14:foregroundMark x1="62725" y1="32186" x2="62725" y2="32186"/>
                        <a14:foregroundMark x1="62853" y1="17814" x2="62853" y2="17814"/>
                        <a14:foregroundMark x1="62982" y1="7085" x2="62982" y2="7085"/>
                        <a14:foregroundMark x1="59961" y1="3846" x2="57455" y2="5061"/>
                        <a14:foregroundMark x1="55398" y1="5061" x2="55398" y2="5061"/>
                        <a14:foregroundMark x1="53021" y1="10729" x2="53021" y2="13765"/>
                        <a14:foregroundMark x1="40810" y1="17814" x2="40296" y2="17814"/>
                        <a14:foregroundMark x1="37918" y1="10324" x2="37918" y2="10324"/>
                        <a14:foregroundMark x1="38432" y1="18219" x2="38753" y2="19838"/>
                        <a14:foregroundMark x1="38882" y1="25304" x2="39396" y2="27328"/>
                        <a14:foregroundMark x1="41195" y1="34008" x2="42288" y2="36842"/>
                        <a14:foregroundMark x1="42931" y1="37652" x2="43316" y2="38057"/>
                        <a14:foregroundMark x1="45437" y1="34818" x2="46465" y2="32591"/>
                        <a14:foregroundMark x1="48586" y1="14980" x2="48586" y2="14980"/>
                        <a14:foregroundMark x1="47237" y1="7490" x2="46722" y2="7085"/>
                        <a14:foregroundMark x1="45437" y1="7085" x2="45437" y2="7085"/>
                        <a14:foregroundMark x1="43188" y1="5466" x2="39524" y2="5466"/>
                        <a14:foregroundMark x1="37661" y1="5466" x2="37661" y2="5466"/>
                        <a14:foregroundMark x1="35990" y1="11943" x2="35733" y2="15385"/>
                        <a14:foregroundMark x1="37532" y1="24494" x2="37661" y2="27328"/>
                        <a14:foregroundMark x1="37661" y1="31781" x2="37789" y2="35628"/>
                        <a14:foregroundMark x1="37918" y1="37247" x2="37918" y2="37247"/>
                        <a14:foregroundMark x1="29563" y1="21053" x2="29563" y2="21053"/>
                        <a14:foregroundMark x1="24422" y1="17004" x2="24422" y2="17004"/>
                        <a14:foregroundMark x1="24422" y1="17004" x2="25771" y2="16194"/>
                        <a14:foregroundMark x1="26928" y1="15385" x2="28085" y2="14575"/>
                        <a14:foregroundMark x1="28535" y1="14170" x2="29434" y2="13360"/>
                        <a14:foregroundMark x1="28920" y1="13158" x2="26028" y2="13158"/>
                        <a14:foregroundMark x1="23008" y1="11943" x2="22622" y2="11943"/>
                        <a14:foregroundMark x1="20758" y1="11943" x2="20758" y2="11943"/>
                        <a14:foregroundMark x1="17609" y1="28947" x2="17609" y2="29757"/>
                        <a14:foregroundMark x1="17609" y1="27935" x2="17609" y2="28947"/>
                        <a14:foregroundMark x1="17609" y1="26923" x2="17609" y2="27935"/>
                        <a14:foregroundMark x1="22751" y1="33401" x2="22751" y2="33401"/>
                        <a14:foregroundMark x1="24550" y1="39271" x2="24936" y2="39676"/>
                        <a14:foregroundMark x1="25900" y1="39676" x2="25900" y2="39676"/>
                        <a14:foregroundMark x1="27828" y1="38866" x2="27828" y2="38866"/>
                        <a14:foregroundMark x1="28663" y1="28947" x2="28663" y2="28947"/>
                        <a14:foregroundMark x1="29177" y1="14170" x2="26671" y2="13360"/>
                        <a14:foregroundMark x1="21530" y1="9109" x2="20630" y2="9109"/>
                        <a14:foregroundMark x1="18252" y1="9109" x2="17995" y2="13158"/>
                        <a14:foregroundMark x1="21851" y1="20648" x2="21851" y2="20648"/>
                        <a14:foregroundMark x1="23265" y1="25709" x2="23650" y2="26518"/>
                        <a14:foregroundMark x1="13946" y1="14170" x2="13946" y2="14170"/>
                        <a14:foregroundMark x1="10283" y1="11134" x2="10283" y2="11134"/>
                        <a14:foregroundMark x1="8548" y1="10324" x2="7262" y2="10729"/>
                        <a14:foregroundMark x1="4499" y1="11538" x2="4499" y2="11538"/>
                        <a14:foregroundMark x1="4113" y1="16194" x2="3985" y2="25304"/>
                        <a14:foregroundMark x1="4370" y1="26518" x2="5206" y2="30162"/>
                        <a14:foregroundMark x1="6748" y1="35223" x2="8033" y2="38866"/>
                        <a14:foregroundMark x1="8290" y1="38866" x2="8997" y2="38866"/>
                        <a14:foregroundMark x1="12018" y1="30972" x2="12018" y2="30972"/>
                        <a14:foregroundMark x1="12018" y1="21862" x2="12018" y2="21862"/>
                        <a14:foregroundMark x1="11697" y1="18219" x2="11697" y2="18219"/>
                        <a14:foregroundMark x1="11697" y1="13765" x2="11697" y2="13765"/>
                        <a14:foregroundMark x1="10540" y1="8704" x2="8997" y2="9109"/>
                        <a14:foregroundMark x1="13432" y1="37652" x2="13432" y2="37652"/>
                        <a14:foregroundMark x1="10154" y1="44534" x2="10154" y2="44534"/>
                        <a14:foregroundMark x1="8419" y1="42915" x2="7262" y2="42915"/>
                        <a14:foregroundMark x1="80656" y1="60324" x2="80656" y2="60324"/>
                        <a14:foregroundMark x1="80398" y1="60729" x2="79370" y2="61943"/>
                        <a14:foregroundMark x1="76735" y1="60324" x2="76735" y2="60324"/>
                        <a14:foregroundMark x1="72686" y1="59514" x2="72686" y2="59514"/>
                        <a14:foregroundMark x1="72686" y1="59514" x2="72686" y2="59514"/>
                        <a14:foregroundMark x1="56555" y1="72267" x2="56555" y2="72267"/>
                        <a14:foregroundMark x1="45566" y1="63158" x2="45180" y2="63158"/>
                        <a14:foregroundMark x1="42674" y1="61538" x2="41710" y2="61943"/>
                        <a14:foregroundMark x1="40039" y1="61943" x2="40039" y2="61943"/>
                        <a14:foregroundMark x1="45308" y1="74696" x2="45308" y2="74696"/>
                        <a14:foregroundMark x1="39139" y1="65385" x2="39139" y2="65385"/>
                        <a14:foregroundMark x1="21979" y1="72672" x2="21979" y2="72672"/>
                        <a14:foregroundMark x1="25064" y1="73482" x2="25064" y2="73482"/>
                        <a14:foregroundMark x1="24936" y1="70243" x2="24936" y2="70243"/>
                        <a14:foregroundMark x1="24936" y1="70243" x2="24936" y2="70243"/>
                        <a14:foregroundMark x1="24422" y1="80162" x2="24422" y2="80162"/>
                        <a14:foregroundMark x1="24422" y1="80162" x2="24422" y2="80162"/>
                        <a14:foregroundMark x1="24422" y1="85830" x2="24422" y2="85830"/>
                        <a14:foregroundMark x1="24422" y1="85830" x2="24422" y2="85830"/>
                        <a14:foregroundMark x1="25257" y1="86235" x2="25257" y2="86235"/>
                        <a14:foregroundMark x1="25386" y1="86235" x2="25386" y2="86235"/>
                        <a14:foregroundMark x1="25514" y1="79757" x2="25514" y2="79757"/>
                        <a14:foregroundMark x1="25514" y1="79757" x2="25514" y2="79757"/>
                        <a14:foregroundMark x1="24293" y1="69433" x2="23522" y2="69433"/>
                        <a14:foregroundMark x1="21851" y1="67814" x2="21851" y2="67814"/>
                        <a14:foregroundMark x1="21851" y1="67814" x2="20887" y2="65385"/>
                        <a14:foregroundMark x1="20116" y1="62753" x2="20116" y2="62753"/>
                        <a14:foregroundMark x1="20116" y1="62753" x2="20116" y2="62753"/>
                        <a14:foregroundMark x1="19730" y1="58704" x2="19730" y2="58704"/>
                        <a14:foregroundMark x1="29434" y1="85830" x2="29434" y2="85830"/>
                        <a14:foregroundMark x1="28792" y1="90486" x2="28792" y2="90486"/>
                        <a14:foregroundMark x1="27185" y1="90081" x2="21530" y2="87652"/>
                        <a14:foregroundMark x1="20501" y1="86235" x2="20501" y2="86235"/>
                        <a14:foregroundMark x1="20373" y1="76923" x2="20373" y2="76923"/>
                        <a14:foregroundMark x1="20373" y1="71862" x2="20373" y2="71862"/>
                        <a14:foregroundMark x1="21401" y1="67814" x2="22108" y2="67409"/>
                        <a14:foregroundMark x1="22365" y1="67004" x2="22365" y2="67004"/>
                        <a14:foregroundMark x1="24422" y1="66194" x2="24807" y2="66194"/>
                        <a14:foregroundMark x1="25514" y1="65789" x2="25900" y2="65789"/>
                        <a14:foregroundMark x1="26157" y1="65385" x2="26157" y2="65385"/>
                        <a14:foregroundMark x1="27185" y1="65182" x2="27571" y2="65182"/>
                        <a14:foregroundMark x1="27828" y1="65182" x2="27828" y2="65182"/>
                        <a14:foregroundMark x1="28342" y1="62753" x2="28342" y2="62753"/>
                        <a14:foregroundMark x1="28535" y1="61134" x2="28535" y2="61134"/>
                        <a14:foregroundMark x1="26799" y1="61134" x2="26799" y2="61134"/>
                        <a14:foregroundMark x1="26028" y1="61134" x2="22879" y2="61538"/>
                        <a14:foregroundMark x1="20630" y1="61943" x2="20630" y2="61943"/>
                        <a14:foregroundMark x1="13432" y1="67409" x2="13432" y2="67409"/>
                        <a14:foregroundMark x1="13432" y1="67409" x2="12789" y2="67814"/>
                        <a14:foregroundMark x1="11568" y1="69028" x2="11054" y2="70243"/>
                        <a14:foregroundMark x1="11054" y1="70243" x2="11054" y2="70243"/>
                        <a14:foregroundMark x1="10283" y1="71457" x2="7776" y2="73887"/>
                        <a14:foregroundMark x1="6234" y1="74696" x2="6234" y2="74696"/>
                        <a14:foregroundMark x1="5463" y1="74291" x2="5013" y2="73077"/>
                        <a14:foregroundMark x1="3599" y1="64777" x2="3599" y2="64777"/>
                        <a14:foregroundMark x1="3599" y1="64777" x2="3342" y2="69028"/>
                        <a14:foregroundMark x1="2442" y1="80972" x2="3342" y2="87247"/>
                        <a14:foregroundMark x1="3470" y1="87652" x2="4884" y2="87652"/>
                        <a14:foregroundMark x1="7134" y1="87652" x2="7776" y2="87652"/>
                        <a14:foregroundMark x1="11054" y1="87247" x2="11054" y2="87247"/>
                        <a14:foregroundMark x1="11183" y1="87247" x2="11183" y2="87247"/>
                        <a14:foregroundMark x1="12275" y1="77733" x2="12275" y2="77733"/>
                        <a14:foregroundMark x1="12275" y1="69433" x2="12275" y2="69433"/>
                        <a14:foregroundMark x1="10411" y1="60729" x2="7648" y2="61538"/>
                        <a14:foregroundMark x1="4499" y1="61538" x2="4499" y2="61538"/>
                        <a14:foregroundMark x1="6105" y1="60324" x2="6491" y2="60324"/>
                        <a14:foregroundMark x1="9769" y1="65789" x2="10925" y2="74291"/>
                        <a14:foregroundMark x1="11311" y1="80567" x2="11311" y2="80567"/>
                        <a14:foregroundMark x1="11440" y1="85020" x2="11889" y2="88866"/>
                        <a14:foregroundMark x1="11889" y1="88866" x2="10925" y2="90891"/>
                        <a14:foregroundMark x1="9512" y1="90486" x2="9512" y2="90486"/>
                        <a14:foregroundMark x1="7391" y1="88057" x2="7391" y2="88057"/>
                        <a14:foregroundMark x1="45566" y1="75911" x2="45566" y2="75911"/>
                        <a14:foregroundMark x1="44987" y1="76113" x2="44987" y2="76113"/>
                        <a14:foregroundMark x1="44216" y1="73482" x2="44216" y2="73482"/>
                        <a14:foregroundMark x1="92995" y1="75911" x2="92995" y2="75911"/>
                        <a14:foregroundMark x1="86954" y1="26113" x2="86954" y2="26113"/>
                        <a14:foregroundMark x1="86954" y1="26113" x2="86954" y2="26113"/>
                        <a14:foregroundMark x1="80398" y1="28947" x2="80398" y2="28947"/>
                        <a14:foregroundMark x1="82005" y1="19028" x2="82005" y2="19028"/>
                        <a14:backgroundMark x1="66388" y1="26113" x2="66388" y2="26113"/>
                        <a14:backgroundMark x1="66388" y1="24899" x2="66388" y2="24899"/>
                        <a14:backgroundMark x1="66260" y1="26113" x2="66260" y2="26113"/>
                        <a14:backgroundMark x1="66388" y1="22267" x2="66388" y2="22267"/>
                        <a14:backgroundMark x1="66131" y1="18219" x2="66131" y2="18219"/>
                        <a14:backgroundMark x1="66260" y1="23077" x2="66388" y2="25304"/>
                        <a14:backgroundMark x1="66388" y1="26113" x2="66388" y2="26113"/>
                        <a14:backgroundMark x1="66003" y1="19028" x2="66003" y2="19028"/>
                        <a14:backgroundMark x1="48779" y1="15587" x2="48779" y2="15587"/>
                        <a14:backgroundMark x1="48779" y1="15385" x2="48779" y2="15385"/>
                        <a14:backgroundMark x1="17416" y1="27935" x2="17416" y2="27935"/>
                        <a14:backgroundMark x1="17416" y1="29352" x2="17416" y2="29352"/>
                        <a14:backgroundMark x1="17416" y1="26923" x2="17416" y2="26923"/>
                        <a14:backgroundMark x1="17352" y1="28947" x2="17352" y2="28947"/>
                        <a14:backgroundMark x1="17352" y1="30162" x2="17352" y2="30162"/>
                        <a14:backgroundMark x1="17352" y1="30162" x2="17352" y2="30162"/>
                      </a14:backgroundRemoval>
                    </a14:imgEffect>
                  </a14:imgLayer>
                </a14:imgProps>
              </a:ext>
            </a:extLst>
          </a:blip>
          <a:srcRect l="50397" b="50817"/>
          <a:stretch/>
        </p:blipFill>
        <p:spPr>
          <a:xfrm>
            <a:off x="2491740" y="3981108"/>
            <a:ext cx="1665322" cy="524232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51B40DFC-80DD-49EC-BC1D-F0E6D7E875A7}"/>
              </a:ext>
            </a:extLst>
          </p:cNvPr>
          <p:cNvSpPr txBox="1"/>
          <p:nvPr/>
        </p:nvSpPr>
        <p:spPr>
          <a:xfrm>
            <a:off x="558455" y="1920448"/>
            <a:ext cx="3452868" cy="169854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285750" indent="-285750">
              <a:lnSpc>
                <a:spcPct val="114000"/>
              </a:lnSpc>
              <a:buClr>
                <a:srgbClr val="0064AC"/>
              </a:buClr>
              <a:buFont typeface="Wingdings" panose="05000000000000000000" pitchFamily="2" charset="2"/>
              <a:buChar char="§"/>
            </a:pPr>
            <a:r>
              <a:rPr lang="en-US" sz="1400" b="1" dirty="0">
                <a:latin typeface="+mj-lt"/>
              </a:rPr>
              <a:t>Communication</a:t>
            </a:r>
            <a:r>
              <a:rPr lang="en-US" sz="1400" dirty="0">
                <a:latin typeface="+mj-lt"/>
              </a:rPr>
              <a:t> at the </a:t>
            </a:r>
            <a:r>
              <a:rPr lang="en-US" sz="1400" dirty="0" err="1">
                <a:latin typeface="+mj-lt"/>
              </a:rPr>
              <a:t>WDfS</a:t>
            </a:r>
            <a:r>
              <a:rPr lang="en-US" sz="1400" dirty="0">
                <a:latin typeface="+mj-lt"/>
              </a:rPr>
              <a:t> 2022</a:t>
            </a:r>
          </a:p>
          <a:p>
            <a:pPr marL="285750" indent="-285750">
              <a:lnSpc>
                <a:spcPct val="114000"/>
              </a:lnSpc>
              <a:buClr>
                <a:srgbClr val="F7941D"/>
              </a:buClr>
              <a:buFont typeface="Wingdings" panose="05000000000000000000" pitchFamily="2" charset="2"/>
              <a:buChar char="§"/>
            </a:pPr>
            <a:endParaRPr lang="en-US" sz="1400" dirty="0">
              <a:latin typeface="+mj-lt"/>
            </a:endParaRPr>
          </a:p>
          <a:p>
            <a:pPr marL="285750" indent="-285750">
              <a:lnSpc>
                <a:spcPct val="114000"/>
              </a:lnSpc>
              <a:buClr>
                <a:srgbClr val="0064AC"/>
              </a:buClr>
              <a:buFont typeface="Wingdings" panose="05000000000000000000" pitchFamily="2" charset="2"/>
              <a:buChar char="§"/>
            </a:pPr>
            <a:r>
              <a:rPr lang="en-US" sz="1400" dirty="0">
                <a:latin typeface="+mj-lt"/>
              </a:rPr>
              <a:t>Evolution of Golden Rules 1 to 10 to strengthen </a:t>
            </a:r>
            <a:r>
              <a:rPr lang="en-US" sz="1400" b="1" dirty="0">
                <a:latin typeface="+mj-lt"/>
              </a:rPr>
              <a:t>personal commitment </a:t>
            </a:r>
          </a:p>
          <a:p>
            <a:pPr indent="268288">
              <a:lnSpc>
                <a:spcPct val="114000"/>
              </a:lnSpc>
              <a:buClr>
                <a:srgbClr val="F7941D"/>
              </a:buClr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74649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Wingdings" panose="05000000000000000000" pitchFamily="2" charset="2"/>
              </a:rPr>
              <a:t></a:t>
            </a:r>
            <a:r>
              <a:rPr lang="en-US" sz="1400" dirty="0">
                <a:latin typeface="+mj-lt"/>
                <a:sym typeface="Wingdings" panose="05000000000000000000" pitchFamily="2" charset="2"/>
              </a:rPr>
              <a:t> </a:t>
            </a:r>
            <a:r>
              <a:rPr lang="en-US" sz="1400" dirty="0">
                <a:latin typeface="+mj-lt"/>
              </a:rPr>
              <a:t>Golden Rules written in "I "</a:t>
            </a:r>
          </a:p>
          <a:p>
            <a:pPr marL="285750" indent="-285750">
              <a:lnSpc>
                <a:spcPct val="114000"/>
              </a:lnSpc>
              <a:buClr>
                <a:srgbClr val="F7941D"/>
              </a:buClr>
              <a:buFont typeface="Wingdings" panose="05000000000000000000" pitchFamily="2" charset="2"/>
              <a:buChar char="§"/>
            </a:pPr>
            <a:endParaRPr lang="en-US" sz="1400" dirty="0">
              <a:latin typeface="+mj-lt"/>
              <a:sym typeface="Wingdings" panose="05000000000000000000" pitchFamily="2" charset="2"/>
            </a:endParaRPr>
          </a:p>
          <a:p>
            <a:pPr marL="285750" indent="-285750">
              <a:lnSpc>
                <a:spcPct val="114000"/>
              </a:lnSpc>
              <a:buClr>
                <a:srgbClr val="0064AC"/>
              </a:buClr>
              <a:buFont typeface="Wingdings" panose="05000000000000000000" pitchFamily="2" charset="2"/>
              <a:buChar char="§"/>
            </a:pPr>
            <a:r>
              <a:rPr lang="en-US" sz="1400" dirty="0">
                <a:latin typeface="+mj-lt"/>
              </a:rPr>
              <a:t>2 new Golden Rules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B8C3A1DD-A1E3-48A6-BE7B-066B5EED8B28}"/>
              </a:ext>
            </a:extLst>
          </p:cNvPr>
          <p:cNvSpPr txBox="1"/>
          <p:nvPr/>
        </p:nvSpPr>
        <p:spPr>
          <a:xfrm>
            <a:off x="558455" y="1246273"/>
            <a:ext cx="2628925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600" b="1" dirty="0">
                <a:solidFill>
                  <a:srgbClr val="79B321"/>
                </a:solidFill>
              </a:rPr>
              <a:t>THE NEW GOLDEN RULES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E3C64E26-C1BB-472B-B9DF-0F88A8431E3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644" b="94737" l="2442" r="97044">
                        <a14:foregroundMark x1="7326" y1="26518" x2="7326" y2="26518"/>
                        <a14:foregroundMark x1="5206" y1="22065" x2="5206" y2="22065"/>
                        <a14:foregroundMark x1="3470" y1="22065" x2="3470" y2="22065"/>
                        <a14:foregroundMark x1="3470" y1="22065" x2="3470" y2="22065"/>
                        <a14:foregroundMark x1="6620" y1="83806" x2="6620" y2="83806"/>
                        <a14:foregroundMark x1="6620" y1="83806" x2="6620" y2="83806"/>
                        <a14:foregroundMark x1="6620" y1="83806" x2="6620" y2="83806"/>
                        <a14:foregroundMark x1="5913" y1="66194" x2="5913" y2="66194"/>
                        <a14:foregroundMark x1="8740" y1="70445" x2="8740" y2="70445"/>
                        <a14:foregroundMark x1="10154" y1="84818" x2="10154" y2="84818"/>
                        <a14:foregroundMark x1="5591" y1="77126" x2="5591" y2="77126"/>
                        <a14:foregroundMark x1="4177" y1="70445" x2="4177" y2="70445"/>
                        <a14:foregroundMark x1="4177" y1="70445" x2="4177" y2="70445"/>
                        <a14:foregroundMark x1="4177" y1="70445" x2="4177" y2="70445"/>
                        <a14:foregroundMark x1="10797" y1="62753" x2="10797" y2="62753"/>
                        <a14:foregroundMark x1="12918" y1="63968" x2="12918" y2="63968"/>
                        <a14:foregroundMark x1="12918" y1="63968" x2="12918" y2="63968"/>
                        <a14:foregroundMark x1="9447" y1="70445" x2="9447" y2="70445"/>
                        <a14:foregroundMark x1="9447" y1="27530" x2="9447" y2="27530"/>
                        <a14:foregroundMark x1="9447" y1="27530" x2="9447" y2="27530"/>
                        <a14:foregroundMark x1="44023" y1="78138" x2="44023" y2="78138"/>
                        <a14:foregroundMark x1="41902" y1="78138" x2="40167" y2="78138"/>
                        <a14:foregroundMark x1="36311" y1="70445" x2="36311" y2="70445"/>
                        <a14:foregroundMark x1="39139" y1="67206" x2="39139" y2="67206"/>
                        <a14:foregroundMark x1="40488" y1="66194" x2="41902" y2="64980"/>
                        <a14:foregroundMark x1="42609" y1="64980" x2="42609" y2="64980"/>
                        <a14:foregroundMark x1="44023" y1="64980" x2="44023" y2="64980"/>
                        <a14:foregroundMark x1="44344" y1="84818" x2="44344" y2="84818"/>
                        <a14:foregroundMark x1="42931" y1="89271" x2="40167" y2="89271"/>
                        <a14:foregroundMark x1="39460" y1="89271" x2="39460" y2="89271"/>
                        <a14:foregroundMark x1="35990" y1="84818" x2="35990" y2="84818"/>
                        <a14:foregroundMark x1="36632" y1="70445" x2="36632" y2="70445"/>
                        <a14:foregroundMark x1="36632" y1="70445" x2="37725" y2="68421"/>
                        <a14:foregroundMark x1="58676" y1="83806" x2="58676" y2="83806"/>
                        <a14:foregroundMark x1="58997" y1="83806" x2="58997" y2="83806"/>
                        <a14:foregroundMark x1="54820" y1="84818" x2="54820" y2="84818"/>
                        <a14:foregroundMark x1="54820" y1="80364" x2="54820" y2="80364"/>
                        <a14:foregroundMark x1="55141" y1="77126" x2="55141" y2="77126"/>
                        <a14:foregroundMark x1="60411" y1="66194" x2="60411" y2="66194"/>
                        <a14:foregroundMark x1="60733" y1="66194" x2="61118" y2="69433"/>
                        <a14:foregroundMark x1="61118" y1="76113" x2="61118" y2="76113"/>
                        <a14:foregroundMark x1="61118" y1="76113" x2="61118" y2="76113"/>
                        <a14:foregroundMark x1="58676" y1="77126" x2="57262" y2="77126"/>
                        <a14:foregroundMark x1="53085" y1="73887" x2="53085" y2="73887"/>
                        <a14:foregroundMark x1="52699" y1="73887" x2="52699" y2="73887"/>
                        <a14:foregroundMark x1="52699" y1="68421" x2="54113" y2="68421"/>
                        <a14:foregroundMark x1="55527" y1="68421" x2="55527" y2="68421"/>
                        <a14:foregroundMark x1="58676" y1="68421" x2="58676" y2="68421"/>
                        <a14:foregroundMark x1="59383" y1="69433" x2="59383" y2="69433"/>
                        <a14:foregroundMark x1="62147" y1="80364" x2="62147" y2="80364"/>
                        <a14:foregroundMark x1="62532" y1="83806" x2="63175" y2="91498"/>
                        <a14:foregroundMark x1="63175" y1="94737" x2="60411" y2="94737"/>
                        <a14:foregroundMark x1="59704" y1="93522" x2="59704" y2="93522"/>
                        <a14:foregroundMark x1="58290" y1="89271" x2="58290" y2="89271"/>
                        <a14:foregroundMark x1="58290" y1="89271" x2="58290" y2="89271"/>
                        <a14:foregroundMark x1="60411" y1="68421" x2="60411" y2="68421"/>
                        <a14:foregroundMark x1="60411" y1="66194" x2="54499" y2="64980"/>
                        <a14:foregroundMark x1="54499" y1="64980" x2="54499" y2="64980"/>
                        <a14:foregroundMark x1="56234" y1="63968" x2="57262" y2="64980"/>
                        <a14:foregroundMark x1="57584" y1="77126" x2="58997" y2="82591"/>
                        <a14:foregroundMark x1="59704" y1="85830" x2="59704" y2="85830"/>
                        <a14:foregroundMark x1="60090" y1="85830" x2="60090" y2="85830"/>
                        <a14:foregroundMark x1="72301" y1="82591" x2="72301" y2="82591"/>
                        <a14:foregroundMark x1="72301" y1="82591" x2="72301" y2="82591"/>
                        <a14:foregroundMark x1="72301" y1="70445" x2="72301" y2="70445"/>
                        <a14:foregroundMark x1="74357" y1="68421" x2="74357" y2="68421"/>
                        <a14:foregroundMark x1="77506" y1="71660" x2="77506" y2="71660"/>
                        <a14:foregroundMark x1="78535" y1="73887" x2="78535" y2="80364"/>
                        <a14:foregroundMark x1="78535" y1="87045" x2="78535" y2="87045"/>
                        <a14:foregroundMark x1="75771" y1="88057" x2="73650" y2="88057"/>
                        <a14:foregroundMark x1="69473" y1="84818" x2="69473" y2="84818"/>
                        <a14:foregroundMark x1="69152" y1="81579" x2="69152" y2="81579"/>
                        <a14:foregroundMark x1="70566" y1="68421" x2="70566" y2="68421"/>
                        <a14:foregroundMark x1="71915" y1="67206" x2="71915" y2="67206"/>
                        <a14:foregroundMark x1="92738" y1="62753" x2="92738" y2="62753"/>
                        <a14:foregroundMark x1="91581" y1="62753" x2="91131" y2="63158"/>
                        <a14:foregroundMark x1="89846" y1="66194" x2="88817" y2="67814"/>
                        <a14:foregroundMark x1="88689" y1="67814" x2="88303" y2="70243"/>
                        <a14:foregroundMark x1="87725" y1="74696" x2="87725" y2="78138"/>
                        <a14:foregroundMark x1="89460" y1="85020" x2="89974" y2="85020"/>
                        <a14:foregroundMark x1="93509" y1="88462" x2="93895" y2="88462"/>
                        <a14:foregroundMark x1="96787" y1="90486" x2="96787" y2="90486"/>
                        <a14:foregroundMark x1="97044" y1="76518" x2="97044" y2="76518"/>
                        <a14:foregroundMark x1="96915" y1="69028" x2="96915" y2="69028"/>
                        <a14:foregroundMark x1="93766" y1="84211" x2="94023" y2="87247"/>
                        <a14:foregroundMark x1="92866" y1="92510" x2="90746" y2="93320"/>
                        <a14:foregroundMark x1="88817" y1="90891" x2="88817" y2="90891"/>
                        <a14:foregroundMark x1="88560" y1="9514" x2="88560" y2="9514"/>
                        <a14:foregroundMark x1="90103" y1="12348" x2="90103" y2="12348"/>
                        <a14:foregroundMark x1="92352" y1="19838" x2="93123" y2="21053"/>
                        <a14:foregroundMark x1="94409" y1="26113" x2="94666" y2="28138"/>
                        <a14:foregroundMark x1="94794" y1="36032" x2="94794" y2="36032"/>
                        <a14:foregroundMark x1="93509" y1="38462" x2="92095" y2="40081"/>
                        <a14:foregroundMark x1="90617" y1="39676" x2="89846" y2="38866"/>
                        <a14:foregroundMark x1="88303" y1="32996" x2="88303" y2="32996"/>
                        <a14:foregroundMark x1="87596" y1="20648" x2="87211" y2="15789"/>
                        <a14:foregroundMark x1="87082" y1="10729" x2="87082" y2="10729"/>
                        <a14:foregroundMark x1="88689" y1="7490" x2="90617" y2="6680"/>
                        <a14:foregroundMark x1="92224" y1="7895" x2="93123" y2="8300"/>
                        <a14:foregroundMark x1="96015" y1="10729" x2="96401" y2="11134"/>
                        <a14:foregroundMark x1="96401" y1="18623" x2="96401" y2="24899"/>
                        <a14:foregroundMark x1="96272" y1="27328" x2="96272" y2="31377"/>
                        <a14:foregroundMark x1="96015" y1="37247" x2="96015" y2="39271"/>
                        <a14:foregroundMark x1="91581" y1="37652" x2="91260" y2="37652"/>
                        <a14:foregroundMark x1="88175" y1="34008" x2="88175" y2="34008"/>
                        <a14:foregroundMark x1="94409" y1="15789" x2="94409" y2="15789"/>
                        <a14:foregroundMark x1="90360" y1="35223" x2="90360" y2="35223"/>
                        <a14:foregroundMark x1="77763" y1="16599" x2="77763" y2="16599"/>
                        <a14:foregroundMark x1="74100" y1="10324" x2="73458" y2="10324"/>
                        <a14:foregroundMark x1="70951" y1="8300" x2="70951" y2="8300"/>
                        <a14:foregroundMark x1="76478" y1="38866" x2="76478" y2="38866"/>
                        <a14:foregroundMark x1="76735" y1="38866" x2="75964" y2="39271"/>
                        <a14:foregroundMark x1="74486" y1="39271" x2="74486" y2="39271"/>
                        <a14:foregroundMark x1="70823" y1="38057" x2="70823" y2="38057"/>
                        <a14:foregroundMark x1="69666" y1="26923" x2="69666" y2="26923"/>
                        <a14:foregroundMark x1="69794" y1="26113" x2="70180" y2="24494"/>
                        <a14:foregroundMark x1="76735" y1="15789" x2="77378" y2="15789"/>
                        <a14:foregroundMark x1="79370" y1="17409" x2="79756" y2="17814"/>
                        <a14:foregroundMark x1="80141" y1="19433" x2="80141" y2="19433"/>
                        <a14:foregroundMark x1="80527" y1="29757" x2="80527" y2="32186"/>
                        <a14:foregroundMark x1="77249" y1="23077" x2="77249" y2="23077"/>
                        <a14:foregroundMark x1="75707" y1="18623" x2="75707" y2="18623"/>
                        <a14:foregroundMark x1="72429" y1="18623" x2="72429" y2="18623"/>
                        <a14:foregroundMark x1="73715" y1="23077" x2="73715" y2="23077"/>
                        <a14:foregroundMark x1="74486" y1="24899" x2="74486" y2="24899"/>
                        <a14:foregroundMark x1="60476" y1="12753" x2="60476" y2="12753"/>
                        <a14:foregroundMark x1="57069" y1="8300" x2="57069" y2="8300"/>
                        <a14:foregroundMark x1="54563" y1="6680" x2="54563" y2="6680"/>
                        <a14:foregroundMark x1="58226" y1="17409" x2="58676" y2="17409"/>
                        <a14:foregroundMark x1="59961" y1="24089" x2="59961" y2="24089"/>
                        <a14:foregroundMark x1="58676" y1="27328" x2="57841" y2="29352"/>
                        <a14:foregroundMark x1="56427" y1="28947" x2="56427" y2="28947"/>
                        <a14:foregroundMark x1="55013" y1="28947" x2="54177" y2="29352"/>
                        <a14:foregroundMark x1="53149" y1="32591" x2="53149" y2="35223"/>
                        <a14:foregroundMark x1="54049" y1="37652" x2="54434" y2="37652"/>
                        <a14:foregroundMark x1="55784" y1="37652" x2="56941" y2="37652"/>
                        <a14:foregroundMark x1="61697" y1="32996" x2="62596" y2="32591"/>
                        <a14:foregroundMark x1="62725" y1="32186" x2="62725" y2="32186"/>
                        <a14:foregroundMark x1="62853" y1="17814" x2="62853" y2="17814"/>
                        <a14:foregroundMark x1="62982" y1="7085" x2="62982" y2="7085"/>
                        <a14:foregroundMark x1="59961" y1="3846" x2="57455" y2="5061"/>
                        <a14:foregroundMark x1="55398" y1="5061" x2="55398" y2="5061"/>
                        <a14:foregroundMark x1="53021" y1="10729" x2="53021" y2="13765"/>
                        <a14:foregroundMark x1="40810" y1="17814" x2="40296" y2="17814"/>
                        <a14:foregroundMark x1="37918" y1="10324" x2="37918" y2="10324"/>
                        <a14:foregroundMark x1="38432" y1="18219" x2="38753" y2="19838"/>
                        <a14:foregroundMark x1="38882" y1="25304" x2="39396" y2="27328"/>
                        <a14:foregroundMark x1="41195" y1="34008" x2="42288" y2="36842"/>
                        <a14:foregroundMark x1="42931" y1="37652" x2="43316" y2="38057"/>
                        <a14:foregroundMark x1="45437" y1="34818" x2="46465" y2="32591"/>
                        <a14:foregroundMark x1="48586" y1="14980" x2="48586" y2="14980"/>
                        <a14:foregroundMark x1="47237" y1="7490" x2="46722" y2="7085"/>
                        <a14:foregroundMark x1="45437" y1="7085" x2="45437" y2="7085"/>
                        <a14:foregroundMark x1="43188" y1="5466" x2="39524" y2="5466"/>
                        <a14:foregroundMark x1="37661" y1="5466" x2="37661" y2="5466"/>
                        <a14:foregroundMark x1="35990" y1="11943" x2="35733" y2="15385"/>
                        <a14:foregroundMark x1="37532" y1="24494" x2="37661" y2="27328"/>
                        <a14:foregroundMark x1="37661" y1="31781" x2="37789" y2="35628"/>
                        <a14:foregroundMark x1="37918" y1="37247" x2="37918" y2="37247"/>
                        <a14:foregroundMark x1="29563" y1="21053" x2="29563" y2="21053"/>
                        <a14:foregroundMark x1="24422" y1="17004" x2="24422" y2="17004"/>
                        <a14:foregroundMark x1="24422" y1="17004" x2="25771" y2="16194"/>
                        <a14:foregroundMark x1="26928" y1="15385" x2="28085" y2="14575"/>
                        <a14:foregroundMark x1="28535" y1="14170" x2="29434" y2="13360"/>
                        <a14:foregroundMark x1="28920" y1="13158" x2="26028" y2="13158"/>
                        <a14:foregroundMark x1="23008" y1="11943" x2="22622" y2="11943"/>
                        <a14:foregroundMark x1="20758" y1="11943" x2="20758" y2="11943"/>
                        <a14:foregroundMark x1="17609" y1="28947" x2="17609" y2="29757"/>
                        <a14:foregroundMark x1="17609" y1="27935" x2="17609" y2="28947"/>
                        <a14:foregroundMark x1="17609" y1="26923" x2="17609" y2="27935"/>
                        <a14:foregroundMark x1="22751" y1="33401" x2="22751" y2="33401"/>
                        <a14:foregroundMark x1="24550" y1="39271" x2="24936" y2="39676"/>
                        <a14:foregroundMark x1="25900" y1="39676" x2="25900" y2="39676"/>
                        <a14:foregroundMark x1="27828" y1="38866" x2="27828" y2="38866"/>
                        <a14:foregroundMark x1="28663" y1="28947" x2="28663" y2="28947"/>
                        <a14:foregroundMark x1="29177" y1="14170" x2="26671" y2="13360"/>
                        <a14:foregroundMark x1="21530" y1="9109" x2="20630" y2="9109"/>
                        <a14:foregroundMark x1="18252" y1="9109" x2="17995" y2="13158"/>
                        <a14:foregroundMark x1="21851" y1="20648" x2="21851" y2="20648"/>
                        <a14:foregroundMark x1="23265" y1="25709" x2="23650" y2="26518"/>
                        <a14:foregroundMark x1="13946" y1="14170" x2="13946" y2="14170"/>
                        <a14:foregroundMark x1="10283" y1="11134" x2="10283" y2="11134"/>
                        <a14:foregroundMark x1="8548" y1="10324" x2="7262" y2="10729"/>
                        <a14:foregroundMark x1="4499" y1="11538" x2="4499" y2="11538"/>
                        <a14:foregroundMark x1="4113" y1="16194" x2="3985" y2="25304"/>
                        <a14:foregroundMark x1="4370" y1="26518" x2="5206" y2="30162"/>
                        <a14:foregroundMark x1="6748" y1="35223" x2="8033" y2="38866"/>
                        <a14:foregroundMark x1="8290" y1="38866" x2="8997" y2="38866"/>
                        <a14:foregroundMark x1="12018" y1="30972" x2="12018" y2="30972"/>
                        <a14:foregroundMark x1="12018" y1="21862" x2="12018" y2="21862"/>
                        <a14:foregroundMark x1="11697" y1="18219" x2="11697" y2="18219"/>
                        <a14:foregroundMark x1="11697" y1="13765" x2="11697" y2="13765"/>
                        <a14:foregroundMark x1="10540" y1="8704" x2="8997" y2="9109"/>
                        <a14:foregroundMark x1="13432" y1="37652" x2="13432" y2="37652"/>
                        <a14:foregroundMark x1="10154" y1="44534" x2="10154" y2="44534"/>
                        <a14:foregroundMark x1="8419" y1="42915" x2="7262" y2="42915"/>
                        <a14:foregroundMark x1="80656" y1="60324" x2="80656" y2="60324"/>
                        <a14:foregroundMark x1="80398" y1="60729" x2="79370" y2="61943"/>
                        <a14:foregroundMark x1="76735" y1="60324" x2="76735" y2="60324"/>
                        <a14:foregroundMark x1="72686" y1="59514" x2="72686" y2="59514"/>
                        <a14:foregroundMark x1="72686" y1="59514" x2="72686" y2="59514"/>
                        <a14:foregroundMark x1="56555" y1="72267" x2="56555" y2="72267"/>
                        <a14:foregroundMark x1="45566" y1="63158" x2="45180" y2="63158"/>
                        <a14:foregroundMark x1="42674" y1="61538" x2="41710" y2="61943"/>
                        <a14:foregroundMark x1="40039" y1="61943" x2="40039" y2="61943"/>
                        <a14:foregroundMark x1="45308" y1="74696" x2="45308" y2="74696"/>
                        <a14:foregroundMark x1="39139" y1="65385" x2="39139" y2="65385"/>
                        <a14:foregroundMark x1="21979" y1="72672" x2="21979" y2="72672"/>
                        <a14:foregroundMark x1="25064" y1="73482" x2="25064" y2="73482"/>
                        <a14:foregroundMark x1="24936" y1="70243" x2="24936" y2="70243"/>
                        <a14:foregroundMark x1="24936" y1="70243" x2="24936" y2="70243"/>
                        <a14:foregroundMark x1="24422" y1="80162" x2="24422" y2="80162"/>
                        <a14:foregroundMark x1="24422" y1="80162" x2="24422" y2="80162"/>
                        <a14:foregroundMark x1="24422" y1="85830" x2="24422" y2="85830"/>
                        <a14:foregroundMark x1="24422" y1="85830" x2="24422" y2="85830"/>
                        <a14:foregroundMark x1="25257" y1="86235" x2="25257" y2="86235"/>
                        <a14:foregroundMark x1="25386" y1="86235" x2="25386" y2="86235"/>
                        <a14:foregroundMark x1="25514" y1="79757" x2="25514" y2="79757"/>
                        <a14:foregroundMark x1="25514" y1="79757" x2="25514" y2="79757"/>
                        <a14:foregroundMark x1="24293" y1="69433" x2="23522" y2="69433"/>
                        <a14:foregroundMark x1="21851" y1="67814" x2="21851" y2="67814"/>
                        <a14:foregroundMark x1="21851" y1="67814" x2="20887" y2="65385"/>
                        <a14:foregroundMark x1="20116" y1="62753" x2="20116" y2="62753"/>
                        <a14:foregroundMark x1="20116" y1="62753" x2="20116" y2="62753"/>
                        <a14:foregroundMark x1="19730" y1="58704" x2="19730" y2="58704"/>
                        <a14:foregroundMark x1="29434" y1="85830" x2="29434" y2="85830"/>
                        <a14:foregroundMark x1="28792" y1="90486" x2="28792" y2="90486"/>
                        <a14:foregroundMark x1="27185" y1="90081" x2="21530" y2="87652"/>
                        <a14:foregroundMark x1="20501" y1="86235" x2="20501" y2="86235"/>
                        <a14:foregroundMark x1="20373" y1="76923" x2="20373" y2="76923"/>
                        <a14:foregroundMark x1="20373" y1="71862" x2="20373" y2="71862"/>
                        <a14:foregroundMark x1="21401" y1="67814" x2="22108" y2="67409"/>
                        <a14:foregroundMark x1="22365" y1="67004" x2="22365" y2="67004"/>
                        <a14:foregroundMark x1="24422" y1="66194" x2="24807" y2="66194"/>
                        <a14:foregroundMark x1="25514" y1="65789" x2="25900" y2="65789"/>
                        <a14:foregroundMark x1="26157" y1="65385" x2="26157" y2="65385"/>
                        <a14:foregroundMark x1="27185" y1="65182" x2="27571" y2="65182"/>
                        <a14:foregroundMark x1="27828" y1="65182" x2="27828" y2="65182"/>
                        <a14:foregroundMark x1="28342" y1="62753" x2="28342" y2="62753"/>
                        <a14:foregroundMark x1="28535" y1="61134" x2="28535" y2="61134"/>
                        <a14:foregroundMark x1="26799" y1="61134" x2="26799" y2="61134"/>
                        <a14:foregroundMark x1="26028" y1="61134" x2="22879" y2="61538"/>
                        <a14:foregroundMark x1="20630" y1="61943" x2="20630" y2="61943"/>
                        <a14:foregroundMark x1="13432" y1="67409" x2="13432" y2="67409"/>
                        <a14:foregroundMark x1="13432" y1="67409" x2="12789" y2="67814"/>
                        <a14:foregroundMark x1="11568" y1="69028" x2="11054" y2="70243"/>
                        <a14:foregroundMark x1="11054" y1="70243" x2="11054" y2="70243"/>
                        <a14:foregroundMark x1="10283" y1="71457" x2="7776" y2="73887"/>
                        <a14:foregroundMark x1="6234" y1="74696" x2="6234" y2="74696"/>
                        <a14:foregroundMark x1="5463" y1="74291" x2="5013" y2="73077"/>
                        <a14:foregroundMark x1="3599" y1="64777" x2="3599" y2="64777"/>
                        <a14:foregroundMark x1="3599" y1="64777" x2="3342" y2="69028"/>
                        <a14:foregroundMark x1="2442" y1="80972" x2="3342" y2="87247"/>
                        <a14:foregroundMark x1="3470" y1="87652" x2="4884" y2="87652"/>
                        <a14:foregroundMark x1="7134" y1="87652" x2="7776" y2="87652"/>
                        <a14:foregroundMark x1="11054" y1="87247" x2="11054" y2="87247"/>
                        <a14:foregroundMark x1="11183" y1="87247" x2="11183" y2="87247"/>
                        <a14:foregroundMark x1="12275" y1="77733" x2="12275" y2="77733"/>
                        <a14:foregroundMark x1="12275" y1="69433" x2="12275" y2="69433"/>
                        <a14:foregroundMark x1="10411" y1="60729" x2="7648" y2="61538"/>
                        <a14:foregroundMark x1="4499" y1="61538" x2="4499" y2="61538"/>
                        <a14:foregroundMark x1="6105" y1="60324" x2="6491" y2="60324"/>
                        <a14:foregroundMark x1="9769" y1="65789" x2="10925" y2="74291"/>
                        <a14:foregroundMark x1="11311" y1="80567" x2="11311" y2="80567"/>
                        <a14:foregroundMark x1="11440" y1="85020" x2="11889" y2="88866"/>
                        <a14:foregroundMark x1="11889" y1="88866" x2="10925" y2="90891"/>
                        <a14:foregroundMark x1="9512" y1="90486" x2="9512" y2="90486"/>
                        <a14:foregroundMark x1="7391" y1="88057" x2="7391" y2="88057"/>
                        <a14:foregroundMark x1="45566" y1="75911" x2="45566" y2="75911"/>
                        <a14:foregroundMark x1="44987" y1="76113" x2="44987" y2="76113"/>
                        <a14:foregroundMark x1="44216" y1="73482" x2="44216" y2="73482"/>
                        <a14:foregroundMark x1="92995" y1="75911" x2="92995" y2="75911"/>
                        <a14:foregroundMark x1="86954" y1="26113" x2="86954" y2="26113"/>
                        <a14:foregroundMark x1="86954" y1="26113" x2="86954" y2="26113"/>
                        <a14:foregroundMark x1="80398" y1="28947" x2="80398" y2="28947"/>
                        <a14:foregroundMark x1="82005" y1="19028" x2="82005" y2="19028"/>
                        <a14:backgroundMark x1="66388" y1="26113" x2="66388" y2="26113"/>
                        <a14:backgroundMark x1="66388" y1="24899" x2="66388" y2="24899"/>
                        <a14:backgroundMark x1="66260" y1="26113" x2="66260" y2="26113"/>
                        <a14:backgroundMark x1="66388" y1="22267" x2="66388" y2="22267"/>
                        <a14:backgroundMark x1="66131" y1="18219" x2="66131" y2="18219"/>
                        <a14:backgroundMark x1="66260" y1="23077" x2="66388" y2="25304"/>
                        <a14:backgroundMark x1="66388" y1="26113" x2="66388" y2="26113"/>
                        <a14:backgroundMark x1="66003" y1="19028" x2="66003" y2="19028"/>
                        <a14:backgroundMark x1="48779" y1="15587" x2="48779" y2="15587"/>
                        <a14:backgroundMark x1="48779" y1="15385" x2="48779" y2="15385"/>
                        <a14:backgroundMark x1="17416" y1="27935" x2="17416" y2="27935"/>
                        <a14:backgroundMark x1="17416" y1="29352" x2="17416" y2="29352"/>
                        <a14:backgroundMark x1="17416" y1="26923" x2="17416" y2="26923"/>
                        <a14:backgroundMark x1="17352" y1="28947" x2="17352" y2="28947"/>
                        <a14:backgroundMark x1="17352" y1="30162" x2="17352" y2="30162"/>
                        <a14:backgroundMark x1="17352" y1="30162" x2="17352" y2="30162"/>
                      </a14:backgroundRemoval>
                    </a14:imgEffect>
                  </a14:imgLayer>
                </a14:imgProps>
              </a:ext>
            </a:extLst>
          </a:blip>
          <a:srcRect t="51267"/>
          <a:stretch/>
        </p:blipFill>
        <p:spPr>
          <a:xfrm>
            <a:off x="499043" y="4527552"/>
            <a:ext cx="3357312" cy="519438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254A35C2-8D5E-4B39-A516-334EE1D3E40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644" b="94737" l="2442" r="97044">
                        <a14:foregroundMark x1="7326" y1="26518" x2="7326" y2="26518"/>
                        <a14:foregroundMark x1="5206" y1="22065" x2="5206" y2="22065"/>
                        <a14:foregroundMark x1="3470" y1="22065" x2="3470" y2="22065"/>
                        <a14:foregroundMark x1="3470" y1="22065" x2="3470" y2="22065"/>
                        <a14:foregroundMark x1="6620" y1="83806" x2="6620" y2="83806"/>
                        <a14:foregroundMark x1="6620" y1="83806" x2="6620" y2="83806"/>
                        <a14:foregroundMark x1="6620" y1="83806" x2="6620" y2="83806"/>
                        <a14:foregroundMark x1="5913" y1="66194" x2="5913" y2="66194"/>
                        <a14:foregroundMark x1="8740" y1="70445" x2="8740" y2="70445"/>
                        <a14:foregroundMark x1="10154" y1="84818" x2="10154" y2="84818"/>
                        <a14:foregroundMark x1="5591" y1="77126" x2="5591" y2="77126"/>
                        <a14:foregroundMark x1="4177" y1="70445" x2="4177" y2="70445"/>
                        <a14:foregroundMark x1="4177" y1="70445" x2="4177" y2="70445"/>
                        <a14:foregroundMark x1="4177" y1="70445" x2="4177" y2="70445"/>
                        <a14:foregroundMark x1="10797" y1="62753" x2="10797" y2="62753"/>
                        <a14:foregroundMark x1="12918" y1="63968" x2="12918" y2="63968"/>
                        <a14:foregroundMark x1="12918" y1="63968" x2="12918" y2="63968"/>
                        <a14:foregroundMark x1="9447" y1="70445" x2="9447" y2="70445"/>
                        <a14:foregroundMark x1="9447" y1="27530" x2="9447" y2="27530"/>
                        <a14:foregroundMark x1="9447" y1="27530" x2="9447" y2="27530"/>
                        <a14:foregroundMark x1="44023" y1="78138" x2="44023" y2="78138"/>
                        <a14:foregroundMark x1="41902" y1="78138" x2="40167" y2="78138"/>
                        <a14:foregroundMark x1="36311" y1="70445" x2="36311" y2="70445"/>
                        <a14:foregroundMark x1="39139" y1="67206" x2="39139" y2="67206"/>
                        <a14:foregroundMark x1="40488" y1="66194" x2="41902" y2="64980"/>
                        <a14:foregroundMark x1="42609" y1="64980" x2="42609" y2="64980"/>
                        <a14:foregroundMark x1="44023" y1="64980" x2="44023" y2="64980"/>
                        <a14:foregroundMark x1="44344" y1="84818" x2="44344" y2="84818"/>
                        <a14:foregroundMark x1="42931" y1="89271" x2="40167" y2="89271"/>
                        <a14:foregroundMark x1="39460" y1="89271" x2="39460" y2="89271"/>
                        <a14:foregroundMark x1="35990" y1="84818" x2="35990" y2="84818"/>
                        <a14:foregroundMark x1="36632" y1="70445" x2="36632" y2="70445"/>
                        <a14:foregroundMark x1="36632" y1="70445" x2="37725" y2="68421"/>
                        <a14:foregroundMark x1="58676" y1="83806" x2="58676" y2="83806"/>
                        <a14:foregroundMark x1="58997" y1="83806" x2="58997" y2="83806"/>
                        <a14:foregroundMark x1="54820" y1="84818" x2="54820" y2="84818"/>
                        <a14:foregroundMark x1="54820" y1="80364" x2="54820" y2="80364"/>
                        <a14:foregroundMark x1="55141" y1="77126" x2="55141" y2="77126"/>
                        <a14:foregroundMark x1="60411" y1="66194" x2="60411" y2="66194"/>
                        <a14:foregroundMark x1="60733" y1="66194" x2="61118" y2="69433"/>
                        <a14:foregroundMark x1="61118" y1="76113" x2="61118" y2="76113"/>
                        <a14:foregroundMark x1="61118" y1="76113" x2="61118" y2="76113"/>
                        <a14:foregroundMark x1="58676" y1="77126" x2="57262" y2="77126"/>
                        <a14:foregroundMark x1="53085" y1="73887" x2="53085" y2="73887"/>
                        <a14:foregroundMark x1="52699" y1="73887" x2="52699" y2="73887"/>
                        <a14:foregroundMark x1="52699" y1="68421" x2="54113" y2="68421"/>
                        <a14:foregroundMark x1="55527" y1="68421" x2="55527" y2="68421"/>
                        <a14:foregroundMark x1="58676" y1="68421" x2="58676" y2="68421"/>
                        <a14:foregroundMark x1="59383" y1="69433" x2="59383" y2="69433"/>
                        <a14:foregroundMark x1="62147" y1="80364" x2="62147" y2="80364"/>
                        <a14:foregroundMark x1="62532" y1="83806" x2="63175" y2="91498"/>
                        <a14:foregroundMark x1="63175" y1="94737" x2="60411" y2="94737"/>
                        <a14:foregroundMark x1="59704" y1="93522" x2="59704" y2="93522"/>
                        <a14:foregroundMark x1="58290" y1="89271" x2="58290" y2="89271"/>
                        <a14:foregroundMark x1="58290" y1="89271" x2="58290" y2="89271"/>
                        <a14:foregroundMark x1="60411" y1="68421" x2="60411" y2="68421"/>
                        <a14:foregroundMark x1="60411" y1="66194" x2="54499" y2="64980"/>
                        <a14:foregroundMark x1="54499" y1="64980" x2="54499" y2="64980"/>
                        <a14:foregroundMark x1="56234" y1="63968" x2="57262" y2="64980"/>
                        <a14:foregroundMark x1="57584" y1="77126" x2="58997" y2="82591"/>
                        <a14:foregroundMark x1="59704" y1="85830" x2="59704" y2="85830"/>
                        <a14:foregroundMark x1="60090" y1="85830" x2="60090" y2="85830"/>
                        <a14:foregroundMark x1="72301" y1="82591" x2="72301" y2="82591"/>
                        <a14:foregroundMark x1="72301" y1="82591" x2="72301" y2="82591"/>
                        <a14:foregroundMark x1="72301" y1="70445" x2="72301" y2="70445"/>
                        <a14:foregroundMark x1="74357" y1="68421" x2="74357" y2="68421"/>
                        <a14:foregroundMark x1="77506" y1="71660" x2="77506" y2="71660"/>
                        <a14:foregroundMark x1="78535" y1="73887" x2="78535" y2="80364"/>
                        <a14:foregroundMark x1="78535" y1="87045" x2="78535" y2="87045"/>
                        <a14:foregroundMark x1="75771" y1="88057" x2="73650" y2="88057"/>
                        <a14:foregroundMark x1="69473" y1="84818" x2="69473" y2="84818"/>
                        <a14:foregroundMark x1="69152" y1="81579" x2="69152" y2="81579"/>
                        <a14:foregroundMark x1="70566" y1="68421" x2="70566" y2="68421"/>
                        <a14:foregroundMark x1="71915" y1="67206" x2="71915" y2="67206"/>
                        <a14:foregroundMark x1="92738" y1="62753" x2="92738" y2="62753"/>
                        <a14:foregroundMark x1="91581" y1="62753" x2="91131" y2="63158"/>
                        <a14:foregroundMark x1="89846" y1="66194" x2="88817" y2="67814"/>
                        <a14:foregroundMark x1="88689" y1="67814" x2="88303" y2="70243"/>
                        <a14:foregroundMark x1="87725" y1="74696" x2="87725" y2="78138"/>
                        <a14:foregroundMark x1="89460" y1="85020" x2="89974" y2="85020"/>
                        <a14:foregroundMark x1="93509" y1="88462" x2="93895" y2="88462"/>
                        <a14:foregroundMark x1="96787" y1="90486" x2="96787" y2="90486"/>
                        <a14:foregroundMark x1="97044" y1="76518" x2="97044" y2="76518"/>
                        <a14:foregroundMark x1="96915" y1="69028" x2="96915" y2="69028"/>
                        <a14:foregroundMark x1="93766" y1="84211" x2="94023" y2="87247"/>
                        <a14:foregroundMark x1="92866" y1="92510" x2="90746" y2="93320"/>
                        <a14:foregroundMark x1="88817" y1="90891" x2="88817" y2="90891"/>
                        <a14:foregroundMark x1="88560" y1="9514" x2="88560" y2="9514"/>
                        <a14:foregroundMark x1="90103" y1="12348" x2="90103" y2="12348"/>
                        <a14:foregroundMark x1="92352" y1="19838" x2="93123" y2="21053"/>
                        <a14:foregroundMark x1="94409" y1="26113" x2="94666" y2="28138"/>
                        <a14:foregroundMark x1="94794" y1="36032" x2="94794" y2="36032"/>
                        <a14:foregroundMark x1="93509" y1="38462" x2="92095" y2="40081"/>
                        <a14:foregroundMark x1="90617" y1="39676" x2="89846" y2="38866"/>
                        <a14:foregroundMark x1="88303" y1="32996" x2="88303" y2="32996"/>
                        <a14:foregroundMark x1="87596" y1="20648" x2="87211" y2="15789"/>
                        <a14:foregroundMark x1="87082" y1="10729" x2="87082" y2="10729"/>
                        <a14:foregroundMark x1="88689" y1="7490" x2="90617" y2="6680"/>
                        <a14:foregroundMark x1="92224" y1="7895" x2="93123" y2="8300"/>
                        <a14:foregroundMark x1="96015" y1="10729" x2="96401" y2="11134"/>
                        <a14:foregroundMark x1="96401" y1="18623" x2="96401" y2="24899"/>
                        <a14:foregroundMark x1="96272" y1="27328" x2="96272" y2="31377"/>
                        <a14:foregroundMark x1="96015" y1="37247" x2="96015" y2="39271"/>
                        <a14:foregroundMark x1="91581" y1="37652" x2="91260" y2="37652"/>
                        <a14:foregroundMark x1="88175" y1="34008" x2="88175" y2="34008"/>
                        <a14:foregroundMark x1="94409" y1="15789" x2="94409" y2="15789"/>
                        <a14:foregroundMark x1="90360" y1="35223" x2="90360" y2="35223"/>
                        <a14:foregroundMark x1="77763" y1="16599" x2="77763" y2="16599"/>
                        <a14:foregroundMark x1="74100" y1="10324" x2="73458" y2="10324"/>
                        <a14:foregroundMark x1="70951" y1="8300" x2="70951" y2="8300"/>
                        <a14:foregroundMark x1="76478" y1="38866" x2="76478" y2="38866"/>
                        <a14:foregroundMark x1="76735" y1="38866" x2="75964" y2="39271"/>
                        <a14:foregroundMark x1="74486" y1="39271" x2="74486" y2="39271"/>
                        <a14:foregroundMark x1="70823" y1="38057" x2="70823" y2="38057"/>
                        <a14:foregroundMark x1="69666" y1="26923" x2="69666" y2="26923"/>
                        <a14:foregroundMark x1="69794" y1="26113" x2="70180" y2="24494"/>
                        <a14:foregroundMark x1="76735" y1="15789" x2="77378" y2="15789"/>
                        <a14:foregroundMark x1="79370" y1="17409" x2="79756" y2="17814"/>
                        <a14:foregroundMark x1="80141" y1="19433" x2="80141" y2="19433"/>
                        <a14:foregroundMark x1="80527" y1="29757" x2="80527" y2="32186"/>
                        <a14:foregroundMark x1="77249" y1="23077" x2="77249" y2="23077"/>
                        <a14:foregroundMark x1="75707" y1="18623" x2="75707" y2="18623"/>
                        <a14:foregroundMark x1="72429" y1="18623" x2="72429" y2="18623"/>
                        <a14:foregroundMark x1="73715" y1="23077" x2="73715" y2="23077"/>
                        <a14:foregroundMark x1="74486" y1="24899" x2="74486" y2="24899"/>
                        <a14:foregroundMark x1="60476" y1="12753" x2="60476" y2="12753"/>
                        <a14:foregroundMark x1="57069" y1="8300" x2="57069" y2="8300"/>
                        <a14:foregroundMark x1="54563" y1="6680" x2="54563" y2="6680"/>
                        <a14:foregroundMark x1="58226" y1="17409" x2="58676" y2="17409"/>
                        <a14:foregroundMark x1="59961" y1="24089" x2="59961" y2="24089"/>
                        <a14:foregroundMark x1="58676" y1="27328" x2="57841" y2="29352"/>
                        <a14:foregroundMark x1="56427" y1="28947" x2="56427" y2="28947"/>
                        <a14:foregroundMark x1="55013" y1="28947" x2="54177" y2="29352"/>
                        <a14:foregroundMark x1="53149" y1="32591" x2="53149" y2="35223"/>
                        <a14:foregroundMark x1="54049" y1="37652" x2="54434" y2="37652"/>
                        <a14:foregroundMark x1="55784" y1="37652" x2="56941" y2="37652"/>
                        <a14:foregroundMark x1="61697" y1="32996" x2="62596" y2="32591"/>
                        <a14:foregroundMark x1="62725" y1="32186" x2="62725" y2="32186"/>
                        <a14:foregroundMark x1="62853" y1="17814" x2="62853" y2="17814"/>
                        <a14:foregroundMark x1="62982" y1="7085" x2="62982" y2="7085"/>
                        <a14:foregroundMark x1="59961" y1="3846" x2="57455" y2="5061"/>
                        <a14:foregroundMark x1="55398" y1="5061" x2="55398" y2="5061"/>
                        <a14:foregroundMark x1="53021" y1="10729" x2="53021" y2="13765"/>
                        <a14:foregroundMark x1="40810" y1="17814" x2="40296" y2="17814"/>
                        <a14:foregroundMark x1="37918" y1="10324" x2="37918" y2="10324"/>
                        <a14:foregroundMark x1="38432" y1="18219" x2="38753" y2="19838"/>
                        <a14:foregroundMark x1="38882" y1="25304" x2="39396" y2="27328"/>
                        <a14:foregroundMark x1="41195" y1="34008" x2="42288" y2="36842"/>
                        <a14:foregroundMark x1="42931" y1="37652" x2="43316" y2="38057"/>
                        <a14:foregroundMark x1="45437" y1="34818" x2="46465" y2="32591"/>
                        <a14:foregroundMark x1="48586" y1="14980" x2="48586" y2="14980"/>
                        <a14:foregroundMark x1="47237" y1="7490" x2="46722" y2="7085"/>
                        <a14:foregroundMark x1="45437" y1="7085" x2="45437" y2="7085"/>
                        <a14:foregroundMark x1="43188" y1="5466" x2="39524" y2="5466"/>
                        <a14:foregroundMark x1="37661" y1="5466" x2="37661" y2="5466"/>
                        <a14:foregroundMark x1="35990" y1="11943" x2="35733" y2="15385"/>
                        <a14:foregroundMark x1="37532" y1="24494" x2="37661" y2="27328"/>
                        <a14:foregroundMark x1="37661" y1="31781" x2="37789" y2="35628"/>
                        <a14:foregroundMark x1="37918" y1="37247" x2="37918" y2="37247"/>
                        <a14:foregroundMark x1="29563" y1="21053" x2="29563" y2="21053"/>
                        <a14:foregroundMark x1="24422" y1="17004" x2="24422" y2="17004"/>
                        <a14:foregroundMark x1="24422" y1="17004" x2="25771" y2="16194"/>
                        <a14:foregroundMark x1="26928" y1="15385" x2="28085" y2="14575"/>
                        <a14:foregroundMark x1="28535" y1="14170" x2="29434" y2="13360"/>
                        <a14:foregroundMark x1="28920" y1="13158" x2="26028" y2="13158"/>
                        <a14:foregroundMark x1="23008" y1="11943" x2="22622" y2="11943"/>
                        <a14:foregroundMark x1="20758" y1="11943" x2="20758" y2="11943"/>
                        <a14:foregroundMark x1="17609" y1="28947" x2="17609" y2="29757"/>
                        <a14:foregroundMark x1="17609" y1="27935" x2="17609" y2="28947"/>
                        <a14:foregroundMark x1="17609" y1="26923" x2="17609" y2="27935"/>
                        <a14:foregroundMark x1="22751" y1="33401" x2="22751" y2="33401"/>
                        <a14:foregroundMark x1="24550" y1="39271" x2="24936" y2="39676"/>
                        <a14:foregroundMark x1="25900" y1="39676" x2="25900" y2="39676"/>
                        <a14:foregroundMark x1="27828" y1="38866" x2="27828" y2="38866"/>
                        <a14:foregroundMark x1="28663" y1="28947" x2="28663" y2="28947"/>
                        <a14:foregroundMark x1="29177" y1="14170" x2="26671" y2="13360"/>
                        <a14:foregroundMark x1="21530" y1="9109" x2="20630" y2="9109"/>
                        <a14:foregroundMark x1="18252" y1="9109" x2="17995" y2="13158"/>
                        <a14:foregroundMark x1="21851" y1="20648" x2="21851" y2="20648"/>
                        <a14:foregroundMark x1="23265" y1="25709" x2="23650" y2="26518"/>
                        <a14:foregroundMark x1="13946" y1="14170" x2="13946" y2="14170"/>
                        <a14:foregroundMark x1="10283" y1="11134" x2="10283" y2="11134"/>
                        <a14:foregroundMark x1="8548" y1="10324" x2="7262" y2="10729"/>
                        <a14:foregroundMark x1="4499" y1="11538" x2="4499" y2="11538"/>
                        <a14:foregroundMark x1="4113" y1="16194" x2="3985" y2="25304"/>
                        <a14:foregroundMark x1="4370" y1="26518" x2="5206" y2="30162"/>
                        <a14:foregroundMark x1="6748" y1="35223" x2="8033" y2="38866"/>
                        <a14:foregroundMark x1="8290" y1="38866" x2="8997" y2="38866"/>
                        <a14:foregroundMark x1="12018" y1="30972" x2="12018" y2="30972"/>
                        <a14:foregroundMark x1="12018" y1="21862" x2="12018" y2="21862"/>
                        <a14:foregroundMark x1="11697" y1="18219" x2="11697" y2="18219"/>
                        <a14:foregroundMark x1="11697" y1="13765" x2="11697" y2="13765"/>
                        <a14:foregroundMark x1="10540" y1="8704" x2="8997" y2="9109"/>
                        <a14:foregroundMark x1="13432" y1="37652" x2="13432" y2="37652"/>
                        <a14:foregroundMark x1="10154" y1="44534" x2="10154" y2="44534"/>
                        <a14:foregroundMark x1="8419" y1="42915" x2="7262" y2="42915"/>
                        <a14:foregroundMark x1="80656" y1="60324" x2="80656" y2="60324"/>
                        <a14:foregroundMark x1="80398" y1="60729" x2="79370" y2="61943"/>
                        <a14:foregroundMark x1="76735" y1="60324" x2="76735" y2="60324"/>
                        <a14:foregroundMark x1="72686" y1="59514" x2="72686" y2="59514"/>
                        <a14:foregroundMark x1="72686" y1="59514" x2="72686" y2="59514"/>
                        <a14:foregroundMark x1="56555" y1="72267" x2="56555" y2="72267"/>
                        <a14:foregroundMark x1="45566" y1="63158" x2="45180" y2="63158"/>
                        <a14:foregroundMark x1="42674" y1="61538" x2="41710" y2="61943"/>
                        <a14:foregroundMark x1="40039" y1="61943" x2="40039" y2="61943"/>
                        <a14:foregroundMark x1="45308" y1="74696" x2="45308" y2="74696"/>
                        <a14:foregroundMark x1="39139" y1="65385" x2="39139" y2="65385"/>
                        <a14:foregroundMark x1="21979" y1="72672" x2="21979" y2="72672"/>
                        <a14:foregroundMark x1="25064" y1="73482" x2="25064" y2="73482"/>
                        <a14:foregroundMark x1="24936" y1="70243" x2="24936" y2="70243"/>
                        <a14:foregroundMark x1="24936" y1="70243" x2="24936" y2="70243"/>
                        <a14:foregroundMark x1="24422" y1="80162" x2="24422" y2="80162"/>
                        <a14:foregroundMark x1="24422" y1="80162" x2="24422" y2="80162"/>
                        <a14:foregroundMark x1="24422" y1="85830" x2="24422" y2="85830"/>
                        <a14:foregroundMark x1="24422" y1="85830" x2="24422" y2="85830"/>
                        <a14:foregroundMark x1="25257" y1="86235" x2="25257" y2="86235"/>
                        <a14:foregroundMark x1="25386" y1="86235" x2="25386" y2="86235"/>
                        <a14:foregroundMark x1="25514" y1="79757" x2="25514" y2="79757"/>
                        <a14:foregroundMark x1="25514" y1="79757" x2="25514" y2="79757"/>
                        <a14:foregroundMark x1="24293" y1="69433" x2="23522" y2="69433"/>
                        <a14:foregroundMark x1="21851" y1="67814" x2="21851" y2="67814"/>
                        <a14:foregroundMark x1="21851" y1="67814" x2="20887" y2="65385"/>
                        <a14:foregroundMark x1="20116" y1="62753" x2="20116" y2="62753"/>
                        <a14:foregroundMark x1="20116" y1="62753" x2="20116" y2="62753"/>
                        <a14:foregroundMark x1="19730" y1="58704" x2="19730" y2="58704"/>
                        <a14:foregroundMark x1="29434" y1="85830" x2="29434" y2="85830"/>
                        <a14:foregroundMark x1="28792" y1="90486" x2="28792" y2="90486"/>
                        <a14:foregroundMark x1="27185" y1="90081" x2="21530" y2="87652"/>
                        <a14:foregroundMark x1="20501" y1="86235" x2="20501" y2="86235"/>
                        <a14:foregroundMark x1="20373" y1="76923" x2="20373" y2="76923"/>
                        <a14:foregroundMark x1="20373" y1="71862" x2="20373" y2="71862"/>
                        <a14:foregroundMark x1="21401" y1="67814" x2="22108" y2="67409"/>
                        <a14:foregroundMark x1="22365" y1="67004" x2="22365" y2="67004"/>
                        <a14:foregroundMark x1="24422" y1="66194" x2="24807" y2="66194"/>
                        <a14:foregroundMark x1="25514" y1="65789" x2="25900" y2="65789"/>
                        <a14:foregroundMark x1="26157" y1="65385" x2="26157" y2="65385"/>
                        <a14:foregroundMark x1="27185" y1="65182" x2="27571" y2="65182"/>
                        <a14:foregroundMark x1="27828" y1="65182" x2="27828" y2="65182"/>
                        <a14:foregroundMark x1="28342" y1="62753" x2="28342" y2="62753"/>
                        <a14:foregroundMark x1="28535" y1="61134" x2="28535" y2="61134"/>
                        <a14:foregroundMark x1="26799" y1="61134" x2="26799" y2="61134"/>
                        <a14:foregroundMark x1="26028" y1="61134" x2="22879" y2="61538"/>
                        <a14:foregroundMark x1="20630" y1="61943" x2="20630" y2="61943"/>
                        <a14:foregroundMark x1="13432" y1="67409" x2="13432" y2="67409"/>
                        <a14:foregroundMark x1="13432" y1="67409" x2="12789" y2="67814"/>
                        <a14:foregroundMark x1="11568" y1="69028" x2="11054" y2="70243"/>
                        <a14:foregroundMark x1="11054" y1="70243" x2="11054" y2="70243"/>
                        <a14:foregroundMark x1="10283" y1="71457" x2="7776" y2="73887"/>
                        <a14:foregroundMark x1="6234" y1="74696" x2="6234" y2="74696"/>
                        <a14:foregroundMark x1="5463" y1="74291" x2="5013" y2="73077"/>
                        <a14:foregroundMark x1="3599" y1="64777" x2="3599" y2="64777"/>
                        <a14:foregroundMark x1="3599" y1="64777" x2="3342" y2="69028"/>
                        <a14:foregroundMark x1="2442" y1="80972" x2="3342" y2="87247"/>
                        <a14:foregroundMark x1="3470" y1="87652" x2="4884" y2="87652"/>
                        <a14:foregroundMark x1="7134" y1="87652" x2="7776" y2="87652"/>
                        <a14:foregroundMark x1="11054" y1="87247" x2="11054" y2="87247"/>
                        <a14:foregroundMark x1="11183" y1="87247" x2="11183" y2="87247"/>
                        <a14:foregroundMark x1="12275" y1="77733" x2="12275" y2="77733"/>
                        <a14:foregroundMark x1="12275" y1="69433" x2="12275" y2="69433"/>
                        <a14:foregroundMark x1="10411" y1="60729" x2="7648" y2="61538"/>
                        <a14:foregroundMark x1="4499" y1="61538" x2="4499" y2="61538"/>
                        <a14:foregroundMark x1="6105" y1="60324" x2="6491" y2="60324"/>
                        <a14:foregroundMark x1="9769" y1="65789" x2="10925" y2="74291"/>
                        <a14:foregroundMark x1="11311" y1="80567" x2="11311" y2="80567"/>
                        <a14:foregroundMark x1="11440" y1="85020" x2="11889" y2="88866"/>
                        <a14:foregroundMark x1="11889" y1="88866" x2="10925" y2="90891"/>
                        <a14:foregroundMark x1="9512" y1="90486" x2="9512" y2="90486"/>
                        <a14:foregroundMark x1="7391" y1="88057" x2="7391" y2="88057"/>
                        <a14:foregroundMark x1="45566" y1="75911" x2="45566" y2="75911"/>
                        <a14:foregroundMark x1="44987" y1="76113" x2="44987" y2="76113"/>
                        <a14:foregroundMark x1="44216" y1="73482" x2="44216" y2="73482"/>
                        <a14:foregroundMark x1="92995" y1="75911" x2="92995" y2="75911"/>
                        <a14:foregroundMark x1="86954" y1="26113" x2="86954" y2="26113"/>
                        <a14:foregroundMark x1="86954" y1="26113" x2="86954" y2="26113"/>
                        <a14:foregroundMark x1="80398" y1="28947" x2="80398" y2="28947"/>
                        <a14:foregroundMark x1="82005" y1="19028" x2="82005" y2="19028"/>
                        <a14:backgroundMark x1="66388" y1="26113" x2="66388" y2="26113"/>
                        <a14:backgroundMark x1="66388" y1="24899" x2="66388" y2="24899"/>
                        <a14:backgroundMark x1="66260" y1="26113" x2="66260" y2="26113"/>
                        <a14:backgroundMark x1="66388" y1="22267" x2="66388" y2="22267"/>
                        <a14:backgroundMark x1="66131" y1="18219" x2="66131" y2="18219"/>
                        <a14:backgroundMark x1="66260" y1="23077" x2="66388" y2="25304"/>
                        <a14:backgroundMark x1="66388" y1="26113" x2="66388" y2="26113"/>
                        <a14:backgroundMark x1="66003" y1="19028" x2="66003" y2="19028"/>
                        <a14:backgroundMark x1="48779" y1="15587" x2="48779" y2="15587"/>
                        <a14:backgroundMark x1="48779" y1="15385" x2="48779" y2="15385"/>
                        <a14:backgroundMark x1="17416" y1="27935" x2="17416" y2="27935"/>
                        <a14:backgroundMark x1="17416" y1="29352" x2="17416" y2="29352"/>
                        <a14:backgroundMark x1="17416" y1="26923" x2="17416" y2="26923"/>
                        <a14:backgroundMark x1="17352" y1="28947" x2="17352" y2="28947"/>
                        <a14:backgroundMark x1="17352" y1="30162" x2="17352" y2="30162"/>
                        <a14:backgroundMark x1="17352" y1="30162" x2="17352" y2="30162"/>
                      </a14:backgroundRemoval>
                    </a14:imgEffect>
                  </a14:imgLayer>
                </a14:imgProps>
              </a:ext>
            </a:extLst>
          </a:blip>
          <a:srcRect r="67691" b="50817"/>
          <a:stretch/>
        </p:blipFill>
        <p:spPr>
          <a:xfrm>
            <a:off x="499043" y="3981108"/>
            <a:ext cx="1084713" cy="524232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CFA69B27-9DC0-4931-8DF5-D1FE327E8F4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3155" y="3685837"/>
            <a:ext cx="792000" cy="792000"/>
          </a:xfrm>
          <a:prstGeom prst="rect">
            <a:avLst/>
          </a:prstGeom>
        </p:spPr>
      </p:pic>
      <p:grpSp>
        <p:nvGrpSpPr>
          <p:cNvPr id="25" name="Groupe 24">
            <a:extLst>
              <a:ext uri="{FF2B5EF4-FFF2-40B4-BE49-F238E27FC236}">
                <a16:creationId xmlns:a16="http://schemas.microsoft.com/office/drawing/2014/main" id="{85C7BFAA-4E45-4911-9E3F-E9BA5129CFD3}"/>
              </a:ext>
            </a:extLst>
          </p:cNvPr>
          <p:cNvGrpSpPr>
            <a:grpSpLocks noChangeAspect="1"/>
          </p:cNvGrpSpPr>
          <p:nvPr/>
        </p:nvGrpSpPr>
        <p:grpSpPr>
          <a:xfrm>
            <a:off x="8313585" y="2751054"/>
            <a:ext cx="3276000" cy="2036217"/>
            <a:chOff x="6758328" y="3890009"/>
            <a:chExt cx="4177528" cy="2596567"/>
          </a:xfrm>
        </p:grpSpPr>
        <p:pic>
          <p:nvPicPr>
            <p:cNvPr id="28" name="Image 27">
              <a:hlinkClick r:id="rId7"/>
              <a:extLst>
                <a:ext uri="{FF2B5EF4-FFF2-40B4-BE49-F238E27FC236}">
                  <a16:creationId xmlns:a16="http://schemas.microsoft.com/office/drawing/2014/main" id="{518E896E-8F75-4F23-A73B-8A94227BD5C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758328" y="3890009"/>
              <a:ext cx="4177528" cy="2596567"/>
            </a:xfrm>
            <a:prstGeom prst="rect">
              <a:avLst/>
            </a:prstGeom>
          </p:spPr>
        </p:pic>
        <p:sp>
          <p:nvSpPr>
            <p:cNvPr id="29" name="Rectangle : coins arrondis 28">
              <a:hlinkClick r:id="rId7"/>
              <a:extLst>
                <a:ext uri="{FF2B5EF4-FFF2-40B4-BE49-F238E27FC236}">
                  <a16:creationId xmlns:a16="http://schemas.microsoft.com/office/drawing/2014/main" id="{3C74C1D0-3F52-4922-89E3-43B5BEF40077}"/>
                </a:ext>
              </a:extLst>
            </p:cNvPr>
            <p:cNvSpPr/>
            <p:nvPr/>
          </p:nvSpPr>
          <p:spPr>
            <a:xfrm>
              <a:off x="8478981" y="4987642"/>
              <a:ext cx="785091" cy="517236"/>
            </a:xfrm>
            <a:prstGeom prst="roundRect">
              <a:avLst/>
            </a:prstGeom>
            <a:solidFill>
              <a:srgbClr val="79B3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0" name="Triangle isocèle 29">
              <a:hlinkClick r:id="rId7"/>
              <a:extLst>
                <a:ext uri="{FF2B5EF4-FFF2-40B4-BE49-F238E27FC236}">
                  <a16:creationId xmlns:a16="http://schemas.microsoft.com/office/drawing/2014/main" id="{17594AF3-7A41-42D6-AB3F-9888537ABF34}"/>
                </a:ext>
              </a:extLst>
            </p:cNvPr>
            <p:cNvSpPr/>
            <p:nvPr/>
          </p:nvSpPr>
          <p:spPr>
            <a:xfrm rot="5596149">
              <a:off x="8778945" y="5128673"/>
              <a:ext cx="235280" cy="230909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8484765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1C9E46C9-B649-4E41-B0BF-779CC58CD6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606" y="960121"/>
            <a:ext cx="3825131" cy="4322824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1026347A-7F06-4819-9CED-D05E061BD6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5626121" cy="610391"/>
          </a:xfrm>
        </p:spPr>
        <p:txBody>
          <a:bodyPr/>
          <a:lstStyle/>
          <a:p>
            <a:r>
              <a:rPr lang="en-US" dirty="0">
                <a:solidFill>
                  <a:srgbClr val="354D56"/>
                </a:solidFill>
              </a:rPr>
              <a:t>The essence of Golden Rule 3</a:t>
            </a:r>
            <a:endParaRPr lang="fr-FR" dirty="0">
              <a:solidFill>
                <a:srgbClr val="354D56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07678AB-75D3-4D2B-BCD4-0EAC267DE67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 dirty="0"/>
              <a:t>Safety moment - Golden Rule 3 Body Mechanics &amp; Tools</a:t>
            </a:r>
            <a:endParaRPr lang="fr-FR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C9417B14-93DF-4EAB-B19D-43D9CBA9D56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3</a:t>
            </a:fld>
            <a:endParaRPr lang="fr-FR"/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A4DA5E6D-5AFA-4BA3-8089-5973A20D63FD}"/>
              </a:ext>
            </a:extLst>
          </p:cNvPr>
          <p:cNvSpPr/>
          <p:nvPr/>
        </p:nvSpPr>
        <p:spPr>
          <a:xfrm>
            <a:off x="598895" y="853236"/>
            <a:ext cx="3903599" cy="5507099"/>
          </a:xfrm>
          <a:prstGeom prst="roundRect">
            <a:avLst>
              <a:gd name="adj" fmla="val 8862"/>
            </a:avLst>
          </a:prstGeom>
          <a:noFill/>
          <a:ln>
            <a:solidFill>
              <a:srgbClr val="79B3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7B1CE740-E8F9-4AA8-89F5-8F692563F6B5}"/>
              </a:ext>
            </a:extLst>
          </p:cNvPr>
          <p:cNvSpPr txBox="1"/>
          <p:nvPr/>
        </p:nvSpPr>
        <p:spPr>
          <a:xfrm>
            <a:off x="5253491" y="5170262"/>
            <a:ext cx="6163852" cy="60683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1600" b="1" dirty="0">
                <a:solidFill>
                  <a:srgbClr val="79B321"/>
                </a:solidFill>
                <a:latin typeface="+mj-lt"/>
              </a:rPr>
              <a:t>On industrial sites, in the office and at home, we are all implicated!</a:t>
            </a:r>
          </a:p>
        </p:txBody>
      </p:sp>
      <p:sp>
        <p:nvSpPr>
          <p:cNvPr id="11" name="object 2">
            <a:extLst>
              <a:ext uri="{FF2B5EF4-FFF2-40B4-BE49-F238E27FC236}">
                <a16:creationId xmlns:a16="http://schemas.microsoft.com/office/drawing/2014/main" id="{25361002-F493-413A-9D53-537A6A027627}"/>
              </a:ext>
            </a:extLst>
          </p:cNvPr>
          <p:cNvSpPr txBox="1"/>
          <p:nvPr/>
        </p:nvSpPr>
        <p:spPr>
          <a:xfrm>
            <a:off x="6556947" y="3522913"/>
            <a:ext cx="2628000" cy="26372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30000"/>
              </a:lnSpc>
            </a:pPr>
            <a:r>
              <a:rPr lang="en-US" sz="1400" b="1" spc="25" dirty="0">
                <a:solidFill>
                  <a:srgbClr val="3746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Fatalities</a:t>
            </a:r>
            <a:r>
              <a:rPr lang="en-US" sz="1400" spc="25" dirty="0">
                <a:solidFill>
                  <a:srgbClr val="3746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solidFill>
                  <a:srgbClr val="323130"/>
                </a:solidFill>
                <a:latin typeface="+mj-lt"/>
              </a:rPr>
              <a:t>(2012-2021)</a:t>
            </a:r>
          </a:p>
        </p:txBody>
      </p:sp>
      <p:sp>
        <p:nvSpPr>
          <p:cNvPr id="15" name="object 2">
            <a:extLst>
              <a:ext uri="{FF2B5EF4-FFF2-40B4-BE49-F238E27FC236}">
                <a16:creationId xmlns:a16="http://schemas.microsoft.com/office/drawing/2014/main" id="{AD5AC683-5DA5-4466-83A2-E0D4BDAA0433}"/>
              </a:ext>
            </a:extLst>
          </p:cNvPr>
          <p:cNvSpPr txBox="1"/>
          <p:nvPr/>
        </p:nvSpPr>
        <p:spPr>
          <a:xfrm>
            <a:off x="6556947" y="4186644"/>
            <a:ext cx="2628000" cy="54380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30000"/>
              </a:lnSpc>
            </a:pPr>
            <a:r>
              <a:rPr lang="en-US" sz="1400" b="1" spc="25" dirty="0">
                <a:solidFill>
                  <a:srgbClr val="3746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Lost time accidents</a:t>
            </a:r>
          </a:p>
          <a:p>
            <a:pPr algn="just">
              <a:lnSpc>
                <a:spcPct val="130000"/>
              </a:lnSpc>
            </a:pPr>
            <a:r>
              <a:rPr lang="en-US" sz="1400" b="1" spc="25" dirty="0">
                <a:solidFill>
                  <a:srgbClr val="3746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solidFill>
                  <a:srgbClr val="323130"/>
                </a:solidFill>
                <a:latin typeface="+mj-lt"/>
              </a:rPr>
              <a:t>(2017-2021)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C2789C66-1198-464A-8712-007C167533CF}"/>
              </a:ext>
            </a:extLst>
          </p:cNvPr>
          <p:cNvSpPr txBox="1"/>
          <p:nvPr/>
        </p:nvSpPr>
        <p:spPr>
          <a:xfrm>
            <a:off x="9383136" y="3458246"/>
            <a:ext cx="2376000" cy="9033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lang="en-US" sz="1400" dirty="0">
                <a:latin typeface="+mj-lt"/>
              </a:rPr>
              <a:t>In the Company, where a requirement of Golden Rule 3 has been breached</a:t>
            </a:r>
          </a:p>
        </p:txBody>
      </p:sp>
      <p:sp>
        <p:nvSpPr>
          <p:cNvPr id="25" name="object 2">
            <a:extLst>
              <a:ext uri="{FF2B5EF4-FFF2-40B4-BE49-F238E27FC236}">
                <a16:creationId xmlns:a16="http://schemas.microsoft.com/office/drawing/2014/main" id="{99A2334F-4487-4AAE-9EA7-9CD090715A58}"/>
              </a:ext>
            </a:extLst>
          </p:cNvPr>
          <p:cNvSpPr txBox="1"/>
          <p:nvPr/>
        </p:nvSpPr>
        <p:spPr>
          <a:xfrm>
            <a:off x="5768149" y="3346415"/>
            <a:ext cx="442800" cy="55047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en-US" sz="3000" spc="25" dirty="0">
                <a:solidFill>
                  <a:srgbClr val="79B321"/>
                </a:solidFill>
                <a:latin typeface="Arial MT Light" pitchFamily="2"/>
                <a:cs typeface="Arial" panose="020B0604020202020204" pitchFamily="34" charset="0"/>
              </a:rPr>
              <a:t>6</a:t>
            </a: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08A9A1CE-FFED-4BFB-9EF0-51DF8DE99109}"/>
              </a:ext>
            </a:extLst>
          </p:cNvPr>
          <p:cNvSpPr txBox="1"/>
          <p:nvPr/>
        </p:nvSpPr>
        <p:spPr>
          <a:xfrm>
            <a:off x="5757590" y="4170295"/>
            <a:ext cx="474393" cy="55047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en-US" sz="3000" spc="25" dirty="0">
                <a:solidFill>
                  <a:srgbClr val="79B321"/>
                </a:solidFill>
                <a:latin typeface="Arial MT Light" pitchFamily="2"/>
                <a:cs typeface="Arial" panose="020B0604020202020204" pitchFamily="34" charset="0"/>
              </a:rPr>
              <a:t>93</a:t>
            </a:r>
          </a:p>
        </p:txBody>
      </p:sp>
      <p:sp>
        <p:nvSpPr>
          <p:cNvPr id="27" name="Accolade fermante 26">
            <a:extLst>
              <a:ext uri="{FF2B5EF4-FFF2-40B4-BE49-F238E27FC236}">
                <a16:creationId xmlns:a16="http://schemas.microsoft.com/office/drawing/2014/main" id="{CE2D07AA-2BCC-44B6-80C8-27CE865E1B30}"/>
              </a:ext>
            </a:extLst>
          </p:cNvPr>
          <p:cNvSpPr/>
          <p:nvPr/>
        </p:nvSpPr>
        <p:spPr>
          <a:xfrm>
            <a:off x="8844749" y="3285510"/>
            <a:ext cx="186378" cy="1467683"/>
          </a:xfrm>
          <a:prstGeom prst="rightBrace">
            <a:avLst/>
          </a:prstGeom>
          <a:ln w="12700">
            <a:solidFill>
              <a:srgbClr val="79B32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endParaRPr lang="en-US">
              <a:solidFill>
                <a:srgbClr val="79B321"/>
              </a:solidFill>
            </a:endParaRPr>
          </a:p>
        </p:txBody>
      </p:sp>
      <p:pic>
        <p:nvPicPr>
          <p:cNvPr id="28" name="Image 27">
            <a:extLst>
              <a:ext uri="{FF2B5EF4-FFF2-40B4-BE49-F238E27FC236}">
                <a16:creationId xmlns:a16="http://schemas.microsoft.com/office/drawing/2014/main" id="{6DCE0EE3-86F3-4719-9A40-78B2778912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29898" y="4080348"/>
            <a:ext cx="712333" cy="712333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439C609C-3342-48C6-A1C4-265C34CB732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25361" y="3281939"/>
            <a:ext cx="712332" cy="712332"/>
          </a:xfrm>
          <a:prstGeom prst="rect">
            <a:avLst/>
          </a:prstGeom>
        </p:spPr>
      </p:pic>
      <p:sp>
        <p:nvSpPr>
          <p:cNvPr id="30" name="ZoneTexte 29">
            <a:extLst>
              <a:ext uri="{FF2B5EF4-FFF2-40B4-BE49-F238E27FC236}">
                <a16:creationId xmlns:a16="http://schemas.microsoft.com/office/drawing/2014/main" id="{5C1414D4-4DD4-486A-A32C-5770EF4BA54D}"/>
              </a:ext>
            </a:extLst>
          </p:cNvPr>
          <p:cNvSpPr txBox="1"/>
          <p:nvPr/>
        </p:nvSpPr>
        <p:spPr>
          <a:xfrm>
            <a:off x="5736791" y="1995794"/>
            <a:ext cx="1847352" cy="64633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en-US" sz="1400" dirty="0">
                <a:solidFill>
                  <a:srgbClr val="374649"/>
                </a:solidFill>
              </a:rPr>
              <a:t>All portable tools and equipment needed to perform a task.</a:t>
            </a: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C947AB07-53FD-4AEC-90A5-71E1D4220273}"/>
              </a:ext>
            </a:extLst>
          </p:cNvPr>
          <p:cNvSpPr txBox="1"/>
          <p:nvPr/>
        </p:nvSpPr>
        <p:spPr>
          <a:xfrm>
            <a:off x="4883927" y="1611398"/>
            <a:ext cx="1783574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r-FR" sz="1600" b="1" dirty="0">
                <a:solidFill>
                  <a:srgbClr val="79B321"/>
                </a:solidFill>
              </a:rPr>
              <a:t>TOOLS</a:t>
            </a:r>
            <a:endParaRPr lang="fr-FR" sz="1600" b="1" dirty="0">
              <a:solidFill>
                <a:srgbClr val="0064AC"/>
              </a:solidFill>
            </a:endParaRPr>
          </a:p>
        </p:txBody>
      </p:sp>
      <p:pic>
        <p:nvPicPr>
          <p:cNvPr id="32" name="Image 31">
            <a:extLst>
              <a:ext uri="{FF2B5EF4-FFF2-40B4-BE49-F238E27FC236}">
                <a16:creationId xmlns:a16="http://schemas.microsoft.com/office/drawing/2014/main" id="{C5780F45-44F0-42C6-B181-68F853BFE8A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17597" y="2009249"/>
            <a:ext cx="715041" cy="715041"/>
          </a:xfrm>
          <a:prstGeom prst="rect">
            <a:avLst/>
          </a:prstGeom>
        </p:spPr>
      </p:pic>
      <p:sp>
        <p:nvSpPr>
          <p:cNvPr id="33" name="ZoneTexte 32">
            <a:extLst>
              <a:ext uri="{FF2B5EF4-FFF2-40B4-BE49-F238E27FC236}">
                <a16:creationId xmlns:a16="http://schemas.microsoft.com/office/drawing/2014/main" id="{667F8169-09C3-4560-839E-1380BF03E58A}"/>
              </a:ext>
            </a:extLst>
          </p:cNvPr>
          <p:cNvSpPr txBox="1"/>
          <p:nvPr/>
        </p:nvSpPr>
        <p:spPr>
          <a:xfrm>
            <a:off x="7817597" y="1609245"/>
            <a:ext cx="989053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fr-FR" sz="1600" b="1" dirty="0">
                <a:solidFill>
                  <a:srgbClr val="79B321"/>
                </a:solidFill>
              </a:rPr>
              <a:t>GESTURE</a:t>
            </a: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634AC1DD-BA6E-4087-AB3A-25669704B773}"/>
              </a:ext>
            </a:extLst>
          </p:cNvPr>
          <p:cNvSpPr txBox="1"/>
          <p:nvPr/>
        </p:nvSpPr>
        <p:spPr>
          <a:xfrm>
            <a:off x="8667077" y="2043603"/>
            <a:ext cx="1181773" cy="64633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en-US" sz="1400" dirty="0">
                <a:solidFill>
                  <a:srgbClr val="374649"/>
                </a:solidFill>
              </a:rPr>
              <a:t>Movement</a:t>
            </a:r>
            <a:r>
              <a:rPr lang="en-US" sz="1400" dirty="0"/>
              <a:t> of all or part of the body.</a:t>
            </a:r>
            <a:endParaRPr lang="fr-FR" sz="1400" dirty="0"/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3BB621DB-94CF-42F4-A397-4B2549664635}"/>
              </a:ext>
            </a:extLst>
          </p:cNvPr>
          <p:cNvSpPr txBox="1"/>
          <p:nvPr/>
        </p:nvSpPr>
        <p:spPr>
          <a:xfrm>
            <a:off x="10104455" y="1614768"/>
            <a:ext cx="989053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fr-FR" sz="1600" b="1" dirty="0">
                <a:solidFill>
                  <a:srgbClr val="79B321"/>
                </a:solidFill>
              </a:rPr>
              <a:t>POSTURE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63B9EA21-7275-4C9F-A99D-8E65E608ED03}"/>
              </a:ext>
            </a:extLst>
          </p:cNvPr>
          <p:cNvSpPr txBox="1"/>
          <p:nvPr/>
        </p:nvSpPr>
        <p:spPr>
          <a:xfrm>
            <a:off x="10982405" y="2043603"/>
            <a:ext cx="790495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fr-FR" sz="1400" dirty="0"/>
              <a:t>Body position.</a:t>
            </a:r>
          </a:p>
        </p:txBody>
      </p:sp>
      <p:pic>
        <p:nvPicPr>
          <p:cNvPr id="37" name="Image 36">
            <a:extLst>
              <a:ext uri="{FF2B5EF4-FFF2-40B4-BE49-F238E27FC236}">
                <a16:creationId xmlns:a16="http://schemas.microsoft.com/office/drawing/2014/main" id="{18476E7F-2023-4FFD-9000-39D1E7E3427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04455" y="1974893"/>
            <a:ext cx="715041" cy="715041"/>
          </a:xfrm>
          <a:prstGeom prst="rect">
            <a:avLst/>
          </a:prstGeom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A8534BEA-42CA-45A8-AB4A-5D366A16455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13117" y="2009249"/>
            <a:ext cx="715041" cy="715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3076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 : coins arrondis 26">
            <a:extLst>
              <a:ext uri="{FF2B5EF4-FFF2-40B4-BE49-F238E27FC236}">
                <a16:creationId xmlns:a16="http://schemas.microsoft.com/office/drawing/2014/main" id="{58E025EA-1702-1090-A3C3-391E64D5ECFF}"/>
              </a:ext>
            </a:extLst>
          </p:cNvPr>
          <p:cNvSpPr/>
          <p:nvPr/>
        </p:nvSpPr>
        <p:spPr>
          <a:xfrm>
            <a:off x="520513" y="1460459"/>
            <a:ext cx="6689912" cy="2916000"/>
          </a:xfrm>
          <a:prstGeom prst="roundRect">
            <a:avLst>
              <a:gd name="adj" fmla="val 6998"/>
            </a:avLst>
          </a:prstGeom>
          <a:solidFill>
            <a:srgbClr val="79B321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026347A-7F06-4819-9CED-D05E061BD6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/>
          <a:p>
            <a:r>
              <a:rPr lang="en-US" dirty="0">
                <a:solidFill>
                  <a:srgbClr val="354D56"/>
                </a:solidFill>
              </a:rPr>
              <a:t>Examples of risks associated with body mechanics and tools in offices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07678AB-75D3-4D2B-BCD4-0EAC267DE67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Safety moment - Golden Rule 3 Body Mechanics &amp; Tools</a:t>
            </a:r>
            <a:endParaRPr lang="fr-FR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269AAE0-3F1B-4FDE-B431-F3172FF9958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4</a:t>
            </a:fld>
            <a:endParaRPr lang="fr-FR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E356A3E1-F15E-634E-8A46-2B9F7A5CC0F7}"/>
              </a:ext>
            </a:extLst>
          </p:cNvPr>
          <p:cNvSpPr txBox="1"/>
          <p:nvPr/>
        </p:nvSpPr>
        <p:spPr>
          <a:xfrm>
            <a:off x="1732980" y="1523347"/>
            <a:ext cx="5273815" cy="252376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lvl="1" algn="just" defTabSz="685800">
              <a:spcAft>
                <a:spcPts val="600"/>
              </a:spcAft>
              <a:buClr>
                <a:srgbClr val="71BF44"/>
              </a:buClr>
              <a:buSzPct val="100000"/>
              <a:tabLst>
                <a:tab pos="282575" algn="l"/>
              </a:tabLst>
              <a:defRPr/>
            </a:pPr>
            <a:r>
              <a:rPr lang="en-US" sz="1400" b="1" dirty="0">
                <a:latin typeface="Arial" panose="020B0604020202020204"/>
              </a:rPr>
              <a:t>Cuts, bruises:</a:t>
            </a:r>
          </a:p>
          <a:p>
            <a:pPr marL="252000" lvl="1" indent="-252000" algn="just" defTabSz="685800"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400" b="1" dirty="0">
                <a:solidFill>
                  <a:srgbClr val="79B321"/>
                </a:solidFill>
                <a:cs typeface="Arial" panose="020B0604020202020204" pitchFamily="34" charset="0"/>
              </a:rPr>
              <a:t>I use </a:t>
            </a:r>
            <a:r>
              <a:rPr lang="en-US" sz="1400" dirty="0">
                <a:cs typeface="Arial" panose="020B0604020202020204" pitchFamily="34" charset="0"/>
              </a:rPr>
              <a:t>only safe office tools and equipment; unsecured cutters are prohibited.</a:t>
            </a:r>
          </a:p>
          <a:p>
            <a:pPr marL="252000" lvl="1" indent="-252000" algn="just" defTabSz="685800"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400" b="1" dirty="0">
                <a:solidFill>
                  <a:srgbClr val="79B321"/>
                </a:solidFill>
                <a:cs typeface="Arial" panose="020B0604020202020204" pitchFamily="34" charset="0"/>
              </a:rPr>
              <a:t>I use </a:t>
            </a:r>
            <a:r>
              <a:rPr lang="en-US" sz="1400" dirty="0">
                <a:cs typeface="Arial" panose="020B0604020202020204" pitchFamily="34" charset="0"/>
              </a:rPr>
              <a:t>office tools and equipment for their intended purpose.</a:t>
            </a:r>
          </a:p>
          <a:p>
            <a:pPr marL="252000" lvl="1" indent="-252000" algn="just" defTabSz="685800"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400" b="1" dirty="0">
                <a:solidFill>
                  <a:srgbClr val="79B321"/>
                </a:solidFill>
                <a:cs typeface="Arial" panose="020B0604020202020204" pitchFamily="34" charset="0"/>
              </a:rPr>
              <a:t>I dispose of </a:t>
            </a:r>
            <a:r>
              <a:rPr lang="en-US" sz="1400" dirty="0">
                <a:cs typeface="Arial" panose="020B0604020202020204" pitchFamily="34" charset="0"/>
              </a:rPr>
              <a:t>unsecured office equipment (unsecured cutters, etc.).</a:t>
            </a:r>
          </a:p>
          <a:p>
            <a:pPr marL="0" lvl="1" algn="just" defTabSz="685800">
              <a:spcAft>
                <a:spcPts val="600"/>
              </a:spcAft>
              <a:buClr>
                <a:srgbClr val="71BF44"/>
              </a:buClr>
              <a:buSzPct val="100000"/>
              <a:tabLst>
                <a:tab pos="282575" algn="l"/>
              </a:tabLst>
              <a:defRPr/>
            </a:pPr>
            <a:endParaRPr lang="fr-FR" sz="800" dirty="0">
              <a:solidFill>
                <a:srgbClr val="7098A7">
                  <a:lumMod val="50000"/>
                </a:srgbClr>
              </a:solidFill>
              <a:cs typeface="Arial" panose="020B0604020202020204" pitchFamily="34" charset="0"/>
            </a:endParaRPr>
          </a:p>
          <a:p>
            <a:pPr marL="0" lvl="1" algn="just" defTabSz="685800">
              <a:spcAft>
                <a:spcPts val="600"/>
              </a:spcAft>
              <a:buClr>
                <a:srgbClr val="71BF44"/>
              </a:buClr>
              <a:buSzPct val="100000"/>
              <a:tabLst>
                <a:tab pos="282575" algn="l"/>
              </a:tabLst>
              <a:defRPr/>
            </a:pPr>
            <a:r>
              <a:rPr lang="en-US" sz="1400" b="1" dirty="0">
                <a:latin typeface="Arial" panose="020B0604020202020204"/>
              </a:rPr>
              <a:t>Pain, lower back pain, musculoskeletal disorders:</a:t>
            </a:r>
          </a:p>
          <a:p>
            <a:pPr marL="252000" lvl="1" indent="-252000" algn="just" defTabSz="685800"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400" b="1" dirty="0">
                <a:solidFill>
                  <a:srgbClr val="79B321"/>
                </a:solidFill>
                <a:cs typeface="Arial" panose="020B0604020202020204" pitchFamily="34" charset="0"/>
              </a:rPr>
              <a:t>I adjust </a:t>
            </a:r>
            <a:r>
              <a:rPr lang="en-US" sz="1400" dirty="0">
                <a:solidFill>
                  <a:srgbClr val="374649"/>
                </a:solidFill>
                <a:cs typeface="Arial" panose="020B0604020202020204" pitchFamily="34" charset="0"/>
              </a:rPr>
              <a:t>my workstation and position myself to limit postural constraints.</a:t>
            </a:r>
            <a:endParaRPr lang="fr-FR" sz="1400" dirty="0">
              <a:solidFill>
                <a:srgbClr val="374649"/>
              </a:solidFill>
              <a:cs typeface="Arial" panose="020B0604020202020204" pitchFamily="34" charset="0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CE5AA23-0263-4DB3-B174-4DF399257A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8963" y="3800339"/>
            <a:ext cx="3635986" cy="2215812"/>
          </a:xfrm>
          <a:prstGeom prst="rect">
            <a:avLst/>
          </a:prstGeom>
        </p:spPr>
      </p:pic>
      <p:pic>
        <p:nvPicPr>
          <p:cNvPr id="15" name="Image 14" descr="Une image contenant texte&#10;&#10;Description générée automatiquement">
            <a:extLst>
              <a:ext uri="{FF2B5EF4-FFF2-40B4-BE49-F238E27FC236}">
                <a16:creationId xmlns:a16="http://schemas.microsoft.com/office/drawing/2014/main" id="{254592AC-14C1-484C-B9EB-13FB865265E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63" r="12024"/>
          <a:stretch/>
        </p:blipFill>
        <p:spPr>
          <a:xfrm rot="5400000">
            <a:off x="5579675" y="4385404"/>
            <a:ext cx="1463222" cy="1798277"/>
          </a:xfrm>
          <a:prstGeom prst="roundRect">
            <a:avLst>
              <a:gd name="adj" fmla="val 6868"/>
            </a:avLst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DC6ED22E-6230-4DC9-A75D-A4CDE0A5DAB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557" r="2351"/>
          <a:stretch/>
        </p:blipFill>
        <p:spPr>
          <a:xfrm>
            <a:off x="547853" y="4552931"/>
            <a:ext cx="1638418" cy="1463220"/>
          </a:xfrm>
          <a:prstGeom prst="roundRect">
            <a:avLst>
              <a:gd name="adj" fmla="val 7028"/>
            </a:avLst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4E64A7A0-7C4C-4793-9CCF-3066432CC412}"/>
              </a:ext>
            </a:extLst>
          </p:cNvPr>
          <p:cNvSpPr txBox="1"/>
          <p:nvPr/>
        </p:nvSpPr>
        <p:spPr>
          <a:xfrm>
            <a:off x="8991474" y="1857332"/>
            <a:ext cx="1988415" cy="12003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600" dirty="0">
                <a:solidFill>
                  <a:srgbClr val="79B321"/>
                </a:solidFill>
              </a:rPr>
              <a:t>At the office, </a:t>
            </a:r>
            <a:br>
              <a:rPr lang="en-US" sz="2600" dirty="0">
                <a:solidFill>
                  <a:srgbClr val="79B321"/>
                </a:solidFill>
              </a:rPr>
            </a:br>
            <a:r>
              <a:rPr lang="en-US" sz="2600" dirty="0">
                <a:solidFill>
                  <a:srgbClr val="79B321"/>
                </a:solidFill>
              </a:rPr>
              <a:t>I am also implicated!</a:t>
            </a:r>
          </a:p>
        </p:txBody>
      </p:sp>
      <p:pic>
        <p:nvPicPr>
          <p:cNvPr id="6" name="Image 5" descr="Une image contenant texte&#10;&#10;Description générée automatiquement">
            <a:extLst>
              <a:ext uri="{FF2B5EF4-FFF2-40B4-BE49-F238E27FC236}">
                <a16:creationId xmlns:a16="http://schemas.microsoft.com/office/drawing/2014/main" id="{959C7BEB-8CEE-4D43-8673-6670D843C6B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067600" y="3984518"/>
            <a:ext cx="1463220" cy="2600045"/>
          </a:xfrm>
          <a:prstGeom prst="roundRect">
            <a:avLst>
              <a:gd name="adj" fmla="val 9871"/>
            </a:avLst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87B79F06-38D9-DA49-DFE4-3AE5006BD5A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41614" y="1944200"/>
            <a:ext cx="715041" cy="715041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3F630098-3C27-6CBE-E86C-9DF00C34B33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79113" y="4648246"/>
            <a:ext cx="381000" cy="38100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54C667B6-5A24-F54D-30AC-33C4CD6A69C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16200000">
            <a:off x="4628330" y="4648246"/>
            <a:ext cx="381000" cy="38100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9389593-5DE3-073B-0288-C63AD263A3B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48822" y="4648246"/>
            <a:ext cx="381000" cy="38100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3002C4D9-B921-402F-8C67-F10A9AA98A7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56680" y="1965342"/>
            <a:ext cx="730344" cy="730344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A70B56F3-AB32-4D0D-847B-B4269C44F2E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40148" y="3328465"/>
            <a:ext cx="746876" cy="746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1138227"/>
      </p:ext>
    </p:extLst>
  </p:cSld>
  <p:clrMapOvr>
    <a:masterClrMapping/>
  </p:clrMapOvr>
</p:sld>
</file>

<file path=ppt/theme/theme1.xml><?xml version="1.0" encoding="utf-8"?>
<a:theme xmlns:a="http://schemas.openxmlformats.org/drawingml/2006/main" name="TotalEnergies AA - Bleu">
  <a:themeElements>
    <a:clrScheme name="TotalEnergies AA - Bleu">
      <a:dk1>
        <a:srgbClr val="374649"/>
      </a:dk1>
      <a:lt1>
        <a:srgbClr val="FFFFFF"/>
      </a:lt1>
      <a:dk2>
        <a:srgbClr val="009CEA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009CEA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otalEnergies AA_MAJ Rouge 16-9 FR_v24.potx" id="{8F81559F-8AB2-4AB8-AB80-A9DCDC310110}" vid="{67924521-0CA8-40F1-97CB-7A60EDCC72DB}"/>
    </a:ext>
  </a:extLst>
</a:theme>
</file>

<file path=ppt/theme/theme2.xml><?xml version="1.0" encoding="utf-8"?>
<a:theme xmlns:a="http://schemas.openxmlformats.org/drawingml/2006/main" name="TotalEnergies AA - Rouge">
  <a:themeElements>
    <a:clrScheme name="TotalEnergies AA - Rouge">
      <a:dk1>
        <a:srgbClr val="374649"/>
      </a:dk1>
      <a:lt1>
        <a:srgbClr val="FFFFFF"/>
      </a:lt1>
      <a:dk2>
        <a:srgbClr val="ED00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ED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otalEnergies AA_MAJ Rouge 16-9 FR_v24.potx" id="{8F81559F-8AB2-4AB8-AB80-A9DCDC310110}" vid="{7F80211D-D8F7-48B2-85FF-8935591EFD6D}"/>
    </a:ext>
  </a:extLst>
</a:theme>
</file>

<file path=ppt/theme/theme3.xml><?xml version="1.0" encoding="utf-8"?>
<a:theme xmlns:a="http://schemas.openxmlformats.org/drawingml/2006/main" name="TotalEnergies AA - Vert">
  <a:themeElements>
    <a:clrScheme name="TotalEnergies AA - Vert">
      <a:dk1>
        <a:srgbClr val="374649"/>
      </a:dk1>
      <a:lt1>
        <a:srgbClr val="FFFFFF"/>
      </a:lt1>
      <a:dk2>
        <a:srgbClr val="40A9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40A9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otalEnergies AA_MAJ Rouge 16-9 FR_v24.potx" id="{8F81559F-8AB2-4AB8-AB80-A9DCDC310110}" vid="{8E65D93A-A430-4213-93E7-E79E0E13460A}"/>
    </a:ext>
  </a:extLst>
</a:theme>
</file>

<file path=ppt/theme/theme4.xml><?xml version="1.0" encoding="utf-8"?>
<a:theme xmlns:a="http://schemas.openxmlformats.org/drawingml/2006/main" name="TotalEnergies AA - Orange">
  <a:themeElements>
    <a:clrScheme name="TotalEnergies AA - Orange">
      <a:dk1>
        <a:srgbClr val="374649"/>
      </a:dk1>
      <a:lt1>
        <a:srgbClr val="FFFFFF"/>
      </a:lt1>
      <a:dk2>
        <a:srgbClr val="F66A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F66A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otalEnergies AA_MAJ Rouge 16-9 FR_v24.potx" id="{8F81559F-8AB2-4AB8-AB80-A9DCDC310110}" vid="{4FB5FB3A-8D47-483C-8718-F2093382F299}"/>
    </a:ext>
  </a:extLst>
</a:theme>
</file>

<file path=ppt/theme/theme5.xml><?xml version="1.0" encoding="utf-8"?>
<a:theme xmlns:a="http://schemas.openxmlformats.org/drawingml/2006/main" name="1_TotalEnergies AA - Rouge">
  <a:themeElements>
    <a:clrScheme name="TotalEnergies AA - Rouge">
      <a:dk1>
        <a:srgbClr val="374649"/>
      </a:dk1>
      <a:lt1>
        <a:srgbClr val="FFFFFF"/>
      </a:lt1>
      <a:dk2>
        <a:srgbClr val="ED00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ED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otalEnergies AA_MAJ Rouge 16-9 FR_v24.potx" id="{8F81559F-8AB2-4AB8-AB80-A9DCDC310110}" vid="{7F80211D-D8F7-48B2-85FF-8935591EFD6D}"/>
    </a:ext>
  </a:extLst>
</a:theme>
</file>

<file path=ppt/theme/theme6.xml><?xml version="1.0" encoding="utf-8"?>
<a:theme xmlns:a="http://schemas.openxmlformats.org/drawingml/2006/main" name="Thème Office">
  <a:themeElements>
    <a:clrScheme name="TotalEnergies AA - Rouge">
      <a:dk1>
        <a:srgbClr val="374649"/>
      </a:dk1>
      <a:lt1>
        <a:srgbClr val="FFFFFF"/>
      </a:lt1>
      <a:dk2>
        <a:srgbClr val="ED00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ED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TotalEnergies AA - Rouge">
      <a:dk1>
        <a:srgbClr val="374649"/>
      </a:dk1>
      <a:lt1>
        <a:srgbClr val="FFFFFF"/>
      </a:lt1>
      <a:dk2>
        <a:srgbClr val="ED00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ED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214F54EC3176342AA69E46BF095A846" ma:contentTypeVersion="14" ma:contentTypeDescription="Crée un document." ma:contentTypeScope="" ma:versionID="333694e9f198b892cb66d3d661955e30">
  <xsd:schema xmlns:xsd="http://www.w3.org/2001/XMLSchema" xmlns:xs="http://www.w3.org/2001/XMLSchema" xmlns:p="http://schemas.microsoft.com/office/2006/metadata/properties" xmlns:ns2="40753fda-f579-4bb9-aa37-7b314b45a769" xmlns:ns3="5e3fc8a5-ae92-42ac-9a5b-adc0faec43d6" targetNamespace="http://schemas.microsoft.com/office/2006/metadata/properties" ma:root="true" ma:fieldsID="8c7ac7fe3cbc64d020c0b41f92df7139" ns2:_="" ns3:_="">
    <xsd:import namespace="40753fda-f579-4bb9-aa37-7b314b45a769"/>
    <xsd:import namespace="5e3fc8a5-ae92-42ac-9a5b-adc0faec43d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753fda-f579-4bb9-aa37-7b314b45a76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Balises d’images" ma:readOnly="false" ma:fieldId="{5cf76f15-5ced-4ddc-b409-7134ff3c332f}" ma:taxonomyMulti="true" ma:sspId="7d7a317d-19e9-4a41-b675-f2bd41b4cab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e3fc8a5-ae92-42ac-9a5b-adc0faec43d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92d17153-1ee4-4a6d-88b4-3fe46e77897f}" ma:internalName="TaxCatchAll" ma:showField="CatchAllData" ma:web="5e3fc8a5-ae92-42ac-9a5b-adc0faec43d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e3fc8a5-ae92-42ac-9a5b-adc0faec43d6" xsi:nil="true"/>
    <lcf76f155ced4ddcb4097134ff3c332f xmlns="40753fda-f579-4bb9-aa37-7b314b45a769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A64892BC-FDD1-4B0F-AD6E-6601434B05D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0753fda-f579-4bb9-aa37-7b314b45a769"/>
    <ds:schemaRef ds:uri="5e3fc8a5-ae92-42ac-9a5b-adc0faec43d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C184838-24BB-4C81-8C04-2AFBFD78225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D560780-D1C1-4641-9B08-F0A5FFFCA309}">
  <ds:schemaRefs>
    <ds:schemaRef ds:uri="5e3fc8a5-ae92-42ac-9a5b-adc0faec43d6"/>
    <ds:schemaRef ds:uri="http://schemas.openxmlformats.org/package/2006/metadata/core-properties"/>
    <ds:schemaRef ds:uri="http://www.w3.org/XML/1998/namespace"/>
    <ds:schemaRef ds:uri="http://purl.org/dc/dcmitype/"/>
    <ds:schemaRef ds:uri="http://schemas.microsoft.com/office/2006/documentManagement/types"/>
    <ds:schemaRef ds:uri="http://purl.org/dc/terms/"/>
    <ds:schemaRef ds:uri="http://schemas.microsoft.com/office/infopath/2007/PartnerControls"/>
    <ds:schemaRef ds:uri="40753fda-f579-4bb9-aa37-7b314b45a769"/>
    <ds:schemaRef ds:uri="http://schemas.microsoft.com/office/2006/metadata/properties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TotalEnergies AA - Bleu</Template>
  <TotalTime>4536</TotalTime>
  <Words>245</Words>
  <Application>Microsoft Office PowerPoint</Application>
  <PresentationFormat>Grand écran</PresentationFormat>
  <Paragraphs>43</Paragraphs>
  <Slides>4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4</vt:i4>
      </vt:variant>
    </vt:vector>
  </HeadingPairs>
  <TitlesOfParts>
    <vt:vector size="12" baseType="lpstr">
      <vt:lpstr>Arial</vt:lpstr>
      <vt:lpstr>Arial MT Light</vt:lpstr>
      <vt:lpstr>Wingdings</vt:lpstr>
      <vt:lpstr>TotalEnergies AA - Bleu</vt:lpstr>
      <vt:lpstr>TotalEnergies AA - Rouge</vt:lpstr>
      <vt:lpstr>TotalEnergies AA - Vert</vt:lpstr>
      <vt:lpstr>TotalEnergies AA - Orange</vt:lpstr>
      <vt:lpstr>1_TotalEnergies AA - Rouge</vt:lpstr>
      <vt:lpstr>Présentation PowerPoint</vt:lpstr>
      <vt:lpstr>The Golden Rule Body Mechanics &amp; Tools</vt:lpstr>
      <vt:lpstr>The essence of Golden Rule 3</vt:lpstr>
      <vt:lpstr>Examples of risks associated with body mechanics and tools in offices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Titre de votre présentation  sur plusieurs lignes [Arial 32 pt regular] lorem ipsum dolor sit amet</dc:title>
  <dc:creator>Josephine Beauchesne</dc:creator>
  <cp:lastModifiedBy>Alexandra PAPILLON</cp:lastModifiedBy>
  <cp:revision>616</cp:revision>
  <cp:lastPrinted>2021-09-13T12:46:09Z</cp:lastPrinted>
  <dcterms:created xsi:type="dcterms:W3CDTF">2021-08-30T17:14:08Z</dcterms:created>
  <dcterms:modified xsi:type="dcterms:W3CDTF">2022-12-01T09:00:31Z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2b30ed1b-e95f-40b5-af89-828263f287a7_Enabled">
    <vt:lpwstr>true</vt:lpwstr>
  </property>
  <property fmtid="{D5CDD505-2E9C-101B-9397-08002B2CF9AE}" pid="3" name="MSIP_Label_2b30ed1b-e95f-40b5-af89-828263f287a7_SetDate">
    <vt:lpwstr>2021-09-08T09:51:31Z</vt:lpwstr>
  </property>
  <property fmtid="{D5CDD505-2E9C-101B-9397-08002B2CF9AE}" pid="4" name="MSIP_Label_2b30ed1b-e95f-40b5-af89-828263f287a7_Method">
    <vt:lpwstr>Standard</vt:lpwstr>
  </property>
  <property fmtid="{D5CDD505-2E9C-101B-9397-08002B2CF9AE}" pid="5" name="MSIP_Label_2b30ed1b-e95f-40b5-af89-828263f287a7_Name">
    <vt:lpwstr>2b30ed1b-e95f-40b5-af89-828263f287a7</vt:lpwstr>
  </property>
  <property fmtid="{D5CDD505-2E9C-101B-9397-08002B2CF9AE}" pid="6" name="MSIP_Label_2b30ed1b-e95f-40b5-af89-828263f287a7_SiteId">
    <vt:lpwstr>329e91b0-e21f-48fb-a071-456717ecc28e</vt:lpwstr>
  </property>
  <property fmtid="{D5CDD505-2E9C-101B-9397-08002B2CF9AE}" pid="7" name="MSIP_Label_2b30ed1b-e95f-40b5-af89-828263f287a7_ActionId">
    <vt:lpwstr>0d5f9d8b-7c4d-492f-9999-41f8c64aaae1</vt:lpwstr>
  </property>
  <property fmtid="{D5CDD505-2E9C-101B-9397-08002B2CF9AE}" pid="8" name="MSIP_Label_2b30ed1b-e95f-40b5-af89-828263f287a7_ContentBits">
    <vt:lpwstr>0</vt:lpwstr>
  </property>
  <property fmtid="{D5CDD505-2E9C-101B-9397-08002B2CF9AE}" pid="9" name="ContentTypeId">
    <vt:lpwstr>0x0101001214F54EC3176342AA69E46BF095A846</vt:lpwstr>
  </property>
  <property fmtid="{D5CDD505-2E9C-101B-9397-08002B2CF9AE}" pid="10" name="MediaServiceImageTags">
    <vt:lpwstr/>
  </property>
</Properties>
</file>