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13"/>
  </p:notesMasterIdLst>
  <p:handoutMasterIdLst>
    <p:handoutMasterId r:id="rId14"/>
  </p:handoutMasterIdLst>
  <p:sldIdLst>
    <p:sldId id="2134805767" r:id="rId9"/>
    <p:sldId id="2134805710" r:id="rId10"/>
    <p:sldId id="2134805714" r:id="rId11"/>
    <p:sldId id="2134805795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laire MAIRET" initials="CM" lastIdx="3" clrIdx="6">
    <p:extLst>
      <p:ext uri="{19B8F6BF-5375-455C-9EA6-DF929625EA0E}">
        <p15:presenceInfo xmlns:p15="http://schemas.microsoft.com/office/powerpoint/2012/main" userId="S::claire.mairet@total.com::b91d9db2-e41b-4c98-9525-27312980cc2f" providerId="AD"/>
      </p:ext>
    </p:extLst>
  </p:cmAuthor>
  <p:cmAuthor id="1" name="Tatiana MIR" initials="TM" lastIdx="80" clrIdx="0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2" name="Cyril DE-COATPONT" initials="CDC" lastIdx="17" clrIdx="1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3" name="Michiel DE KOSTER" initials="MDK" lastIdx="10" clrIdx="2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  <p:cmAuthor id="4" name="David DOYONNAS" initials="DD" lastIdx="25" clrIdx="3">
    <p:extLst>
      <p:ext uri="{19B8F6BF-5375-455C-9EA6-DF929625EA0E}">
        <p15:presenceInfo xmlns:p15="http://schemas.microsoft.com/office/powerpoint/2012/main" userId="S::david.doyonnas@totalenergies.com::50d04fe7-e08d-4de1-95c9-593ebd14dc57" providerId="AD"/>
      </p:ext>
    </p:extLst>
  </p:cmAuthor>
  <p:cmAuthor id="5" name="Cyril DE-COATPONT" initials="CDC [2]" lastIdx="7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Alexandra PAPILLON" initials="AP" lastIdx="7" clrIdx="5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321"/>
    <a:srgbClr val="374649"/>
    <a:srgbClr val="354649"/>
    <a:srgbClr val="354D56"/>
    <a:srgbClr val="71BF44"/>
    <a:srgbClr val="E3F2DA"/>
    <a:srgbClr val="525251"/>
    <a:srgbClr val="78888E"/>
    <a:srgbClr val="6CA1E4"/>
    <a:srgbClr val="A8A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80CE7-B61D-433D-9765-7CD87A2E0810}" v="8" dt="2022-12-01T08:58:56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85993" autoAdjust="0"/>
  </p:normalViewPr>
  <p:slideViewPr>
    <p:cSldViewPr snapToGrid="0">
      <p:cViewPr varScale="1">
        <p:scale>
          <a:sx n="66" d="100"/>
          <a:sy n="66" d="100"/>
        </p:scale>
        <p:origin x="4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PAPILLON" userId="6ed42675-17a0-4139-8016-992ac43c869f" providerId="ADAL" clId="{9E680CE7-B61D-433D-9765-7CD87A2E0810}"/>
    <pc:docChg chg="undo redo custSel addSld delSld modSld">
      <pc:chgData name="Alexandra PAPILLON" userId="6ed42675-17a0-4139-8016-992ac43c869f" providerId="ADAL" clId="{9E680CE7-B61D-433D-9765-7CD87A2E0810}" dt="2022-12-01T09:00:27.756" v="384" actId="20577"/>
      <pc:docMkLst>
        <pc:docMk/>
      </pc:docMkLst>
      <pc:sldChg chg="addSp delSp modSp add mod">
        <pc:chgData name="Alexandra PAPILLON" userId="6ed42675-17a0-4139-8016-992ac43c869f" providerId="ADAL" clId="{9E680CE7-B61D-433D-9765-7CD87A2E0810}" dt="2022-12-01T08:51:07.761" v="217" actId="1038"/>
        <pc:sldMkLst>
          <pc:docMk/>
          <pc:sldMk cId="3848476589" sldId="2134805710"/>
        </pc:sldMkLst>
        <pc:spChg chg="mod">
          <ac:chgData name="Alexandra PAPILLON" userId="6ed42675-17a0-4139-8016-992ac43c869f" providerId="ADAL" clId="{9E680CE7-B61D-433D-9765-7CD87A2E0810}" dt="2022-12-01T08:49:44.332" v="109"/>
          <ac:spMkLst>
            <pc:docMk/>
            <pc:sldMk cId="3848476589" sldId="2134805710"/>
            <ac:spMk id="21" creationId="{51B40DFC-80DD-49EC-BC1D-F0E6D7E875A7}"/>
          </ac:spMkLst>
        </pc:spChg>
        <pc:spChg chg="mod">
          <ac:chgData name="Alexandra PAPILLON" userId="6ed42675-17a0-4139-8016-992ac43c869f" providerId="ADAL" clId="{9E680CE7-B61D-433D-9765-7CD87A2E0810}" dt="2022-12-01T08:50:08.641" v="114"/>
          <ac:spMkLst>
            <pc:docMk/>
            <pc:sldMk cId="3848476589" sldId="2134805710"/>
            <ac:spMk id="24" creationId="{B8C3A1DD-A1E3-48A6-BE7B-066B5EED8B28}"/>
          </ac:spMkLst>
        </pc:spChg>
        <pc:spChg chg="mod">
          <ac:chgData name="Alexandra PAPILLON" userId="6ed42675-17a0-4139-8016-992ac43c869f" providerId="ADAL" clId="{9E680CE7-B61D-433D-9765-7CD87A2E0810}" dt="2022-12-01T08:49:09.168" v="108" actId="20577"/>
          <ac:spMkLst>
            <pc:docMk/>
            <pc:sldMk cId="3848476589" sldId="2134805710"/>
            <ac:spMk id="27" creationId="{AF50B1B0-06A6-C045-A908-F2ABF98C6817}"/>
          </ac:spMkLst>
        </pc:spChg>
        <pc:picChg chg="add mod ord">
          <ac:chgData name="Alexandra PAPILLON" userId="6ed42675-17a0-4139-8016-992ac43c869f" providerId="ADAL" clId="{9E680CE7-B61D-433D-9765-7CD87A2E0810}" dt="2022-12-01T08:51:07.761" v="217" actId="1038"/>
          <ac:picMkLst>
            <pc:docMk/>
            <pc:sldMk cId="3848476589" sldId="2134805710"/>
            <ac:picMk id="17" creationId="{B9992106-1E38-4121-A388-98650355442B}"/>
          </ac:picMkLst>
        </pc:picChg>
        <pc:picChg chg="del">
          <ac:chgData name="Alexandra PAPILLON" userId="6ed42675-17a0-4139-8016-992ac43c869f" providerId="ADAL" clId="{9E680CE7-B61D-433D-9765-7CD87A2E0810}" dt="2022-12-01T08:50:19.512" v="115" actId="478"/>
          <ac:picMkLst>
            <pc:docMk/>
            <pc:sldMk cId="3848476589" sldId="2134805710"/>
            <ac:picMk id="23" creationId="{A9F8592F-FB9D-4C8E-B3B0-9C96F3E2453E}"/>
          </ac:picMkLst>
        </pc:picChg>
      </pc:sldChg>
      <pc:sldChg chg="addSp delSp modSp add mod">
        <pc:chgData name="Alexandra PAPILLON" userId="6ed42675-17a0-4139-8016-992ac43c869f" providerId="ADAL" clId="{9E680CE7-B61D-433D-9765-7CD87A2E0810}" dt="2022-12-01T08:55:35.724" v="312"/>
        <pc:sldMkLst>
          <pc:docMk/>
          <pc:sldMk cId="1376307639" sldId="2134805714"/>
        </pc:sldMkLst>
        <pc:spChg chg="mod">
          <ac:chgData name="Alexandra PAPILLON" userId="6ed42675-17a0-4139-8016-992ac43c869f" providerId="ADAL" clId="{9E680CE7-B61D-433D-9765-7CD87A2E0810}" dt="2022-12-01T08:51:50.384" v="220" actId="20577"/>
          <ac:spMkLst>
            <pc:docMk/>
            <pc:sldMk cId="1376307639" sldId="2134805714"/>
            <ac:spMk id="3" creationId="{1026347A-7F06-4819-9CED-D05E061BD65F}"/>
          </ac:spMkLst>
        </pc:spChg>
        <pc:spChg chg="mod">
          <ac:chgData name="Alexandra PAPILLON" userId="6ed42675-17a0-4139-8016-992ac43c869f" providerId="ADAL" clId="{9E680CE7-B61D-433D-9765-7CD87A2E0810}" dt="2022-12-01T08:53:02.225" v="258" actId="20577"/>
          <ac:spMkLst>
            <pc:docMk/>
            <pc:sldMk cId="1376307639" sldId="2134805714"/>
            <ac:spMk id="4" creationId="{C07678AB-75D3-4D2B-BCD4-0EAC267DE67E}"/>
          </ac:spMkLst>
        </pc:spChg>
        <pc:spChg chg="mod">
          <ac:chgData name="Alexandra PAPILLON" userId="6ed42675-17a0-4139-8016-992ac43c869f" providerId="ADAL" clId="{9E680CE7-B61D-433D-9765-7CD87A2E0810}" dt="2022-12-01T08:53:16.380" v="259" actId="108"/>
          <ac:spMkLst>
            <pc:docMk/>
            <pc:sldMk cId="1376307639" sldId="2134805714"/>
            <ac:spMk id="9" creationId="{7B1CE740-E8F9-4AA8-89F5-8F692563F6B5}"/>
          </ac:spMkLst>
        </pc:spChg>
        <pc:spChg chg="mod">
          <ac:chgData name="Alexandra PAPILLON" userId="6ed42675-17a0-4139-8016-992ac43c869f" providerId="ADAL" clId="{9E680CE7-B61D-433D-9765-7CD87A2E0810}" dt="2022-12-01T08:54:35.264" v="297" actId="1036"/>
          <ac:spMkLst>
            <pc:docMk/>
            <pc:sldMk cId="1376307639" sldId="2134805714"/>
            <ac:spMk id="11" creationId="{25361002-F493-413A-9D53-537A6A027627}"/>
          </ac:spMkLst>
        </pc:spChg>
        <pc:spChg chg="del">
          <ac:chgData name="Alexandra PAPILLON" userId="6ed42675-17a0-4139-8016-992ac43c869f" providerId="ADAL" clId="{9E680CE7-B61D-433D-9765-7CD87A2E0810}" dt="2022-12-01T08:53:34.798" v="260" actId="478"/>
          <ac:spMkLst>
            <pc:docMk/>
            <pc:sldMk cId="1376307639" sldId="2134805714"/>
            <ac:spMk id="12" creationId="{99E275C2-EDF8-4E61-955A-07E2264E98C9}"/>
          </ac:spMkLst>
        </pc:spChg>
        <pc:spChg chg="mod">
          <ac:chgData name="Alexandra PAPILLON" userId="6ed42675-17a0-4139-8016-992ac43c869f" providerId="ADAL" clId="{9E680CE7-B61D-433D-9765-7CD87A2E0810}" dt="2022-12-01T08:54:35.264" v="297" actId="1036"/>
          <ac:spMkLst>
            <pc:docMk/>
            <pc:sldMk cId="1376307639" sldId="2134805714"/>
            <ac:spMk id="15" creationId="{AD5AC683-5DA5-4466-83A2-E0D4BDAA0433}"/>
          </ac:spMkLst>
        </pc:spChg>
        <pc:spChg chg="mod">
          <ac:chgData name="Alexandra PAPILLON" userId="6ed42675-17a0-4139-8016-992ac43c869f" providerId="ADAL" clId="{9E680CE7-B61D-433D-9765-7CD87A2E0810}" dt="2022-12-01T08:52:09.566" v="221" actId="208"/>
          <ac:spMkLst>
            <pc:docMk/>
            <pc:sldMk cId="1376307639" sldId="2134805714"/>
            <ac:spMk id="16" creationId="{A4DA5E6D-5AFA-4BA3-8089-5973A20D63FD}"/>
          </ac:spMkLst>
        </pc:spChg>
        <pc:spChg chg="del">
          <ac:chgData name="Alexandra PAPILLON" userId="6ed42675-17a0-4139-8016-992ac43c869f" providerId="ADAL" clId="{9E680CE7-B61D-433D-9765-7CD87A2E0810}" dt="2022-12-01T08:54:44.868" v="298" actId="478"/>
          <ac:spMkLst>
            <pc:docMk/>
            <pc:sldMk cId="1376307639" sldId="2134805714"/>
            <ac:spMk id="17" creationId="{B81A1702-F9CA-4319-831F-1E3D8EF5B67E}"/>
          </ac:spMkLst>
        </pc:spChg>
        <pc:spChg chg="del">
          <ac:chgData name="Alexandra PAPILLON" userId="6ed42675-17a0-4139-8016-992ac43c869f" providerId="ADAL" clId="{9E680CE7-B61D-433D-9765-7CD87A2E0810}" dt="2022-12-01T08:54:44.868" v="298" actId="478"/>
          <ac:spMkLst>
            <pc:docMk/>
            <pc:sldMk cId="1376307639" sldId="2134805714"/>
            <ac:spMk id="18" creationId="{CA9673B4-87C4-4590-8F5A-039E6C0F8825}"/>
          </ac:spMkLst>
        </pc:spChg>
        <pc:spChg chg="del">
          <ac:chgData name="Alexandra PAPILLON" userId="6ed42675-17a0-4139-8016-992ac43c869f" providerId="ADAL" clId="{9E680CE7-B61D-433D-9765-7CD87A2E0810}" dt="2022-12-01T08:53:34.798" v="260" actId="478"/>
          <ac:spMkLst>
            <pc:docMk/>
            <pc:sldMk cId="1376307639" sldId="2134805714"/>
            <ac:spMk id="19" creationId="{F54021E6-5C3B-4499-9F3D-AA3AA1BF941D}"/>
          </ac:spMkLst>
        </pc:spChg>
        <pc:spChg chg="mod">
          <ac:chgData name="Alexandra PAPILLON" userId="6ed42675-17a0-4139-8016-992ac43c869f" providerId="ADAL" clId="{9E680CE7-B61D-433D-9765-7CD87A2E0810}" dt="2022-12-01T08:53:37.504" v="261" actId="20577"/>
          <ac:spMkLst>
            <pc:docMk/>
            <pc:sldMk cId="1376307639" sldId="2134805714"/>
            <ac:spMk id="20" creationId="{C2789C66-1198-464A-8712-007C167533CF}"/>
          </ac:spMkLst>
        </pc:spChg>
        <pc:spChg chg="del">
          <ac:chgData name="Alexandra PAPILLON" userId="6ed42675-17a0-4139-8016-992ac43c869f" providerId="ADAL" clId="{9E680CE7-B61D-433D-9765-7CD87A2E0810}" dt="2022-12-01T08:53:34.798" v="260" actId="478"/>
          <ac:spMkLst>
            <pc:docMk/>
            <pc:sldMk cId="1376307639" sldId="2134805714"/>
            <ac:spMk id="21" creationId="{7D119F95-3693-49C4-A1B5-F64D4DC0FEA7}"/>
          </ac:spMkLst>
        </pc:spChg>
        <pc:spChg chg="add mod">
          <ac:chgData name="Alexandra PAPILLON" userId="6ed42675-17a0-4139-8016-992ac43c869f" providerId="ADAL" clId="{9E680CE7-B61D-433D-9765-7CD87A2E0810}" dt="2022-12-01T08:53:47.851" v="262"/>
          <ac:spMkLst>
            <pc:docMk/>
            <pc:sldMk cId="1376307639" sldId="2134805714"/>
            <ac:spMk id="25" creationId="{99A2334F-4487-4AAE-9EA7-9CD090715A58}"/>
          </ac:spMkLst>
        </pc:spChg>
        <pc:spChg chg="add mod">
          <ac:chgData name="Alexandra PAPILLON" userId="6ed42675-17a0-4139-8016-992ac43c869f" providerId="ADAL" clId="{9E680CE7-B61D-433D-9765-7CD87A2E0810}" dt="2022-12-01T08:53:47.851" v="262"/>
          <ac:spMkLst>
            <pc:docMk/>
            <pc:sldMk cId="1376307639" sldId="2134805714"/>
            <ac:spMk id="26" creationId="{08A9A1CE-FFED-4BFB-9EF0-51DF8DE99109}"/>
          </ac:spMkLst>
        </pc:spChg>
        <pc:spChg chg="add mod">
          <ac:chgData name="Alexandra PAPILLON" userId="6ed42675-17a0-4139-8016-992ac43c869f" providerId="ADAL" clId="{9E680CE7-B61D-433D-9765-7CD87A2E0810}" dt="2022-12-01T08:53:47.851" v="262"/>
          <ac:spMkLst>
            <pc:docMk/>
            <pc:sldMk cId="1376307639" sldId="2134805714"/>
            <ac:spMk id="27" creationId="{CE2D07AA-2BCC-44B6-80C8-27CE865E1B30}"/>
          </ac:spMkLst>
        </pc:spChg>
        <pc:spChg chg="add mod">
          <ac:chgData name="Alexandra PAPILLON" userId="6ed42675-17a0-4139-8016-992ac43c869f" providerId="ADAL" clId="{9E680CE7-B61D-433D-9765-7CD87A2E0810}" dt="2022-12-01T08:55:04.969" v="300"/>
          <ac:spMkLst>
            <pc:docMk/>
            <pc:sldMk cId="1376307639" sldId="2134805714"/>
            <ac:spMk id="30" creationId="{5C1414D4-4DD4-486A-A32C-5770EF4BA54D}"/>
          </ac:spMkLst>
        </pc:spChg>
        <pc:spChg chg="add mod">
          <ac:chgData name="Alexandra PAPILLON" userId="6ed42675-17a0-4139-8016-992ac43c869f" providerId="ADAL" clId="{9E680CE7-B61D-433D-9765-7CD87A2E0810}" dt="2022-12-01T08:55:10.432" v="305" actId="20577"/>
          <ac:spMkLst>
            <pc:docMk/>
            <pc:sldMk cId="1376307639" sldId="2134805714"/>
            <ac:spMk id="31" creationId="{C947AB07-53FD-4AEC-90A5-71E1D4220273}"/>
          </ac:spMkLst>
        </pc:spChg>
        <pc:spChg chg="add mod">
          <ac:chgData name="Alexandra PAPILLON" userId="6ed42675-17a0-4139-8016-992ac43c869f" providerId="ADAL" clId="{9E680CE7-B61D-433D-9765-7CD87A2E0810}" dt="2022-12-01T08:55:27.002" v="311" actId="14100"/>
          <ac:spMkLst>
            <pc:docMk/>
            <pc:sldMk cId="1376307639" sldId="2134805714"/>
            <ac:spMk id="33" creationId="{667F8169-09C3-4560-839E-1380BF03E58A}"/>
          </ac:spMkLst>
        </pc:spChg>
        <pc:spChg chg="add mod">
          <ac:chgData name="Alexandra PAPILLON" userId="6ed42675-17a0-4139-8016-992ac43c869f" providerId="ADAL" clId="{9E680CE7-B61D-433D-9765-7CD87A2E0810}" dt="2022-12-01T08:55:20.186" v="306"/>
          <ac:spMkLst>
            <pc:docMk/>
            <pc:sldMk cId="1376307639" sldId="2134805714"/>
            <ac:spMk id="34" creationId="{634AC1DD-BA6E-4087-AB3A-25669704B773}"/>
          </ac:spMkLst>
        </pc:spChg>
        <pc:spChg chg="add mod">
          <ac:chgData name="Alexandra PAPILLON" userId="6ed42675-17a0-4139-8016-992ac43c869f" providerId="ADAL" clId="{9E680CE7-B61D-433D-9765-7CD87A2E0810}" dt="2022-12-01T08:54:51.487" v="299"/>
          <ac:spMkLst>
            <pc:docMk/>
            <pc:sldMk cId="1376307639" sldId="2134805714"/>
            <ac:spMk id="35" creationId="{3BB621DB-94CF-42F4-A397-4B2549664635}"/>
          </ac:spMkLst>
        </pc:spChg>
        <pc:spChg chg="add mod">
          <ac:chgData name="Alexandra PAPILLON" userId="6ed42675-17a0-4139-8016-992ac43c869f" providerId="ADAL" clId="{9E680CE7-B61D-433D-9765-7CD87A2E0810}" dt="2022-12-01T08:55:35.724" v="312"/>
          <ac:spMkLst>
            <pc:docMk/>
            <pc:sldMk cId="1376307639" sldId="2134805714"/>
            <ac:spMk id="36" creationId="{63B9EA21-7275-4C9F-A99D-8E65E608ED03}"/>
          </ac:spMkLst>
        </pc:spChg>
        <pc:picChg chg="del">
          <ac:chgData name="Alexandra PAPILLON" userId="6ed42675-17a0-4139-8016-992ac43c869f" providerId="ADAL" clId="{9E680CE7-B61D-433D-9765-7CD87A2E0810}" dt="2022-12-01T08:52:21.388" v="222" actId="478"/>
          <ac:picMkLst>
            <pc:docMk/>
            <pc:sldMk cId="1376307639" sldId="2134805714"/>
            <ac:picMk id="5" creationId="{4A57CE21-FEBC-4742-B8B3-A3B39B30C559}"/>
          </ac:picMkLst>
        </pc:picChg>
        <pc:picChg chg="del">
          <ac:chgData name="Alexandra PAPILLON" userId="6ed42675-17a0-4139-8016-992ac43c869f" providerId="ADAL" clId="{9E680CE7-B61D-433D-9765-7CD87A2E0810}" dt="2022-12-01T08:53:34.798" v="260" actId="478"/>
          <ac:picMkLst>
            <pc:docMk/>
            <pc:sldMk cId="1376307639" sldId="2134805714"/>
            <ac:picMk id="22" creationId="{D63E42F6-F7DF-42AA-A9AB-0CE1BDEF9D56}"/>
          </ac:picMkLst>
        </pc:picChg>
        <pc:picChg chg="del">
          <ac:chgData name="Alexandra PAPILLON" userId="6ed42675-17a0-4139-8016-992ac43c869f" providerId="ADAL" clId="{9E680CE7-B61D-433D-9765-7CD87A2E0810}" dt="2022-12-01T08:53:34.798" v="260" actId="478"/>
          <ac:picMkLst>
            <pc:docMk/>
            <pc:sldMk cId="1376307639" sldId="2134805714"/>
            <ac:picMk id="23" creationId="{CE2AD9C3-CAE0-4558-9E2B-DF52A3E3D9DE}"/>
          </ac:picMkLst>
        </pc:picChg>
        <pc:picChg chg="add mod ord">
          <ac:chgData name="Alexandra PAPILLON" userId="6ed42675-17a0-4139-8016-992ac43c869f" providerId="ADAL" clId="{9E680CE7-B61D-433D-9765-7CD87A2E0810}" dt="2022-12-01T08:52:44.289" v="234" actId="1038"/>
          <ac:picMkLst>
            <pc:docMk/>
            <pc:sldMk cId="1376307639" sldId="2134805714"/>
            <ac:picMk id="24" creationId="{1C9E46C9-B649-4E41-B0BF-779CC58CD653}"/>
          </ac:picMkLst>
        </pc:picChg>
        <pc:picChg chg="add mod">
          <ac:chgData name="Alexandra PAPILLON" userId="6ed42675-17a0-4139-8016-992ac43c869f" providerId="ADAL" clId="{9E680CE7-B61D-433D-9765-7CD87A2E0810}" dt="2022-12-01T08:53:47.851" v="262"/>
          <ac:picMkLst>
            <pc:docMk/>
            <pc:sldMk cId="1376307639" sldId="2134805714"/>
            <ac:picMk id="28" creationId="{6DCE0EE3-86F3-4719-9A40-78B2778912B5}"/>
          </ac:picMkLst>
        </pc:picChg>
        <pc:picChg chg="add mod">
          <ac:chgData name="Alexandra PAPILLON" userId="6ed42675-17a0-4139-8016-992ac43c869f" providerId="ADAL" clId="{9E680CE7-B61D-433D-9765-7CD87A2E0810}" dt="2022-12-01T08:53:47.851" v="262"/>
          <ac:picMkLst>
            <pc:docMk/>
            <pc:sldMk cId="1376307639" sldId="2134805714"/>
            <ac:picMk id="29" creationId="{439C609C-3342-48C6-A1C4-265C34CB7323}"/>
          </ac:picMkLst>
        </pc:picChg>
        <pc:picChg chg="add mod">
          <ac:chgData name="Alexandra PAPILLON" userId="6ed42675-17a0-4139-8016-992ac43c869f" providerId="ADAL" clId="{9E680CE7-B61D-433D-9765-7CD87A2E0810}" dt="2022-12-01T08:54:51.487" v="299"/>
          <ac:picMkLst>
            <pc:docMk/>
            <pc:sldMk cId="1376307639" sldId="2134805714"/>
            <ac:picMk id="32" creationId="{C5780F45-44F0-42C6-B181-68F853BFE8AB}"/>
          </ac:picMkLst>
        </pc:picChg>
        <pc:picChg chg="add mod">
          <ac:chgData name="Alexandra PAPILLON" userId="6ed42675-17a0-4139-8016-992ac43c869f" providerId="ADAL" clId="{9E680CE7-B61D-433D-9765-7CD87A2E0810}" dt="2022-12-01T08:54:51.487" v="299"/>
          <ac:picMkLst>
            <pc:docMk/>
            <pc:sldMk cId="1376307639" sldId="2134805714"/>
            <ac:picMk id="37" creationId="{18476E7F-2023-4FFD-9000-39D1E7E3427C}"/>
          </ac:picMkLst>
        </pc:picChg>
        <pc:picChg chg="add mod">
          <ac:chgData name="Alexandra PAPILLON" userId="6ed42675-17a0-4139-8016-992ac43c869f" providerId="ADAL" clId="{9E680CE7-B61D-433D-9765-7CD87A2E0810}" dt="2022-12-01T08:54:51.487" v="299"/>
          <ac:picMkLst>
            <pc:docMk/>
            <pc:sldMk cId="1376307639" sldId="2134805714"/>
            <ac:picMk id="38" creationId="{A8534BEA-42CA-45A8-AB4A-5D366A164559}"/>
          </ac:picMkLst>
        </pc:picChg>
      </pc:sldChg>
      <pc:sldChg chg="del">
        <pc:chgData name="Alexandra PAPILLON" userId="6ed42675-17a0-4139-8016-992ac43c869f" providerId="ADAL" clId="{9E680CE7-B61D-433D-9765-7CD87A2E0810}" dt="2022-12-01T08:56:12.479" v="327" actId="47"/>
        <pc:sldMkLst>
          <pc:docMk/>
          <pc:sldMk cId="3279526026" sldId="2134805739"/>
        </pc:sldMkLst>
      </pc:sldChg>
      <pc:sldChg chg="del">
        <pc:chgData name="Alexandra PAPILLON" userId="6ed42675-17a0-4139-8016-992ac43c869f" providerId="ADAL" clId="{9E680CE7-B61D-433D-9765-7CD87A2E0810}" dt="2022-12-01T08:56:13.391" v="328" actId="47"/>
        <pc:sldMkLst>
          <pc:docMk/>
          <pc:sldMk cId="1178689068" sldId="2134805748"/>
        </pc:sldMkLst>
      </pc:sldChg>
      <pc:sldChg chg="del">
        <pc:chgData name="Alexandra PAPILLON" userId="6ed42675-17a0-4139-8016-992ac43c869f" providerId="ADAL" clId="{9E680CE7-B61D-433D-9765-7CD87A2E0810}" dt="2022-12-01T08:56:04.983" v="316" actId="47"/>
        <pc:sldMkLst>
          <pc:docMk/>
          <pc:sldMk cId="1527423765" sldId="2134805757"/>
        </pc:sldMkLst>
      </pc:sldChg>
      <pc:sldChg chg="del">
        <pc:chgData name="Alexandra PAPILLON" userId="6ed42675-17a0-4139-8016-992ac43c869f" providerId="ADAL" clId="{9E680CE7-B61D-433D-9765-7CD87A2E0810}" dt="2022-12-01T08:56:06.436" v="318" actId="47"/>
        <pc:sldMkLst>
          <pc:docMk/>
          <pc:sldMk cId="4163919738" sldId="2134805758"/>
        </pc:sldMkLst>
      </pc:sldChg>
      <pc:sldChg chg="modSp mod">
        <pc:chgData name="Alexandra PAPILLON" userId="6ed42675-17a0-4139-8016-992ac43c869f" providerId="ADAL" clId="{9E680CE7-B61D-433D-9765-7CD87A2E0810}" dt="2022-12-01T08:48:18.241" v="67" actId="6549"/>
        <pc:sldMkLst>
          <pc:docMk/>
          <pc:sldMk cId="3004514661" sldId="2134805767"/>
        </pc:sldMkLst>
        <pc:spChg chg="mod">
          <ac:chgData name="Alexandra PAPILLON" userId="6ed42675-17a0-4139-8016-992ac43c869f" providerId="ADAL" clId="{9E680CE7-B61D-433D-9765-7CD87A2E0810}" dt="2022-12-01T08:48:09.504" v="7" actId="20577"/>
          <ac:spMkLst>
            <pc:docMk/>
            <pc:sldMk cId="3004514661" sldId="2134805767"/>
            <ac:spMk id="6" creationId="{0A77405E-6FA2-2642-88F5-70A68628BCDD}"/>
          </ac:spMkLst>
        </pc:spChg>
        <pc:spChg chg="mod">
          <ac:chgData name="Alexandra PAPILLON" userId="6ed42675-17a0-4139-8016-992ac43c869f" providerId="ADAL" clId="{9E680CE7-B61D-433D-9765-7CD87A2E0810}" dt="2022-12-01T08:48:18.241" v="67" actId="6549"/>
          <ac:spMkLst>
            <pc:docMk/>
            <pc:sldMk cId="3004514661" sldId="2134805767"/>
            <ac:spMk id="14" creationId="{43A97237-37D7-0B48-A2E9-CCF167850641}"/>
          </ac:spMkLst>
        </pc:spChg>
      </pc:sldChg>
      <pc:sldChg chg="del">
        <pc:chgData name="Alexandra PAPILLON" userId="6ed42675-17a0-4139-8016-992ac43c869f" providerId="ADAL" clId="{9E680CE7-B61D-433D-9765-7CD87A2E0810}" dt="2022-12-01T08:48:21.672" v="68" actId="47"/>
        <pc:sldMkLst>
          <pc:docMk/>
          <pc:sldMk cId="1180370113" sldId="2134805768"/>
        </pc:sldMkLst>
      </pc:sldChg>
      <pc:sldChg chg="del">
        <pc:chgData name="Alexandra PAPILLON" userId="6ed42675-17a0-4139-8016-992ac43c869f" providerId="ADAL" clId="{9E680CE7-B61D-433D-9765-7CD87A2E0810}" dt="2022-12-01T08:51:28.755" v="218" actId="47"/>
        <pc:sldMkLst>
          <pc:docMk/>
          <pc:sldMk cId="106279514" sldId="2134805769"/>
        </pc:sldMkLst>
      </pc:sldChg>
      <pc:sldChg chg="del">
        <pc:chgData name="Alexandra PAPILLON" userId="6ed42675-17a0-4139-8016-992ac43c869f" providerId="ADAL" clId="{9E680CE7-B61D-433D-9765-7CD87A2E0810}" dt="2022-12-01T08:55:45.756" v="313" actId="47"/>
        <pc:sldMkLst>
          <pc:docMk/>
          <pc:sldMk cId="2332208611" sldId="2134805770"/>
        </pc:sldMkLst>
      </pc:sldChg>
      <pc:sldChg chg="del">
        <pc:chgData name="Alexandra PAPILLON" userId="6ed42675-17a0-4139-8016-992ac43c869f" providerId="ADAL" clId="{9E680CE7-B61D-433D-9765-7CD87A2E0810}" dt="2022-12-01T08:56:04.512" v="315" actId="47"/>
        <pc:sldMkLst>
          <pc:docMk/>
          <pc:sldMk cId="1232940113" sldId="2134805771"/>
        </pc:sldMkLst>
      </pc:sldChg>
      <pc:sldChg chg="del">
        <pc:chgData name="Alexandra PAPILLON" userId="6ed42675-17a0-4139-8016-992ac43c869f" providerId="ADAL" clId="{9E680CE7-B61D-433D-9765-7CD87A2E0810}" dt="2022-12-01T08:56:06.046" v="317" actId="47"/>
        <pc:sldMkLst>
          <pc:docMk/>
          <pc:sldMk cId="2406595206" sldId="2134805772"/>
        </pc:sldMkLst>
      </pc:sldChg>
      <pc:sldChg chg="del">
        <pc:chgData name="Alexandra PAPILLON" userId="6ed42675-17a0-4139-8016-992ac43c869f" providerId="ADAL" clId="{9E680CE7-B61D-433D-9765-7CD87A2E0810}" dt="2022-12-01T08:56:07.445" v="321" actId="47"/>
        <pc:sldMkLst>
          <pc:docMk/>
          <pc:sldMk cId="3060567765" sldId="2134805774"/>
        </pc:sldMkLst>
      </pc:sldChg>
      <pc:sldChg chg="del">
        <pc:chgData name="Alexandra PAPILLON" userId="6ed42675-17a0-4139-8016-992ac43c869f" providerId="ADAL" clId="{9E680CE7-B61D-433D-9765-7CD87A2E0810}" dt="2022-12-01T08:56:07.969" v="323" actId="47"/>
        <pc:sldMkLst>
          <pc:docMk/>
          <pc:sldMk cId="3318589197" sldId="2134805776"/>
        </pc:sldMkLst>
      </pc:sldChg>
      <pc:sldChg chg="del">
        <pc:chgData name="Alexandra PAPILLON" userId="6ed42675-17a0-4139-8016-992ac43c869f" providerId="ADAL" clId="{9E680CE7-B61D-433D-9765-7CD87A2E0810}" dt="2022-12-01T08:56:08.229" v="324" actId="47"/>
        <pc:sldMkLst>
          <pc:docMk/>
          <pc:sldMk cId="3364972037" sldId="2134805777"/>
        </pc:sldMkLst>
      </pc:sldChg>
      <pc:sldChg chg="del">
        <pc:chgData name="Alexandra PAPILLON" userId="6ed42675-17a0-4139-8016-992ac43c869f" providerId="ADAL" clId="{9E680CE7-B61D-433D-9765-7CD87A2E0810}" dt="2022-12-01T08:56:09.605" v="325" actId="47"/>
        <pc:sldMkLst>
          <pc:docMk/>
          <pc:sldMk cId="1379814744" sldId="2134805783"/>
        </pc:sldMkLst>
      </pc:sldChg>
      <pc:sldChg chg="del">
        <pc:chgData name="Alexandra PAPILLON" userId="6ed42675-17a0-4139-8016-992ac43c869f" providerId="ADAL" clId="{9E680CE7-B61D-433D-9765-7CD87A2E0810}" dt="2022-12-01T08:56:06.856" v="319" actId="47"/>
        <pc:sldMkLst>
          <pc:docMk/>
          <pc:sldMk cId="2046512653" sldId="2134805788"/>
        </pc:sldMkLst>
      </pc:sldChg>
      <pc:sldChg chg="del">
        <pc:chgData name="Alexandra PAPILLON" userId="6ed42675-17a0-4139-8016-992ac43c869f" providerId="ADAL" clId="{9E680CE7-B61D-433D-9765-7CD87A2E0810}" dt="2022-12-01T08:56:07.169" v="320" actId="47"/>
        <pc:sldMkLst>
          <pc:docMk/>
          <pc:sldMk cId="104088593" sldId="2134805789"/>
        </pc:sldMkLst>
      </pc:sldChg>
      <pc:sldChg chg="del">
        <pc:chgData name="Alexandra PAPILLON" userId="6ed42675-17a0-4139-8016-992ac43c869f" providerId="ADAL" clId="{9E680CE7-B61D-433D-9765-7CD87A2E0810}" dt="2022-12-01T08:56:07.700" v="322" actId="47"/>
        <pc:sldMkLst>
          <pc:docMk/>
          <pc:sldMk cId="3324208787" sldId="2134805790"/>
        </pc:sldMkLst>
      </pc:sldChg>
      <pc:sldChg chg="del">
        <pc:chgData name="Alexandra PAPILLON" userId="6ed42675-17a0-4139-8016-992ac43c869f" providerId="ADAL" clId="{9E680CE7-B61D-433D-9765-7CD87A2E0810}" dt="2022-12-01T08:59:18.681" v="357" actId="47"/>
        <pc:sldMkLst>
          <pc:docMk/>
          <pc:sldMk cId="3228966446" sldId="2134805793"/>
        </pc:sldMkLst>
      </pc:sldChg>
      <pc:sldChg chg="del">
        <pc:chgData name="Alexandra PAPILLON" userId="6ed42675-17a0-4139-8016-992ac43c869f" providerId="ADAL" clId="{9E680CE7-B61D-433D-9765-7CD87A2E0810}" dt="2022-12-01T08:56:12.042" v="326" actId="47"/>
        <pc:sldMkLst>
          <pc:docMk/>
          <pc:sldMk cId="2843777842" sldId="2134805794"/>
        </pc:sldMkLst>
      </pc:sldChg>
      <pc:sldChg chg="modSp add mod">
        <pc:chgData name="Alexandra PAPILLON" userId="6ed42675-17a0-4139-8016-992ac43c869f" providerId="ADAL" clId="{9E680CE7-B61D-433D-9765-7CD87A2E0810}" dt="2022-12-01T09:00:27.756" v="384" actId="20577"/>
        <pc:sldMkLst>
          <pc:docMk/>
          <pc:sldMk cId="3511138227" sldId="2134805795"/>
        </pc:sldMkLst>
        <pc:spChg chg="mod">
          <ac:chgData name="Alexandra PAPILLON" userId="6ed42675-17a0-4139-8016-992ac43c869f" providerId="ADAL" clId="{9E680CE7-B61D-433D-9765-7CD87A2E0810}" dt="2022-12-01T09:00:27.756" v="384" actId="20577"/>
          <ac:spMkLst>
            <pc:docMk/>
            <pc:sldMk cId="3511138227" sldId="2134805795"/>
            <ac:spMk id="3" creationId="{1026347A-7F06-4819-9CED-D05E061BD65F}"/>
          </ac:spMkLst>
        </pc:spChg>
        <pc:spChg chg="mod">
          <ac:chgData name="Alexandra PAPILLON" userId="6ed42675-17a0-4139-8016-992ac43c869f" providerId="ADAL" clId="{9E680CE7-B61D-433D-9765-7CD87A2E0810}" dt="2022-12-01T08:58:05.983" v="339"/>
          <ac:spMkLst>
            <pc:docMk/>
            <pc:sldMk cId="3511138227" sldId="2134805795"/>
            <ac:spMk id="19" creationId="{E356A3E1-F15E-634E-8A46-2B9F7A5CC0F7}"/>
          </ac:spMkLst>
        </pc:spChg>
        <pc:spChg chg="mod">
          <ac:chgData name="Alexandra PAPILLON" userId="6ed42675-17a0-4139-8016-992ac43c869f" providerId="ADAL" clId="{9E680CE7-B61D-433D-9765-7CD87A2E0810}" dt="2022-12-01T08:58:28.387" v="355"/>
          <ac:spMkLst>
            <pc:docMk/>
            <pc:sldMk cId="3511138227" sldId="2134805795"/>
            <ac:spMk id="21" creationId="{4E64A7A0-7C4C-4793-9CCF-3066432CC412}"/>
          </ac:spMkLst>
        </pc:spChg>
        <pc:picChg chg="mod">
          <ac:chgData name="Alexandra PAPILLON" userId="6ed42675-17a0-4139-8016-992ac43c869f" providerId="ADAL" clId="{9E680CE7-B61D-433D-9765-7CD87A2E0810}" dt="2022-12-01T08:59:24.303" v="368" actId="1035"/>
          <ac:picMkLst>
            <pc:docMk/>
            <pc:sldMk cId="3511138227" sldId="2134805795"/>
            <ac:picMk id="16" creationId="{3002C4D9-B921-402F-8C67-F10A9AA98A71}"/>
          </ac:picMkLst>
        </pc:picChg>
        <pc:picChg chg="mod">
          <ac:chgData name="Alexandra PAPILLON" userId="6ed42675-17a0-4139-8016-992ac43c869f" providerId="ADAL" clId="{9E680CE7-B61D-433D-9765-7CD87A2E0810}" dt="2022-12-01T08:58:16.768" v="354" actId="1035"/>
          <ac:picMkLst>
            <pc:docMk/>
            <pc:sldMk cId="3511138227" sldId="2134805795"/>
            <ac:picMk id="17" creationId="{A70B56F3-AB32-4D0D-847B-B4269C44F2E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63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Safety moment - Golden Rule 3 Body Mechanics &amp; Tools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toolbox-hse-ftp.totalenergies.com/RO/Reformulation_2022/Regle_3/GOLDEN_RULES-Regle_03_VFSTFR--10Mbps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11" Type="http://schemas.openxmlformats.org/officeDocument/2006/relationships/image" Target="../media/image22.emf"/><Relationship Id="rId5" Type="http://schemas.openxmlformats.org/officeDocument/2006/relationships/image" Target="../media/image16.png"/><Relationship Id="rId10" Type="http://schemas.openxmlformats.org/officeDocument/2006/relationships/image" Target="../media/image21.emf"/><Relationship Id="rId4" Type="http://schemas.openxmlformats.org/officeDocument/2006/relationships/image" Target="../media/image15.jpeg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E8D53E-39F2-0794-1296-B495C6350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9" y="4820761"/>
            <a:ext cx="5318262" cy="1388721"/>
          </a:xfrm>
          <a:ln>
            <a:noFill/>
          </a:ln>
        </p:spPr>
        <p:txBody>
          <a:bodyPr lIns="0" tIns="0" rIns="0" bIns="0"/>
          <a:lstStyle/>
          <a:p>
            <a:r>
              <a:rPr lang="en-US" sz="3600">
                <a:solidFill>
                  <a:srgbClr val="354D56"/>
                </a:solidFill>
              </a:rPr>
              <a:t>Golden Rule 3</a:t>
            </a:r>
            <a:br>
              <a:rPr lang="en-US" sz="3600" b="1" cap="all">
                <a:solidFill>
                  <a:srgbClr val="F7941D"/>
                </a:solidFill>
              </a:rPr>
            </a:br>
            <a:r>
              <a:rPr lang="en-US" sz="3600" b="1">
                <a:solidFill>
                  <a:srgbClr val="79B321"/>
                </a:solidFill>
              </a:rPr>
              <a:t>Body Mechanics &amp; Tools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5286895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79B321"/>
                </a:solidFill>
                <a:latin typeface="+mj-lt"/>
                <a:ea typeface="+mj-ea"/>
                <a:cs typeface="+mj-cs"/>
              </a:rPr>
              <a:t>Safety moment</a:t>
            </a:r>
            <a:endParaRPr lang="en-US" sz="3200" b="1" dirty="0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354D56"/>
                </a:solidFill>
              </a:rPr>
              <a:t>December 2022</a:t>
            </a:r>
            <a:endParaRPr lang="en-US" sz="2000" b="1" dirty="0">
              <a:solidFill>
                <a:srgbClr val="354D56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C41A7D-C445-6180-7881-0FBC60E5C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221" y="820727"/>
            <a:ext cx="3820976" cy="38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B9992106-1E38-4121-A388-986503554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07" y="1247421"/>
            <a:ext cx="3424477" cy="480691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Safety moment - Golden Rule 3 Body Mechanics &amp; Tools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The Golden Rule Body </a:t>
            </a:r>
            <a:r>
              <a:rPr lang="fr-FR" dirty="0" err="1">
                <a:solidFill>
                  <a:srgbClr val="354D56"/>
                </a:solidFill>
              </a:rPr>
              <a:t>Mechanics</a:t>
            </a:r>
            <a:r>
              <a:rPr lang="fr-FR" dirty="0">
                <a:solidFill>
                  <a:srgbClr val="354D56"/>
                </a:solidFill>
              </a:rPr>
              <a:t> &amp; Tools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C7FC17B-6214-4189-8C8C-726B5AC5BDAE}"/>
              </a:ext>
            </a:extLst>
          </p:cNvPr>
          <p:cNvSpPr/>
          <p:nvPr/>
        </p:nvSpPr>
        <p:spPr>
          <a:xfrm>
            <a:off x="4560285" y="1246272"/>
            <a:ext cx="3452868" cy="4808065"/>
          </a:xfrm>
          <a:prstGeom prst="roundRect">
            <a:avLst>
              <a:gd name="adj" fmla="val 8862"/>
            </a:avLst>
          </a:prstGeom>
          <a:noFill/>
          <a:ln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F257A07-7966-4AE7-BB33-96D60A7F74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l="50397" b="50817"/>
          <a:stretch/>
        </p:blipFill>
        <p:spPr>
          <a:xfrm>
            <a:off x="2491740" y="3981108"/>
            <a:ext cx="1665322" cy="52423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51B40DFC-80DD-49EC-BC1D-F0E6D7E875A7}"/>
              </a:ext>
            </a:extLst>
          </p:cNvPr>
          <p:cNvSpPr txBox="1"/>
          <p:nvPr/>
        </p:nvSpPr>
        <p:spPr>
          <a:xfrm>
            <a:off x="558455" y="1920448"/>
            <a:ext cx="3452868" cy="16985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+mj-lt"/>
              </a:rPr>
              <a:t>Communication</a:t>
            </a:r>
            <a:r>
              <a:rPr lang="en-US" sz="1400" dirty="0">
                <a:latin typeface="+mj-lt"/>
              </a:rPr>
              <a:t> at the </a:t>
            </a:r>
            <a:r>
              <a:rPr lang="en-US" sz="1400" dirty="0" err="1">
                <a:latin typeface="+mj-lt"/>
              </a:rPr>
              <a:t>WDfS</a:t>
            </a:r>
            <a:r>
              <a:rPr lang="en-US" sz="1400" dirty="0">
                <a:latin typeface="+mj-lt"/>
              </a:rPr>
              <a:t> 2022</a:t>
            </a:r>
          </a:p>
          <a:p>
            <a:pPr marL="285750" indent="-285750">
              <a:lnSpc>
                <a:spcPct val="114000"/>
              </a:lnSpc>
              <a:buClr>
                <a:srgbClr val="F7941D"/>
              </a:buClr>
              <a:buFont typeface="Wingdings" panose="05000000000000000000" pitchFamily="2" charset="2"/>
              <a:buChar char="§"/>
            </a:pPr>
            <a:endParaRPr lang="en-US" sz="1400" dirty="0">
              <a:latin typeface="+mj-lt"/>
            </a:endParaRP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Evolution of Golden Rules 1 to 10 to strengthen </a:t>
            </a:r>
            <a:r>
              <a:rPr lang="en-US" sz="1400" b="1" dirty="0">
                <a:latin typeface="+mj-lt"/>
              </a:rPr>
              <a:t>personal commitment </a:t>
            </a:r>
          </a:p>
          <a:p>
            <a:pPr indent="268288">
              <a:lnSpc>
                <a:spcPct val="114000"/>
              </a:lnSpc>
              <a:buClr>
                <a:srgbClr val="F7941D"/>
              </a:buClr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400" dirty="0">
                <a:latin typeface="+mj-lt"/>
              </a:rPr>
              <a:t>Golden Rules written in "I "</a:t>
            </a:r>
          </a:p>
          <a:p>
            <a:pPr marL="285750" indent="-285750">
              <a:lnSpc>
                <a:spcPct val="114000"/>
              </a:lnSpc>
              <a:buClr>
                <a:srgbClr val="F7941D"/>
              </a:buClr>
              <a:buFont typeface="Wingdings" panose="05000000000000000000" pitchFamily="2" charset="2"/>
              <a:buChar char="§"/>
            </a:pPr>
            <a:endParaRPr lang="en-US" sz="14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lnSpc>
                <a:spcPct val="114000"/>
              </a:lnSpc>
              <a:buClr>
                <a:srgbClr val="0064A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2 new Golden Rules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8C3A1DD-A1E3-48A6-BE7B-066B5EED8B28}"/>
              </a:ext>
            </a:extLst>
          </p:cNvPr>
          <p:cNvSpPr txBox="1"/>
          <p:nvPr/>
        </p:nvSpPr>
        <p:spPr>
          <a:xfrm>
            <a:off x="558455" y="1246273"/>
            <a:ext cx="262892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9B321"/>
                </a:solidFill>
              </a:rPr>
              <a:t>THE NEW GOLDEN RULES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3C64E26-C1BB-472B-B9DF-0F88A8431E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t="51267"/>
          <a:stretch/>
        </p:blipFill>
        <p:spPr>
          <a:xfrm>
            <a:off x="499043" y="4527552"/>
            <a:ext cx="3357312" cy="51943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54A35C2-8D5E-4B39-A516-334EE1D3E4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94737" l="2442" r="97044">
                        <a14:foregroundMark x1="7326" y1="26518" x2="7326" y2="26518"/>
                        <a14:foregroundMark x1="5206" y1="22065" x2="5206" y2="22065"/>
                        <a14:foregroundMark x1="3470" y1="22065" x2="3470" y2="22065"/>
                        <a14:foregroundMark x1="3470" y1="22065" x2="3470" y2="22065"/>
                        <a14:foregroundMark x1="6620" y1="83806" x2="6620" y2="83806"/>
                        <a14:foregroundMark x1="6620" y1="83806" x2="6620" y2="83806"/>
                        <a14:foregroundMark x1="6620" y1="83806" x2="6620" y2="83806"/>
                        <a14:foregroundMark x1="5913" y1="66194" x2="5913" y2="66194"/>
                        <a14:foregroundMark x1="8740" y1="70445" x2="8740" y2="70445"/>
                        <a14:foregroundMark x1="10154" y1="84818" x2="10154" y2="84818"/>
                        <a14:foregroundMark x1="5591" y1="77126" x2="5591" y2="77126"/>
                        <a14:foregroundMark x1="4177" y1="70445" x2="4177" y2="70445"/>
                        <a14:foregroundMark x1="4177" y1="70445" x2="4177" y2="70445"/>
                        <a14:foregroundMark x1="4177" y1="70445" x2="4177" y2="70445"/>
                        <a14:foregroundMark x1="10797" y1="62753" x2="10797" y2="62753"/>
                        <a14:foregroundMark x1="12918" y1="63968" x2="12918" y2="63968"/>
                        <a14:foregroundMark x1="12918" y1="63968" x2="12918" y2="63968"/>
                        <a14:foregroundMark x1="9447" y1="70445" x2="9447" y2="70445"/>
                        <a14:foregroundMark x1="9447" y1="27530" x2="9447" y2="27530"/>
                        <a14:foregroundMark x1="9447" y1="27530" x2="9447" y2="27530"/>
                        <a14:foregroundMark x1="44023" y1="78138" x2="44023" y2="78138"/>
                        <a14:foregroundMark x1="41902" y1="78138" x2="40167" y2="78138"/>
                        <a14:foregroundMark x1="36311" y1="70445" x2="36311" y2="70445"/>
                        <a14:foregroundMark x1="39139" y1="67206" x2="39139" y2="67206"/>
                        <a14:foregroundMark x1="40488" y1="66194" x2="41902" y2="64980"/>
                        <a14:foregroundMark x1="42609" y1="64980" x2="42609" y2="64980"/>
                        <a14:foregroundMark x1="44023" y1="64980" x2="44023" y2="64980"/>
                        <a14:foregroundMark x1="44344" y1="84818" x2="44344" y2="84818"/>
                        <a14:foregroundMark x1="42931" y1="89271" x2="40167" y2="89271"/>
                        <a14:foregroundMark x1="39460" y1="89271" x2="39460" y2="89271"/>
                        <a14:foregroundMark x1="35990" y1="84818" x2="35990" y2="84818"/>
                        <a14:foregroundMark x1="36632" y1="70445" x2="36632" y2="70445"/>
                        <a14:foregroundMark x1="36632" y1="70445" x2="37725" y2="68421"/>
                        <a14:foregroundMark x1="58676" y1="83806" x2="58676" y2="83806"/>
                        <a14:foregroundMark x1="58997" y1="83806" x2="58997" y2="83806"/>
                        <a14:foregroundMark x1="54820" y1="84818" x2="54820" y2="84818"/>
                        <a14:foregroundMark x1="54820" y1="80364" x2="54820" y2="80364"/>
                        <a14:foregroundMark x1="55141" y1="77126" x2="55141" y2="77126"/>
                        <a14:foregroundMark x1="60411" y1="66194" x2="60411" y2="66194"/>
                        <a14:foregroundMark x1="60733" y1="66194" x2="61118" y2="69433"/>
                        <a14:foregroundMark x1="61118" y1="76113" x2="61118" y2="76113"/>
                        <a14:foregroundMark x1="61118" y1="76113" x2="61118" y2="76113"/>
                        <a14:foregroundMark x1="58676" y1="77126" x2="57262" y2="77126"/>
                        <a14:foregroundMark x1="53085" y1="73887" x2="53085" y2="73887"/>
                        <a14:foregroundMark x1="52699" y1="73887" x2="52699" y2="73887"/>
                        <a14:foregroundMark x1="52699" y1="68421" x2="54113" y2="68421"/>
                        <a14:foregroundMark x1="55527" y1="68421" x2="55527" y2="68421"/>
                        <a14:foregroundMark x1="58676" y1="68421" x2="58676" y2="68421"/>
                        <a14:foregroundMark x1="59383" y1="69433" x2="59383" y2="69433"/>
                        <a14:foregroundMark x1="62147" y1="80364" x2="62147" y2="80364"/>
                        <a14:foregroundMark x1="62532" y1="83806" x2="63175" y2="91498"/>
                        <a14:foregroundMark x1="63175" y1="94737" x2="60411" y2="94737"/>
                        <a14:foregroundMark x1="59704" y1="93522" x2="59704" y2="93522"/>
                        <a14:foregroundMark x1="58290" y1="89271" x2="58290" y2="89271"/>
                        <a14:foregroundMark x1="58290" y1="89271" x2="58290" y2="89271"/>
                        <a14:foregroundMark x1="60411" y1="68421" x2="60411" y2="68421"/>
                        <a14:foregroundMark x1="60411" y1="66194" x2="54499" y2="64980"/>
                        <a14:foregroundMark x1="54499" y1="64980" x2="54499" y2="64980"/>
                        <a14:foregroundMark x1="56234" y1="63968" x2="57262" y2="64980"/>
                        <a14:foregroundMark x1="57584" y1="77126" x2="58997" y2="82591"/>
                        <a14:foregroundMark x1="59704" y1="85830" x2="59704" y2="85830"/>
                        <a14:foregroundMark x1="60090" y1="85830" x2="60090" y2="85830"/>
                        <a14:foregroundMark x1="72301" y1="82591" x2="72301" y2="82591"/>
                        <a14:foregroundMark x1="72301" y1="82591" x2="72301" y2="82591"/>
                        <a14:foregroundMark x1="72301" y1="70445" x2="72301" y2="70445"/>
                        <a14:foregroundMark x1="74357" y1="68421" x2="74357" y2="68421"/>
                        <a14:foregroundMark x1="77506" y1="71660" x2="77506" y2="71660"/>
                        <a14:foregroundMark x1="78535" y1="73887" x2="78535" y2="80364"/>
                        <a14:foregroundMark x1="78535" y1="87045" x2="78535" y2="87045"/>
                        <a14:foregroundMark x1="75771" y1="88057" x2="73650" y2="88057"/>
                        <a14:foregroundMark x1="69473" y1="84818" x2="69473" y2="84818"/>
                        <a14:foregroundMark x1="69152" y1="81579" x2="69152" y2="81579"/>
                        <a14:foregroundMark x1="70566" y1="68421" x2="70566" y2="68421"/>
                        <a14:foregroundMark x1="71915" y1="67206" x2="71915" y2="67206"/>
                        <a14:foregroundMark x1="92738" y1="62753" x2="92738" y2="62753"/>
                        <a14:foregroundMark x1="91581" y1="62753" x2="91131" y2="63158"/>
                        <a14:foregroundMark x1="89846" y1="66194" x2="88817" y2="67814"/>
                        <a14:foregroundMark x1="88689" y1="67814" x2="88303" y2="70243"/>
                        <a14:foregroundMark x1="87725" y1="74696" x2="87725" y2="78138"/>
                        <a14:foregroundMark x1="89460" y1="85020" x2="89974" y2="85020"/>
                        <a14:foregroundMark x1="93509" y1="88462" x2="93895" y2="88462"/>
                        <a14:foregroundMark x1="96787" y1="90486" x2="96787" y2="90486"/>
                        <a14:foregroundMark x1="97044" y1="76518" x2="97044" y2="76518"/>
                        <a14:foregroundMark x1="96915" y1="69028" x2="96915" y2="69028"/>
                        <a14:foregroundMark x1="93766" y1="84211" x2="94023" y2="87247"/>
                        <a14:foregroundMark x1="92866" y1="92510" x2="90746" y2="93320"/>
                        <a14:foregroundMark x1="88817" y1="90891" x2="88817" y2="90891"/>
                        <a14:foregroundMark x1="88560" y1="9514" x2="88560" y2="9514"/>
                        <a14:foregroundMark x1="90103" y1="12348" x2="90103" y2="12348"/>
                        <a14:foregroundMark x1="92352" y1="19838" x2="93123" y2="21053"/>
                        <a14:foregroundMark x1="94409" y1="26113" x2="94666" y2="28138"/>
                        <a14:foregroundMark x1="94794" y1="36032" x2="94794" y2="36032"/>
                        <a14:foregroundMark x1="93509" y1="38462" x2="92095" y2="40081"/>
                        <a14:foregroundMark x1="90617" y1="39676" x2="89846" y2="38866"/>
                        <a14:foregroundMark x1="88303" y1="32996" x2="88303" y2="32996"/>
                        <a14:foregroundMark x1="87596" y1="20648" x2="87211" y2="15789"/>
                        <a14:foregroundMark x1="87082" y1="10729" x2="87082" y2="10729"/>
                        <a14:foregroundMark x1="88689" y1="7490" x2="90617" y2="6680"/>
                        <a14:foregroundMark x1="92224" y1="7895" x2="93123" y2="8300"/>
                        <a14:foregroundMark x1="96015" y1="10729" x2="96401" y2="11134"/>
                        <a14:foregroundMark x1="96401" y1="18623" x2="96401" y2="24899"/>
                        <a14:foregroundMark x1="96272" y1="27328" x2="96272" y2="31377"/>
                        <a14:foregroundMark x1="96015" y1="37247" x2="96015" y2="39271"/>
                        <a14:foregroundMark x1="91581" y1="37652" x2="91260" y2="37652"/>
                        <a14:foregroundMark x1="88175" y1="34008" x2="88175" y2="34008"/>
                        <a14:foregroundMark x1="94409" y1="15789" x2="94409" y2="15789"/>
                        <a14:foregroundMark x1="90360" y1="35223" x2="90360" y2="35223"/>
                        <a14:foregroundMark x1="77763" y1="16599" x2="77763" y2="16599"/>
                        <a14:foregroundMark x1="74100" y1="10324" x2="73458" y2="10324"/>
                        <a14:foregroundMark x1="70951" y1="8300" x2="70951" y2="8300"/>
                        <a14:foregroundMark x1="76478" y1="38866" x2="76478" y2="38866"/>
                        <a14:foregroundMark x1="76735" y1="38866" x2="75964" y2="39271"/>
                        <a14:foregroundMark x1="74486" y1="39271" x2="74486" y2="39271"/>
                        <a14:foregroundMark x1="70823" y1="38057" x2="70823" y2="38057"/>
                        <a14:foregroundMark x1="69666" y1="26923" x2="69666" y2="26923"/>
                        <a14:foregroundMark x1="69794" y1="26113" x2="70180" y2="24494"/>
                        <a14:foregroundMark x1="76735" y1="15789" x2="77378" y2="15789"/>
                        <a14:foregroundMark x1="79370" y1="17409" x2="79756" y2="17814"/>
                        <a14:foregroundMark x1="80141" y1="19433" x2="80141" y2="19433"/>
                        <a14:foregroundMark x1="80527" y1="29757" x2="80527" y2="32186"/>
                        <a14:foregroundMark x1="77249" y1="23077" x2="77249" y2="23077"/>
                        <a14:foregroundMark x1="75707" y1="18623" x2="75707" y2="18623"/>
                        <a14:foregroundMark x1="72429" y1="18623" x2="72429" y2="18623"/>
                        <a14:foregroundMark x1="73715" y1="23077" x2="73715" y2="23077"/>
                        <a14:foregroundMark x1="74486" y1="24899" x2="74486" y2="24899"/>
                        <a14:foregroundMark x1="60476" y1="12753" x2="60476" y2="12753"/>
                        <a14:foregroundMark x1="57069" y1="8300" x2="57069" y2="8300"/>
                        <a14:foregroundMark x1="54563" y1="6680" x2="54563" y2="6680"/>
                        <a14:foregroundMark x1="58226" y1="17409" x2="58676" y2="17409"/>
                        <a14:foregroundMark x1="59961" y1="24089" x2="59961" y2="24089"/>
                        <a14:foregroundMark x1="58676" y1="27328" x2="57841" y2="29352"/>
                        <a14:foregroundMark x1="56427" y1="28947" x2="56427" y2="28947"/>
                        <a14:foregroundMark x1="55013" y1="28947" x2="54177" y2="29352"/>
                        <a14:foregroundMark x1="53149" y1="32591" x2="53149" y2="35223"/>
                        <a14:foregroundMark x1="54049" y1="37652" x2="54434" y2="37652"/>
                        <a14:foregroundMark x1="55784" y1="37652" x2="56941" y2="37652"/>
                        <a14:foregroundMark x1="61697" y1="32996" x2="62596" y2="32591"/>
                        <a14:foregroundMark x1="62725" y1="32186" x2="62725" y2="32186"/>
                        <a14:foregroundMark x1="62853" y1="17814" x2="62853" y2="17814"/>
                        <a14:foregroundMark x1="62982" y1="7085" x2="62982" y2="7085"/>
                        <a14:foregroundMark x1="59961" y1="3846" x2="57455" y2="5061"/>
                        <a14:foregroundMark x1="55398" y1="5061" x2="55398" y2="5061"/>
                        <a14:foregroundMark x1="53021" y1="10729" x2="53021" y2="13765"/>
                        <a14:foregroundMark x1="40810" y1="17814" x2="40296" y2="17814"/>
                        <a14:foregroundMark x1="37918" y1="10324" x2="37918" y2="10324"/>
                        <a14:foregroundMark x1="38432" y1="18219" x2="38753" y2="19838"/>
                        <a14:foregroundMark x1="38882" y1="25304" x2="39396" y2="27328"/>
                        <a14:foregroundMark x1="41195" y1="34008" x2="42288" y2="36842"/>
                        <a14:foregroundMark x1="42931" y1="37652" x2="43316" y2="38057"/>
                        <a14:foregroundMark x1="45437" y1="34818" x2="46465" y2="32591"/>
                        <a14:foregroundMark x1="48586" y1="14980" x2="48586" y2="14980"/>
                        <a14:foregroundMark x1="47237" y1="7490" x2="46722" y2="7085"/>
                        <a14:foregroundMark x1="45437" y1="7085" x2="45437" y2="7085"/>
                        <a14:foregroundMark x1="43188" y1="5466" x2="39524" y2="5466"/>
                        <a14:foregroundMark x1="37661" y1="5466" x2="37661" y2="5466"/>
                        <a14:foregroundMark x1="35990" y1="11943" x2="35733" y2="15385"/>
                        <a14:foregroundMark x1="37532" y1="24494" x2="37661" y2="27328"/>
                        <a14:foregroundMark x1="37661" y1="31781" x2="37789" y2="35628"/>
                        <a14:foregroundMark x1="37918" y1="37247" x2="37918" y2="37247"/>
                        <a14:foregroundMark x1="29563" y1="21053" x2="29563" y2="21053"/>
                        <a14:foregroundMark x1="24422" y1="17004" x2="24422" y2="17004"/>
                        <a14:foregroundMark x1="24422" y1="17004" x2="25771" y2="16194"/>
                        <a14:foregroundMark x1="26928" y1="15385" x2="28085" y2="14575"/>
                        <a14:foregroundMark x1="28535" y1="14170" x2="29434" y2="13360"/>
                        <a14:foregroundMark x1="28920" y1="13158" x2="26028" y2="13158"/>
                        <a14:foregroundMark x1="23008" y1="11943" x2="22622" y2="11943"/>
                        <a14:foregroundMark x1="20758" y1="11943" x2="20758" y2="11943"/>
                        <a14:foregroundMark x1="17609" y1="28947" x2="17609" y2="29757"/>
                        <a14:foregroundMark x1="17609" y1="27935" x2="17609" y2="28947"/>
                        <a14:foregroundMark x1="17609" y1="26923" x2="17609" y2="27935"/>
                        <a14:foregroundMark x1="22751" y1="33401" x2="22751" y2="33401"/>
                        <a14:foregroundMark x1="24550" y1="39271" x2="24936" y2="39676"/>
                        <a14:foregroundMark x1="25900" y1="39676" x2="25900" y2="39676"/>
                        <a14:foregroundMark x1="27828" y1="38866" x2="27828" y2="38866"/>
                        <a14:foregroundMark x1="28663" y1="28947" x2="28663" y2="28947"/>
                        <a14:foregroundMark x1="29177" y1="14170" x2="26671" y2="13360"/>
                        <a14:foregroundMark x1="21530" y1="9109" x2="20630" y2="9109"/>
                        <a14:foregroundMark x1="18252" y1="9109" x2="17995" y2="13158"/>
                        <a14:foregroundMark x1="21851" y1="20648" x2="21851" y2="20648"/>
                        <a14:foregroundMark x1="23265" y1="25709" x2="23650" y2="26518"/>
                        <a14:foregroundMark x1="13946" y1="14170" x2="13946" y2="14170"/>
                        <a14:foregroundMark x1="10283" y1="11134" x2="10283" y2="11134"/>
                        <a14:foregroundMark x1="8548" y1="10324" x2="7262" y2="10729"/>
                        <a14:foregroundMark x1="4499" y1="11538" x2="4499" y2="11538"/>
                        <a14:foregroundMark x1="4113" y1="16194" x2="3985" y2="25304"/>
                        <a14:foregroundMark x1="4370" y1="26518" x2="5206" y2="30162"/>
                        <a14:foregroundMark x1="6748" y1="35223" x2="8033" y2="38866"/>
                        <a14:foregroundMark x1="8290" y1="38866" x2="8997" y2="38866"/>
                        <a14:foregroundMark x1="12018" y1="30972" x2="12018" y2="30972"/>
                        <a14:foregroundMark x1="12018" y1="21862" x2="12018" y2="21862"/>
                        <a14:foregroundMark x1="11697" y1="18219" x2="11697" y2="18219"/>
                        <a14:foregroundMark x1="11697" y1="13765" x2="11697" y2="13765"/>
                        <a14:foregroundMark x1="10540" y1="8704" x2="8997" y2="9109"/>
                        <a14:foregroundMark x1="13432" y1="37652" x2="13432" y2="37652"/>
                        <a14:foregroundMark x1="10154" y1="44534" x2="10154" y2="44534"/>
                        <a14:foregroundMark x1="8419" y1="42915" x2="7262" y2="42915"/>
                        <a14:foregroundMark x1="80656" y1="60324" x2="80656" y2="60324"/>
                        <a14:foregroundMark x1="80398" y1="60729" x2="79370" y2="61943"/>
                        <a14:foregroundMark x1="76735" y1="60324" x2="76735" y2="60324"/>
                        <a14:foregroundMark x1="72686" y1="59514" x2="72686" y2="59514"/>
                        <a14:foregroundMark x1="72686" y1="59514" x2="72686" y2="59514"/>
                        <a14:foregroundMark x1="56555" y1="72267" x2="56555" y2="72267"/>
                        <a14:foregroundMark x1="45566" y1="63158" x2="45180" y2="63158"/>
                        <a14:foregroundMark x1="42674" y1="61538" x2="41710" y2="61943"/>
                        <a14:foregroundMark x1="40039" y1="61943" x2="40039" y2="61943"/>
                        <a14:foregroundMark x1="45308" y1="74696" x2="45308" y2="74696"/>
                        <a14:foregroundMark x1="39139" y1="65385" x2="39139" y2="65385"/>
                        <a14:foregroundMark x1="21979" y1="72672" x2="21979" y2="72672"/>
                        <a14:foregroundMark x1="25064" y1="73482" x2="25064" y2="73482"/>
                        <a14:foregroundMark x1="24936" y1="70243" x2="24936" y2="70243"/>
                        <a14:foregroundMark x1="24936" y1="70243" x2="24936" y2="70243"/>
                        <a14:foregroundMark x1="24422" y1="80162" x2="24422" y2="80162"/>
                        <a14:foregroundMark x1="24422" y1="80162" x2="24422" y2="80162"/>
                        <a14:foregroundMark x1="24422" y1="85830" x2="24422" y2="85830"/>
                        <a14:foregroundMark x1="24422" y1="85830" x2="24422" y2="85830"/>
                        <a14:foregroundMark x1="25257" y1="86235" x2="25257" y2="86235"/>
                        <a14:foregroundMark x1="25386" y1="86235" x2="25386" y2="86235"/>
                        <a14:foregroundMark x1="25514" y1="79757" x2="25514" y2="79757"/>
                        <a14:foregroundMark x1="25514" y1="79757" x2="25514" y2="79757"/>
                        <a14:foregroundMark x1="24293" y1="69433" x2="23522" y2="69433"/>
                        <a14:foregroundMark x1="21851" y1="67814" x2="21851" y2="67814"/>
                        <a14:foregroundMark x1="21851" y1="67814" x2="20887" y2="65385"/>
                        <a14:foregroundMark x1="20116" y1="62753" x2="20116" y2="62753"/>
                        <a14:foregroundMark x1="20116" y1="62753" x2="20116" y2="62753"/>
                        <a14:foregroundMark x1="19730" y1="58704" x2="19730" y2="58704"/>
                        <a14:foregroundMark x1="29434" y1="85830" x2="29434" y2="85830"/>
                        <a14:foregroundMark x1="28792" y1="90486" x2="28792" y2="90486"/>
                        <a14:foregroundMark x1="27185" y1="90081" x2="21530" y2="87652"/>
                        <a14:foregroundMark x1="20501" y1="86235" x2="20501" y2="86235"/>
                        <a14:foregroundMark x1="20373" y1="76923" x2="20373" y2="76923"/>
                        <a14:foregroundMark x1="20373" y1="71862" x2="20373" y2="71862"/>
                        <a14:foregroundMark x1="21401" y1="67814" x2="22108" y2="67409"/>
                        <a14:foregroundMark x1="22365" y1="67004" x2="22365" y2="67004"/>
                        <a14:foregroundMark x1="24422" y1="66194" x2="24807" y2="66194"/>
                        <a14:foregroundMark x1="25514" y1="65789" x2="25900" y2="65789"/>
                        <a14:foregroundMark x1="26157" y1="65385" x2="26157" y2="65385"/>
                        <a14:foregroundMark x1="27185" y1="65182" x2="27571" y2="65182"/>
                        <a14:foregroundMark x1="27828" y1="65182" x2="27828" y2="65182"/>
                        <a14:foregroundMark x1="28342" y1="62753" x2="28342" y2="62753"/>
                        <a14:foregroundMark x1="28535" y1="61134" x2="28535" y2="61134"/>
                        <a14:foregroundMark x1="26799" y1="61134" x2="26799" y2="61134"/>
                        <a14:foregroundMark x1="26028" y1="61134" x2="22879" y2="61538"/>
                        <a14:foregroundMark x1="20630" y1="61943" x2="20630" y2="61943"/>
                        <a14:foregroundMark x1="13432" y1="67409" x2="13432" y2="67409"/>
                        <a14:foregroundMark x1="13432" y1="67409" x2="12789" y2="67814"/>
                        <a14:foregroundMark x1="11568" y1="69028" x2="11054" y2="70243"/>
                        <a14:foregroundMark x1="11054" y1="70243" x2="11054" y2="70243"/>
                        <a14:foregroundMark x1="10283" y1="71457" x2="7776" y2="73887"/>
                        <a14:foregroundMark x1="6234" y1="74696" x2="6234" y2="74696"/>
                        <a14:foregroundMark x1="5463" y1="74291" x2="5013" y2="73077"/>
                        <a14:foregroundMark x1="3599" y1="64777" x2="3599" y2="64777"/>
                        <a14:foregroundMark x1="3599" y1="64777" x2="3342" y2="69028"/>
                        <a14:foregroundMark x1="2442" y1="80972" x2="3342" y2="87247"/>
                        <a14:foregroundMark x1="3470" y1="87652" x2="4884" y2="87652"/>
                        <a14:foregroundMark x1="7134" y1="87652" x2="7776" y2="87652"/>
                        <a14:foregroundMark x1="11054" y1="87247" x2="11054" y2="87247"/>
                        <a14:foregroundMark x1="11183" y1="87247" x2="11183" y2="87247"/>
                        <a14:foregroundMark x1="12275" y1="77733" x2="12275" y2="77733"/>
                        <a14:foregroundMark x1="12275" y1="69433" x2="12275" y2="69433"/>
                        <a14:foregroundMark x1="10411" y1="60729" x2="7648" y2="61538"/>
                        <a14:foregroundMark x1="4499" y1="61538" x2="4499" y2="61538"/>
                        <a14:foregroundMark x1="6105" y1="60324" x2="6491" y2="60324"/>
                        <a14:foregroundMark x1="9769" y1="65789" x2="10925" y2="74291"/>
                        <a14:foregroundMark x1="11311" y1="80567" x2="11311" y2="80567"/>
                        <a14:foregroundMark x1="11440" y1="85020" x2="11889" y2="88866"/>
                        <a14:foregroundMark x1="11889" y1="88866" x2="10925" y2="90891"/>
                        <a14:foregroundMark x1="9512" y1="90486" x2="9512" y2="90486"/>
                        <a14:foregroundMark x1="7391" y1="88057" x2="7391" y2="88057"/>
                        <a14:foregroundMark x1="45566" y1="75911" x2="45566" y2="75911"/>
                        <a14:foregroundMark x1="44987" y1="76113" x2="44987" y2="76113"/>
                        <a14:foregroundMark x1="44216" y1="73482" x2="44216" y2="73482"/>
                        <a14:foregroundMark x1="92995" y1="75911" x2="92995" y2="75911"/>
                        <a14:foregroundMark x1="86954" y1="26113" x2="86954" y2="26113"/>
                        <a14:foregroundMark x1="86954" y1="26113" x2="86954" y2="26113"/>
                        <a14:foregroundMark x1="80398" y1="28947" x2="80398" y2="28947"/>
                        <a14:foregroundMark x1="82005" y1="19028" x2="82005" y2="19028"/>
                        <a14:backgroundMark x1="66388" y1="26113" x2="66388" y2="26113"/>
                        <a14:backgroundMark x1="66388" y1="24899" x2="66388" y2="24899"/>
                        <a14:backgroundMark x1="66260" y1="26113" x2="66260" y2="26113"/>
                        <a14:backgroundMark x1="66388" y1="22267" x2="66388" y2="22267"/>
                        <a14:backgroundMark x1="66131" y1="18219" x2="66131" y2="18219"/>
                        <a14:backgroundMark x1="66260" y1="23077" x2="66388" y2="25304"/>
                        <a14:backgroundMark x1="66388" y1="26113" x2="66388" y2="26113"/>
                        <a14:backgroundMark x1="66003" y1="19028" x2="66003" y2="19028"/>
                        <a14:backgroundMark x1="48779" y1="15587" x2="48779" y2="15587"/>
                        <a14:backgroundMark x1="48779" y1="15385" x2="48779" y2="15385"/>
                        <a14:backgroundMark x1="17416" y1="27935" x2="17416" y2="27935"/>
                        <a14:backgroundMark x1="17416" y1="29352" x2="17416" y2="29352"/>
                        <a14:backgroundMark x1="17416" y1="26923" x2="17416" y2="26923"/>
                        <a14:backgroundMark x1="17352" y1="28947" x2="17352" y2="28947"/>
                        <a14:backgroundMark x1="17352" y1="30162" x2="17352" y2="30162"/>
                        <a14:backgroundMark x1="17352" y1="30162" x2="17352" y2="30162"/>
                      </a14:backgroundRemoval>
                    </a14:imgEffect>
                  </a14:imgLayer>
                </a14:imgProps>
              </a:ext>
            </a:extLst>
          </a:blip>
          <a:srcRect r="67691" b="50817"/>
          <a:stretch/>
        </p:blipFill>
        <p:spPr>
          <a:xfrm>
            <a:off x="499043" y="3981108"/>
            <a:ext cx="1084713" cy="5242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FA69B27-9DC0-4931-8DF5-D1FE327E8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5" y="3685837"/>
            <a:ext cx="792000" cy="792000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85C7BFAA-4E45-4911-9E3F-E9BA5129CFD3}"/>
              </a:ext>
            </a:extLst>
          </p:cNvPr>
          <p:cNvGrpSpPr>
            <a:grpSpLocks noChangeAspect="1"/>
          </p:cNvGrpSpPr>
          <p:nvPr/>
        </p:nvGrpSpPr>
        <p:grpSpPr>
          <a:xfrm>
            <a:off x="8313585" y="2751054"/>
            <a:ext cx="3276000" cy="2036217"/>
            <a:chOff x="6758328" y="3890009"/>
            <a:chExt cx="4177528" cy="2596567"/>
          </a:xfrm>
        </p:grpSpPr>
        <p:pic>
          <p:nvPicPr>
            <p:cNvPr id="28" name="Image 27">
              <a:hlinkClick r:id="rId7"/>
              <a:extLst>
                <a:ext uri="{FF2B5EF4-FFF2-40B4-BE49-F238E27FC236}">
                  <a16:creationId xmlns:a16="http://schemas.microsoft.com/office/drawing/2014/main" id="{518E896E-8F75-4F23-A73B-8A94227BD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58328" y="3890009"/>
              <a:ext cx="4177528" cy="2596567"/>
            </a:xfrm>
            <a:prstGeom prst="rect">
              <a:avLst/>
            </a:prstGeom>
          </p:spPr>
        </p:pic>
        <p:sp>
          <p:nvSpPr>
            <p:cNvPr id="29" name="Rectangle : coins arrondis 28">
              <a:hlinkClick r:id="rId7"/>
              <a:extLst>
                <a:ext uri="{FF2B5EF4-FFF2-40B4-BE49-F238E27FC236}">
                  <a16:creationId xmlns:a16="http://schemas.microsoft.com/office/drawing/2014/main" id="{3C74C1D0-3F52-4922-89E3-43B5BEF40077}"/>
                </a:ext>
              </a:extLst>
            </p:cNvPr>
            <p:cNvSpPr/>
            <p:nvPr/>
          </p:nvSpPr>
          <p:spPr>
            <a:xfrm>
              <a:off x="8478981" y="4987642"/>
              <a:ext cx="785091" cy="517236"/>
            </a:xfrm>
            <a:prstGeom prst="roundRect">
              <a:avLst/>
            </a:prstGeom>
            <a:solidFill>
              <a:srgbClr val="79B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Triangle isocèle 29">
              <a:hlinkClick r:id="rId7"/>
              <a:extLst>
                <a:ext uri="{FF2B5EF4-FFF2-40B4-BE49-F238E27FC236}">
                  <a16:creationId xmlns:a16="http://schemas.microsoft.com/office/drawing/2014/main" id="{17594AF3-7A41-42D6-AB3F-9888537ABF34}"/>
                </a:ext>
              </a:extLst>
            </p:cNvPr>
            <p:cNvSpPr/>
            <p:nvPr/>
          </p:nvSpPr>
          <p:spPr>
            <a:xfrm rot="5596149">
              <a:off x="8778945" y="5128673"/>
              <a:ext cx="235280" cy="23090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1C9E46C9-B649-4E41-B0BF-779CC58CD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06" y="960121"/>
            <a:ext cx="3825131" cy="43228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5626121" cy="610391"/>
          </a:xfrm>
        </p:spPr>
        <p:txBody>
          <a:bodyPr/>
          <a:lstStyle/>
          <a:p>
            <a:r>
              <a:rPr lang="en-US" dirty="0">
                <a:solidFill>
                  <a:srgbClr val="354D56"/>
                </a:solidFill>
              </a:rPr>
              <a:t>The essence of Golden Rule 3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Safety moment - Golden Rule 3 Body Mechanics &amp; Tools</a:t>
            </a:r>
            <a:endParaRPr lang="fr-FR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4DA5E6D-5AFA-4BA3-8089-5973A20D63FD}"/>
              </a:ext>
            </a:extLst>
          </p:cNvPr>
          <p:cNvSpPr/>
          <p:nvPr/>
        </p:nvSpPr>
        <p:spPr>
          <a:xfrm>
            <a:off x="598895" y="853236"/>
            <a:ext cx="3903599" cy="5507099"/>
          </a:xfrm>
          <a:prstGeom prst="roundRect">
            <a:avLst>
              <a:gd name="adj" fmla="val 8862"/>
            </a:avLst>
          </a:prstGeom>
          <a:noFill/>
          <a:ln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B1CE740-E8F9-4AA8-89F5-8F692563F6B5}"/>
              </a:ext>
            </a:extLst>
          </p:cNvPr>
          <p:cNvSpPr txBox="1"/>
          <p:nvPr/>
        </p:nvSpPr>
        <p:spPr>
          <a:xfrm>
            <a:off x="5253491" y="5170262"/>
            <a:ext cx="6163852" cy="6068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b="1" dirty="0">
                <a:solidFill>
                  <a:srgbClr val="79B321"/>
                </a:solidFill>
                <a:latin typeface="+mj-lt"/>
              </a:rPr>
              <a:t>On industrial sites, in the office and at home, we are all implicated!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25361002-F493-413A-9D53-537A6A027627}"/>
              </a:ext>
            </a:extLst>
          </p:cNvPr>
          <p:cNvSpPr txBox="1"/>
          <p:nvPr/>
        </p:nvSpPr>
        <p:spPr>
          <a:xfrm>
            <a:off x="6556947" y="3522913"/>
            <a:ext cx="2628000" cy="263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Fatalities</a:t>
            </a:r>
            <a:r>
              <a:rPr lang="en-US" sz="14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323130"/>
                </a:solidFill>
                <a:latin typeface="+mj-lt"/>
              </a:rPr>
              <a:t>(2012-2021)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AD5AC683-5DA5-4466-83A2-E0D4BDAA0433}"/>
              </a:ext>
            </a:extLst>
          </p:cNvPr>
          <p:cNvSpPr txBox="1"/>
          <p:nvPr/>
        </p:nvSpPr>
        <p:spPr>
          <a:xfrm>
            <a:off x="6556947" y="4186644"/>
            <a:ext cx="2628000" cy="543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time accidents</a:t>
            </a:r>
          </a:p>
          <a:p>
            <a:pPr algn="just">
              <a:lnSpc>
                <a:spcPct val="130000"/>
              </a:lnSpc>
            </a:pPr>
            <a:r>
              <a:rPr lang="en-US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323130"/>
                </a:solidFill>
                <a:latin typeface="+mj-lt"/>
              </a:rPr>
              <a:t>(2017-2021)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789C66-1198-464A-8712-007C167533CF}"/>
              </a:ext>
            </a:extLst>
          </p:cNvPr>
          <p:cNvSpPr txBox="1"/>
          <p:nvPr/>
        </p:nvSpPr>
        <p:spPr>
          <a:xfrm>
            <a:off x="9383136" y="3458246"/>
            <a:ext cx="2376000" cy="90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1400" dirty="0">
                <a:latin typeface="+mj-lt"/>
              </a:rPr>
              <a:t>In the Company, where a requirement of Golden Rule 3 has been breached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99A2334F-4487-4AAE-9EA7-9CD090715A58}"/>
              </a:ext>
            </a:extLst>
          </p:cNvPr>
          <p:cNvSpPr txBox="1"/>
          <p:nvPr/>
        </p:nvSpPr>
        <p:spPr>
          <a:xfrm>
            <a:off x="5768149" y="3346415"/>
            <a:ext cx="442800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000" spc="25" dirty="0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08A9A1CE-FFED-4BFB-9EF0-51DF8DE99109}"/>
              </a:ext>
            </a:extLst>
          </p:cNvPr>
          <p:cNvSpPr txBox="1"/>
          <p:nvPr/>
        </p:nvSpPr>
        <p:spPr>
          <a:xfrm>
            <a:off x="5757590" y="4170295"/>
            <a:ext cx="474393" cy="550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3000" spc="25" dirty="0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27" name="Accolade fermante 26">
            <a:extLst>
              <a:ext uri="{FF2B5EF4-FFF2-40B4-BE49-F238E27FC236}">
                <a16:creationId xmlns:a16="http://schemas.microsoft.com/office/drawing/2014/main" id="{CE2D07AA-2BCC-44B6-80C8-27CE865E1B30}"/>
              </a:ext>
            </a:extLst>
          </p:cNvPr>
          <p:cNvSpPr/>
          <p:nvPr/>
        </p:nvSpPr>
        <p:spPr>
          <a:xfrm>
            <a:off x="8844749" y="3285510"/>
            <a:ext cx="186378" cy="1467683"/>
          </a:xfrm>
          <a:prstGeom prst="rightBrace">
            <a:avLst/>
          </a:prstGeom>
          <a:ln w="12700"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>
              <a:solidFill>
                <a:srgbClr val="79B321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DCE0EE3-86F3-4719-9A40-78B277891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898" y="4080348"/>
            <a:ext cx="712333" cy="71233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39C609C-3342-48C6-A1C4-265C34CB7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361" y="3281939"/>
            <a:ext cx="712332" cy="712332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5C1414D4-4DD4-486A-A32C-5770EF4BA54D}"/>
              </a:ext>
            </a:extLst>
          </p:cNvPr>
          <p:cNvSpPr txBox="1"/>
          <p:nvPr/>
        </p:nvSpPr>
        <p:spPr>
          <a:xfrm>
            <a:off x="5736791" y="1995794"/>
            <a:ext cx="1847352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374649"/>
                </a:solidFill>
              </a:rPr>
              <a:t>All portable tools and equipment needed to perform a task.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947AB07-53FD-4AEC-90A5-71E1D4220273}"/>
              </a:ext>
            </a:extLst>
          </p:cNvPr>
          <p:cNvSpPr txBox="1"/>
          <p:nvPr/>
        </p:nvSpPr>
        <p:spPr>
          <a:xfrm>
            <a:off x="4883927" y="1611398"/>
            <a:ext cx="17835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dirty="0">
                <a:solidFill>
                  <a:srgbClr val="79B321"/>
                </a:solidFill>
              </a:rPr>
              <a:t>TOOLS</a:t>
            </a:r>
            <a:endParaRPr lang="fr-FR" sz="1600" b="1" dirty="0">
              <a:solidFill>
                <a:srgbClr val="0064AC"/>
              </a:solidFill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C5780F45-44F0-42C6-B181-68F853BFE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7597" y="2009249"/>
            <a:ext cx="715041" cy="715041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667F8169-09C3-4560-839E-1380BF03E58A}"/>
              </a:ext>
            </a:extLst>
          </p:cNvPr>
          <p:cNvSpPr txBox="1"/>
          <p:nvPr/>
        </p:nvSpPr>
        <p:spPr>
          <a:xfrm>
            <a:off x="7817597" y="1609245"/>
            <a:ext cx="9890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79B321"/>
                </a:solidFill>
              </a:rPr>
              <a:t>GESTURE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34AC1DD-BA6E-4087-AB3A-25669704B773}"/>
              </a:ext>
            </a:extLst>
          </p:cNvPr>
          <p:cNvSpPr txBox="1"/>
          <p:nvPr/>
        </p:nvSpPr>
        <p:spPr>
          <a:xfrm>
            <a:off x="8667077" y="2043603"/>
            <a:ext cx="1181773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rgbClr val="374649"/>
                </a:solidFill>
              </a:rPr>
              <a:t>Movement</a:t>
            </a:r>
            <a:r>
              <a:rPr lang="en-US" sz="1400" dirty="0"/>
              <a:t> of all or part of the body.</a:t>
            </a:r>
            <a:endParaRPr lang="fr-FR" sz="14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BB621DB-94CF-42F4-A397-4B2549664635}"/>
              </a:ext>
            </a:extLst>
          </p:cNvPr>
          <p:cNvSpPr txBox="1"/>
          <p:nvPr/>
        </p:nvSpPr>
        <p:spPr>
          <a:xfrm>
            <a:off x="10104455" y="1614768"/>
            <a:ext cx="9890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 dirty="0">
                <a:solidFill>
                  <a:srgbClr val="79B321"/>
                </a:solidFill>
              </a:rPr>
              <a:t>POSTURE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3B9EA21-7275-4C9F-A99D-8E65E608ED03}"/>
              </a:ext>
            </a:extLst>
          </p:cNvPr>
          <p:cNvSpPr txBox="1"/>
          <p:nvPr/>
        </p:nvSpPr>
        <p:spPr>
          <a:xfrm>
            <a:off x="10982405" y="2043603"/>
            <a:ext cx="79049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/>
              <a:t>Body position.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18476E7F-2023-4FFD-9000-39D1E7E34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4455" y="1974893"/>
            <a:ext cx="715041" cy="71504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A8534BEA-42CA-45A8-AB4A-5D366A1645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117" y="2009249"/>
            <a:ext cx="715041" cy="7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26">
            <a:extLst>
              <a:ext uri="{FF2B5EF4-FFF2-40B4-BE49-F238E27FC236}">
                <a16:creationId xmlns:a16="http://schemas.microsoft.com/office/drawing/2014/main" id="{58E025EA-1702-1090-A3C3-391E64D5ECFF}"/>
              </a:ext>
            </a:extLst>
          </p:cNvPr>
          <p:cNvSpPr/>
          <p:nvPr/>
        </p:nvSpPr>
        <p:spPr>
          <a:xfrm>
            <a:off x="520513" y="1460459"/>
            <a:ext cx="6689912" cy="2916000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en-US" dirty="0">
                <a:solidFill>
                  <a:srgbClr val="354D56"/>
                </a:solidFill>
              </a:rPr>
              <a:t>Examples of risks associated with body mechanics and tools in offices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Safety moment - Golden Rule 3 Body Mechanics &amp; Tools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56A3E1-F15E-634E-8A46-2B9F7A5CC0F7}"/>
              </a:ext>
            </a:extLst>
          </p:cNvPr>
          <p:cNvSpPr txBox="1"/>
          <p:nvPr/>
        </p:nvSpPr>
        <p:spPr>
          <a:xfrm>
            <a:off x="1732980" y="1523347"/>
            <a:ext cx="5273815" cy="252376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just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en-US" sz="1400" b="1" dirty="0">
                <a:latin typeface="Arial" panose="020B0604020202020204"/>
              </a:rPr>
              <a:t>Cuts, bruises: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400" b="1" dirty="0">
                <a:solidFill>
                  <a:srgbClr val="79B321"/>
                </a:solidFill>
                <a:cs typeface="Arial" panose="020B0604020202020204" pitchFamily="34" charset="0"/>
              </a:rPr>
              <a:t>I use </a:t>
            </a:r>
            <a:r>
              <a:rPr lang="en-US" sz="1400" dirty="0">
                <a:cs typeface="Arial" panose="020B0604020202020204" pitchFamily="34" charset="0"/>
              </a:rPr>
              <a:t>only safe office tools and equipment; unsecured cutters are prohibited.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400" b="1" dirty="0">
                <a:solidFill>
                  <a:srgbClr val="79B321"/>
                </a:solidFill>
                <a:cs typeface="Arial" panose="020B0604020202020204" pitchFamily="34" charset="0"/>
              </a:rPr>
              <a:t>I use </a:t>
            </a:r>
            <a:r>
              <a:rPr lang="en-US" sz="1400" dirty="0">
                <a:cs typeface="Arial" panose="020B0604020202020204" pitchFamily="34" charset="0"/>
              </a:rPr>
              <a:t>office tools and equipment for their intended purpose.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400" b="1" dirty="0">
                <a:solidFill>
                  <a:srgbClr val="79B321"/>
                </a:solidFill>
                <a:cs typeface="Arial" panose="020B0604020202020204" pitchFamily="34" charset="0"/>
              </a:rPr>
              <a:t>I dispose of </a:t>
            </a:r>
            <a:r>
              <a:rPr lang="en-US" sz="1400" dirty="0">
                <a:cs typeface="Arial" panose="020B0604020202020204" pitchFamily="34" charset="0"/>
              </a:rPr>
              <a:t>unsecured office equipment (unsecured cutters, etc.).</a:t>
            </a:r>
          </a:p>
          <a:p>
            <a:pPr marL="0" lvl="1" algn="just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endParaRPr lang="fr-FR" sz="8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0" lvl="1" algn="just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en-US" sz="1400" b="1" dirty="0">
                <a:latin typeface="Arial" panose="020B0604020202020204"/>
              </a:rPr>
              <a:t>Pain, lower back pain, musculoskeletal disorders: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400" b="1" dirty="0">
                <a:solidFill>
                  <a:srgbClr val="79B321"/>
                </a:solidFill>
                <a:cs typeface="Arial" panose="020B0604020202020204" pitchFamily="34" charset="0"/>
              </a:rPr>
              <a:t>I adjust </a:t>
            </a:r>
            <a:r>
              <a:rPr lang="en-US" sz="1400" dirty="0">
                <a:solidFill>
                  <a:srgbClr val="374649"/>
                </a:solidFill>
                <a:cs typeface="Arial" panose="020B0604020202020204" pitchFamily="34" charset="0"/>
              </a:rPr>
              <a:t>my workstation and position myself to limit postural constraints.</a:t>
            </a:r>
            <a:endParaRPr lang="fr-FR" sz="1400" dirty="0">
              <a:solidFill>
                <a:srgbClr val="374649"/>
              </a:solidFill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E5AA23-0263-4DB3-B174-4DF399257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963" y="3800339"/>
            <a:ext cx="3635986" cy="2215812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4592AC-14C1-484C-B9EB-13FB865265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r="12024"/>
          <a:stretch/>
        </p:blipFill>
        <p:spPr>
          <a:xfrm rot="5400000">
            <a:off x="5579675" y="4385404"/>
            <a:ext cx="1463222" cy="1798277"/>
          </a:xfrm>
          <a:prstGeom prst="roundRect">
            <a:avLst>
              <a:gd name="adj" fmla="val 6868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C6ED22E-6230-4DC9-A75D-A4CDE0A5DA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7" r="2351"/>
          <a:stretch/>
        </p:blipFill>
        <p:spPr>
          <a:xfrm>
            <a:off x="547853" y="4552931"/>
            <a:ext cx="1638418" cy="1463220"/>
          </a:xfrm>
          <a:prstGeom prst="roundRect">
            <a:avLst>
              <a:gd name="adj" fmla="val 7028"/>
            </a:avLst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E64A7A0-7C4C-4793-9CCF-3066432CC412}"/>
              </a:ext>
            </a:extLst>
          </p:cNvPr>
          <p:cNvSpPr txBox="1"/>
          <p:nvPr/>
        </p:nvSpPr>
        <p:spPr>
          <a:xfrm>
            <a:off x="8991474" y="1857332"/>
            <a:ext cx="1988415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79B321"/>
                </a:solidFill>
              </a:rPr>
              <a:t>At the office, </a:t>
            </a:r>
            <a:br>
              <a:rPr lang="en-US" sz="2600" dirty="0">
                <a:solidFill>
                  <a:srgbClr val="79B321"/>
                </a:solidFill>
              </a:rPr>
            </a:br>
            <a:r>
              <a:rPr lang="en-US" sz="2600" dirty="0">
                <a:solidFill>
                  <a:srgbClr val="79B321"/>
                </a:solidFill>
              </a:rPr>
              <a:t>I am also implicated!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59C7BEB-8CEE-4D43-8673-6670D843C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67600" y="3984518"/>
            <a:ext cx="1463220" cy="2600045"/>
          </a:xfrm>
          <a:prstGeom prst="roundRect">
            <a:avLst>
              <a:gd name="adj" fmla="val 9871"/>
            </a:avLst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7B79F06-38D9-DA49-DFE4-3AE5006BD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1614" y="1944200"/>
            <a:ext cx="715041" cy="7150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630098-3C27-6CBE-E86C-9DF00C34B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9113" y="4648246"/>
            <a:ext cx="381000" cy="381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667B6-5A24-F54D-30AC-33C4CD6A69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628330" y="4648246"/>
            <a:ext cx="381000" cy="381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389593-5DE3-073B-0288-C63AD263A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8822" y="4648246"/>
            <a:ext cx="381000" cy="381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002C4D9-B921-402F-8C67-F10A9AA98A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680" y="1965342"/>
            <a:ext cx="730344" cy="7303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70B56F3-AB32-4D0D-847B-B4269C44F2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148" y="3328465"/>
            <a:ext cx="746876" cy="7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38227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4" ma:contentTypeDescription="Crée un document." ma:contentTypeScope="" ma:versionID="333694e9f198b892cb66d3d661955e30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8c7ac7fe3cbc64d020c0b41f92df7139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d17153-1ee4-4a6d-88b4-3fe46e77897f}" ma:internalName="TaxCatchAll" ma:showField="CatchAllData" ma:web="5e3fc8a5-ae92-42ac-9a5b-adc0faec4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3fc8a5-ae92-42ac-9a5b-adc0faec43d6" xsi:nil="true"/>
    <lcf76f155ced4ddcb4097134ff3c332f xmlns="40753fda-f579-4bb9-aa37-7b314b45a7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4892BC-FDD1-4B0F-AD6E-6601434B0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53fda-f579-4bb9-aa37-7b314b45a769"/>
    <ds:schemaRef ds:uri="5e3fc8a5-ae92-42ac-9a5b-adc0faec4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60780-D1C1-4641-9B08-F0A5FFFCA309}">
  <ds:schemaRefs>
    <ds:schemaRef ds:uri="5e3fc8a5-ae92-42ac-9a5b-adc0faec43d6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40753fda-f579-4bb9-aa37-7b314b45a769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4536</TotalTime>
  <Words>245</Words>
  <Application>Microsoft Office PowerPoint</Application>
  <PresentationFormat>Grand écran</PresentationFormat>
  <Paragraphs>43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Arial MT Light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The Golden Rule Body Mechanics &amp; Tools</vt:lpstr>
      <vt:lpstr>The essence of Golden Rule 3</vt:lpstr>
      <vt:lpstr>Examples of risks associated with body mechanics and tools in offices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616</cp:revision>
  <cp:lastPrinted>2021-09-13T12:46:09Z</cp:lastPrinted>
  <dcterms:created xsi:type="dcterms:W3CDTF">2021-08-30T17:14:08Z</dcterms:created>
  <dcterms:modified xsi:type="dcterms:W3CDTF">2022-12-01T09:00:31Z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