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  <p:sldMasterId id="2147483743" r:id="rId9"/>
  </p:sldMasterIdLst>
  <p:notesMasterIdLst>
    <p:notesMasterId r:id="rId14"/>
  </p:notesMasterIdLst>
  <p:handoutMasterIdLst>
    <p:handoutMasterId r:id="rId15"/>
  </p:handoutMasterIdLst>
  <p:sldIdLst>
    <p:sldId id="2134805770" r:id="rId10"/>
    <p:sldId id="2134805779" r:id="rId11"/>
    <p:sldId id="2134805714" r:id="rId12"/>
    <p:sldId id="2134805778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82D320-0268-7503-B7E8-53197FEEDE3F}" name="Tatiana MIR" initials="TM" userId="S::tatiana.mir@totalenergies.com::4d1b6097-a687-44dd-ad16-6ad111d36e7d" providerId="AD"/>
  <p188:author id="{BBF6244A-A361-ABD4-87BE-BCB0BE97A6FC}" name="Aniruddha Ravisankar" initials="AR" userId="S::aravisankar@wordappeal.com::42d04cf6-478b-4a44-92ce-99a802d672a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MIR" initials="TM" lastIdx="6" clrIdx="0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2" name="Abakar HALILOU" initials="AH" lastIdx="7" clrIdx="1">
    <p:extLst>
      <p:ext uri="{19B8F6BF-5375-455C-9EA6-DF929625EA0E}">
        <p15:presenceInfo xmlns:p15="http://schemas.microsoft.com/office/powerpoint/2012/main" userId="S::abakar.halilou@totalenergies.com::4f265927-5552-47c7-8222-d5a31c009a09" providerId="AD"/>
      </p:ext>
    </p:extLst>
  </p:cmAuthor>
  <p:cmAuthor id="3" name="Nicolas FOREST" initials="NF" lastIdx="1" clrIdx="2">
    <p:extLst>
      <p:ext uri="{19B8F6BF-5375-455C-9EA6-DF929625EA0E}">
        <p15:presenceInfo xmlns:p15="http://schemas.microsoft.com/office/powerpoint/2012/main" userId="S::nicolas.forest@total.com::74d7feb1-6457-475c-bfcc-0f29457bb0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5B8"/>
    <a:srgbClr val="000000"/>
    <a:srgbClr val="C30000"/>
    <a:srgbClr val="21BDBE"/>
    <a:srgbClr val="569F00"/>
    <a:srgbClr val="538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ACAE9-A10A-4A53-9FE6-2A72799B63D5}" v="3" dt="2022-12-01T12:04:17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 varScale="1">
        <p:scale>
          <a:sx n="63" d="100"/>
          <a:sy n="63" d="100"/>
        </p:scale>
        <p:origin x="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PAPILLON" userId="6ed42675-17a0-4139-8016-992ac43c869f" providerId="ADAL" clId="{751ACAE9-A10A-4A53-9FE6-2A72799B63D5}"/>
    <pc:docChg chg="custSel modSld">
      <pc:chgData name="Alexandra PAPILLON" userId="6ed42675-17a0-4139-8016-992ac43c869f" providerId="ADAL" clId="{751ACAE9-A10A-4A53-9FE6-2A72799B63D5}" dt="2022-12-01T12:32:56.775" v="34" actId="1037"/>
      <pc:docMkLst>
        <pc:docMk/>
      </pc:docMkLst>
      <pc:sldChg chg="modSp mod">
        <pc:chgData name="Alexandra PAPILLON" userId="6ed42675-17a0-4139-8016-992ac43c869f" providerId="ADAL" clId="{751ACAE9-A10A-4A53-9FE6-2A72799B63D5}" dt="2022-12-01T12:32:56.775" v="34" actId="1037"/>
        <pc:sldMkLst>
          <pc:docMk/>
          <pc:sldMk cId="3777380231" sldId="2134805778"/>
        </pc:sldMkLst>
        <pc:spChg chg="mod">
          <ac:chgData name="Alexandra PAPILLON" userId="6ed42675-17a0-4139-8016-992ac43c869f" providerId="ADAL" clId="{751ACAE9-A10A-4A53-9FE6-2A72799B63D5}" dt="2022-12-01T12:32:56.775" v="34" actId="1037"/>
          <ac:spMkLst>
            <pc:docMk/>
            <pc:sldMk cId="3777380231" sldId="2134805778"/>
            <ac:spMk id="5" creationId="{26639C44-670A-4ACD-B54E-46D080105259}"/>
          </ac:spMkLst>
        </pc:spChg>
        <pc:spChg chg="mod">
          <ac:chgData name="Alexandra PAPILLON" userId="6ed42675-17a0-4139-8016-992ac43c869f" providerId="ADAL" clId="{751ACAE9-A10A-4A53-9FE6-2A72799B63D5}" dt="2022-12-01T12:32:56.775" v="34" actId="1037"/>
          <ac:spMkLst>
            <pc:docMk/>
            <pc:sldMk cId="3777380231" sldId="2134805778"/>
            <ac:spMk id="19" creationId="{CE1C314A-AA04-4188-8620-64AE9680961C}"/>
          </ac:spMkLst>
        </pc:spChg>
        <pc:spChg chg="mod">
          <ac:chgData name="Alexandra PAPILLON" userId="6ed42675-17a0-4139-8016-992ac43c869f" providerId="ADAL" clId="{751ACAE9-A10A-4A53-9FE6-2A72799B63D5}" dt="2022-12-01T12:32:56.775" v="34" actId="1037"/>
          <ac:spMkLst>
            <pc:docMk/>
            <pc:sldMk cId="3777380231" sldId="2134805778"/>
            <ac:spMk id="24" creationId="{3E36F2E9-75C2-4A5E-9076-D19B1665E771}"/>
          </ac:spMkLst>
        </pc:spChg>
        <pc:spChg chg="mod">
          <ac:chgData name="Alexandra PAPILLON" userId="6ed42675-17a0-4139-8016-992ac43c869f" providerId="ADAL" clId="{751ACAE9-A10A-4A53-9FE6-2A72799B63D5}" dt="2022-12-01T12:32:56.775" v="34" actId="1037"/>
          <ac:spMkLst>
            <pc:docMk/>
            <pc:sldMk cId="3777380231" sldId="2134805778"/>
            <ac:spMk id="37" creationId="{25E62F35-AA87-4A8B-A418-E9390F4BA7BD}"/>
          </ac:spMkLst>
        </pc:spChg>
        <pc:picChg chg="mod">
          <ac:chgData name="Alexandra PAPILLON" userId="6ed42675-17a0-4139-8016-992ac43c869f" providerId="ADAL" clId="{751ACAE9-A10A-4A53-9FE6-2A72799B63D5}" dt="2022-12-01T12:32:56.775" v="34" actId="1037"/>
          <ac:picMkLst>
            <pc:docMk/>
            <pc:sldMk cId="3777380231" sldId="2134805778"/>
            <ac:picMk id="39" creationId="{F1572BC8-4421-4DF6-9427-B7E1BA0526C1}"/>
          </ac:picMkLst>
        </pc:picChg>
      </pc:sldChg>
      <pc:sldChg chg="addSp delSp modSp mod">
        <pc:chgData name="Alexandra PAPILLON" userId="6ed42675-17a0-4139-8016-992ac43c869f" providerId="ADAL" clId="{751ACAE9-A10A-4A53-9FE6-2A72799B63D5}" dt="2022-12-01T12:04:35.171" v="22" actId="1037"/>
        <pc:sldMkLst>
          <pc:docMk/>
          <pc:sldMk cId="910471332" sldId="2134805779"/>
        </pc:sldMkLst>
        <pc:spChg chg="del">
          <ac:chgData name="Alexandra PAPILLON" userId="6ed42675-17a0-4139-8016-992ac43c869f" providerId="ADAL" clId="{751ACAE9-A10A-4A53-9FE6-2A72799B63D5}" dt="2022-12-01T12:03:15.377" v="1" actId="478"/>
          <ac:spMkLst>
            <pc:docMk/>
            <pc:sldMk cId="910471332" sldId="2134805779"/>
            <ac:spMk id="2" creationId="{1EDFDAE2-498F-4D19-A973-A45313A1BB6E}"/>
          </ac:spMkLst>
        </pc:spChg>
        <pc:spChg chg="mod">
          <ac:chgData name="Alexandra PAPILLON" userId="6ed42675-17a0-4139-8016-992ac43c869f" providerId="ADAL" clId="{751ACAE9-A10A-4A53-9FE6-2A72799B63D5}" dt="2022-12-01T12:04:35.171" v="22" actId="1037"/>
          <ac:spMkLst>
            <pc:docMk/>
            <pc:sldMk cId="910471332" sldId="2134805779"/>
            <ac:spMk id="16" creationId="{EC7FC17B-6214-4189-8C8C-726B5AC5BDAE}"/>
          </ac:spMkLst>
        </pc:spChg>
        <pc:spChg chg="del">
          <ac:chgData name="Alexandra PAPILLON" userId="6ed42675-17a0-4139-8016-992ac43c869f" providerId="ADAL" clId="{751ACAE9-A10A-4A53-9FE6-2A72799B63D5}" dt="2022-12-01T12:03:36.850" v="6" actId="478"/>
          <ac:spMkLst>
            <pc:docMk/>
            <pc:sldMk cId="910471332" sldId="2134805779"/>
            <ac:spMk id="17" creationId="{D2D5CE8A-FB66-40E0-84D1-7762AEB0D3AA}"/>
          </ac:spMkLst>
        </pc:spChg>
        <pc:spChg chg="mod">
          <ac:chgData name="Alexandra PAPILLON" userId="6ed42675-17a0-4139-8016-992ac43c869f" providerId="ADAL" clId="{751ACAE9-A10A-4A53-9FE6-2A72799B63D5}" dt="2022-12-01T12:03:53.256" v="7"/>
          <ac:spMkLst>
            <pc:docMk/>
            <pc:sldMk cId="910471332" sldId="2134805779"/>
            <ac:spMk id="30" creationId="{D9523601-4B20-4F2C-84E9-7B256B8E2F39}"/>
          </ac:spMkLst>
        </pc:spChg>
        <pc:spChg chg="mod">
          <ac:chgData name="Alexandra PAPILLON" userId="6ed42675-17a0-4139-8016-992ac43c869f" providerId="ADAL" clId="{751ACAE9-A10A-4A53-9FE6-2A72799B63D5}" dt="2022-12-01T12:03:53.256" v="7"/>
          <ac:spMkLst>
            <pc:docMk/>
            <pc:sldMk cId="910471332" sldId="2134805779"/>
            <ac:spMk id="31" creationId="{6DC01C7C-4C10-4346-B0BF-5B8C8C9BE882}"/>
          </ac:spMkLst>
        </pc:spChg>
        <pc:grpChg chg="del">
          <ac:chgData name="Alexandra PAPILLON" userId="6ed42675-17a0-4139-8016-992ac43c869f" providerId="ADAL" clId="{751ACAE9-A10A-4A53-9FE6-2A72799B63D5}" dt="2022-12-01T12:03:36.850" v="6" actId="478"/>
          <ac:grpSpMkLst>
            <pc:docMk/>
            <pc:sldMk cId="910471332" sldId="2134805779"/>
            <ac:grpSpMk id="12" creationId="{7C3B4C4A-DA11-4335-9732-30B8784459A2}"/>
          </ac:grpSpMkLst>
        </pc:grpChg>
        <pc:grpChg chg="add mod">
          <ac:chgData name="Alexandra PAPILLON" userId="6ed42675-17a0-4139-8016-992ac43c869f" providerId="ADAL" clId="{751ACAE9-A10A-4A53-9FE6-2A72799B63D5}" dt="2022-12-01T12:04:27.771" v="10" actId="14100"/>
          <ac:grpSpMkLst>
            <pc:docMk/>
            <pc:sldMk cId="910471332" sldId="2134805779"/>
            <ac:grpSpMk id="26" creationId="{B9BB17EC-B06C-4DC1-BC8A-C6D2D0A7A98D}"/>
          </ac:grpSpMkLst>
        </pc:grpChg>
        <pc:grpChg chg="mod">
          <ac:chgData name="Alexandra PAPILLON" userId="6ed42675-17a0-4139-8016-992ac43c869f" providerId="ADAL" clId="{751ACAE9-A10A-4A53-9FE6-2A72799B63D5}" dt="2022-12-01T12:03:53.256" v="7"/>
          <ac:grpSpMkLst>
            <pc:docMk/>
            <pc:sldMk cId="910471332" sldId="2134805779"/>
            <ac:grpSpMk id="29" creationId="{CD01C1D9-0500-47EB-84F6-6AF3D57DD19D}"/>
          </ac:grpSpMkLst>
        </pc:grpChg>
        <pc:picChg chg="del">
          <ac:chgData name="Alexandra PAPILLON" userId="6ed42675-17a0-4139-8016-992ac43c869f" providerId="ADAL" clId="{751ACAE9-A10A-4A53-9FE6-2A72799B63D5}" dt="2022-12-01T12:03:36.850" v="6" actId="478"/>
          <ac:picMkLst>
            <pc:docMk/>
            <pc:sldMk cId="910471332" sldId="2134805779"/>
            <ac:picMk id="3" creationId="{588639CE-3B14-DE7E-861D-022F83ECBB82}"/>
          </ac:picMkLst>
        </pc:picChg>
        <pc:picChg chg="add mod ord">
          <ac:chgData name="Alexandra PAPILLON" userId="6ed42675-17a0-4139-8016-992ac43c869f" providerId="ADAL" clId="{751ACAE9-A10A-4A53-9FE6-2A72799B63D5}" dt="2022-12-01T12:04:35.171" v="22" actId="1037"/>
          <ac:picMkLst>
            <pc:docMk/>
            <pc:sldMk cId="910471332" sldId="2134805779"/>
            <ac:picMk id="19" creationId="{C942FD54-E7FA-4E4E-94D9-43F3B2DAD7EB}"/>
          </ac:picMkLst>
        </pc:picChg>
        <pc:picChg chg="del">
          <ac:chgData name="Alexandra PAPILLON" userId="6ed42675-17a0-4139-8016-992ac43c869f" providerId="ADAL" clId="{751ACAE9-A10A-4A53-9FE6-2A72799B63D5}" dt="2022-12-01T12:03:12.672" v="0" actId="478"/>
          <ac:picMkLst>
            <pc:docMk/>
            <pc:sldMk cId="910471332" sldId="2134805779"/>
            <ac:picMk id="22" creationId="{5D3D338C-F27E-7B4B-D1C4-909B0E84853E}"/>
          </ac:picMkLst>
        </pc:picChg>
        <pc:picChg chg="mod">
          <ac:chgData name="Alexandra PAPILLON" userId="6ed42675-17a0-4139-8016-992ac43c869f" providerId="ADAL" clId="{751ACAE9-A10A-4A53-9FE6-2A72799B63D5}" dt="2022-12-01T12:03:53.256" v="7"/>
          <ac:picMkLst>
            <pc:docMk/>
            <pc:sldMk cId="910471332" sldId="2134805779"/>
            <ac:picMk id="28" creationId="{716FF0AC-8542-4F2E-83BE-27A8DEDEF616}"/>
          </ac:picMkLst>
        </pc:picChg>
      </pc:sldChg>
    </pc:docChg>
  </pc:docChgLst>
  <pc:docChgLst>
    <pc:chgData name="Alexandra PAPILLON" userId="6ed42675-17a0-4139-8016-992ac43c869f" providerId="ADAL" clId="{BF176DAC-E515-423B-B968-017DBDE1D3E2}"/>
    <pc:docChg chg="undo custSel addSld delSld modSld">
      <pc:chgData name="Alexandra PAPILLON" userId="6ed42675-17a0-4139-8016-992ac43c869f" providerId="ADAL" clId="{BF176DAC-E515-423B-B968-017DBDE1D3E2}" dt="2022-11-07T09:59:18.578" v="649" actId="1036"/>
      <pc:docMkLst>
        <pc:docMk/>
      </pc:docMkLst>
      <pc:sldChg chg="del">
        <pc:chgData name="Alexandra PAPILLON" userId="6ed42675-17a0-4139-8016-992ac43c869f" providerId="ADAL" clId="{BF176DAC-E515-423B-B968-017DBDE1D3E2}" dt="2022-11-04T16:06:51.768" v="314" actId="47"/>
        <pc:sldMkLst>
          <pc:docMk/>
          <pc:sldMk cId="3848476589" sldId="2134805710"/>
        </pc:sldMkLst>
      </pc:sldChg>
      <pc:sldChg chg="addSp delSp modSp add mod">
        <pc:chgData name="Alexandra PAPILLON" userId="6ed42675-17a0-4139-8016-992ac43c869f" providerId="ADAL" clId="{BF176DAC-E515-423B-B968-017DBDE1D3E2}" dt="2022-11-07T09:59:18.578" v="649" actId="1036"/>
        <pc:sldMkLst>
          <pc:docMk/>
          <pc:sldMk cId="1376307639" sldId="2134805714"/>
        </pc:sldMkLst>
        <pc:spChg chg="mod">
          <ac:chgData name="Alexandra PAPILLON" userId="6ed42675-17a0-4139-8016-992ac43c869f" providerId="ADAL" clId="{BF176DAC-E515-423B-B968-017DBDE1D3E2}" dt="2022-11-04T16:01:36.152" v="161" actId="20577"/>
          <ac:spMkLst>
            <pc:docMk/>
            <pc:sldMk cId="1376307639" sldId="2134805714"/>
            <ac:spMk id="3" creationId="{1026347A-7F06-4819-9CED-D05E061BD65F}"/>
          </ac:spMkLst>
        </pc:spChg>
        <pc:spChg chg="mod">
          <ac:chgData name="Alexandra PAPILLON" userId="6ed42675-17a0-4139-8016-992ac43c869f" providerId="ADAL" clId="{BF176DAC-E515-423B-B968-017DBDE1D3E2}" dt="2022-11-04T16:15:47.645" v="422" actId="1036"/>
          <ac:spMkLst>
            <pc:docMk/>
            <pc:sldMk cId="1376307639" sldId="2134805714"/>
            <ac:spMk id="6" creationId="{D1C46CE5-7E59-45E3-A1F1-0563E635108E}"/>
          </ac:spMkLst>
        </pc:spChg>
        <pc:spChg chg="mod">
          <ac:chgData name="Alexandra PAPILLON" userId="6ed42675-17a0-4139-8016-992ac43c869f" providerId="ADAL" clId="{BF176DAC-E515-423B-B968-017DBDE1D3E2}" dt="2022-11-04T16:15:47.645" v="422" actId="1036"/>
          <ac:spMkLst>
            <pc:docMk/>
            <pc:sldMk cId="1376307639" sldId="2134805714"/>
            <ac:spMk id="8" creationId="{6D7B41A2-FC79-425E-9976-07BBDC3CCBC0}"/>
          </ac:spMkLst>
        </pc:spChg>
        <pc:spChg chg="mod">
          <ac:chgData name="Alexandra PAPILLON" userId="6ed42675-17a0-4139-8016-992ac43c869f" providerId="ADAL" clId="{BF176DAC-E515-423B-B968-017DBDE1D3E2}" dt="2022-11-04T16:15:38.795" v="404" actId="20577"/>
          <ac:spMkLst>
            <pc:docMk/>
            <pc:sldMk cId="1376307639" sldId="2134805714"/>
            <ac:spMk id="13" creationId="{B71585EE-9DE8-4EE1-AFC8-6A5A29D622DA}"/>
          </ac:spMkLst>
        </pc:spChg>
        <pc:spChg chg="mod">
          <ac:chgData name="Alexandra PAPILLON" userId="6ed42675-17a0-4139-8016-992ac43c869f" providerId="ADAL" clId="{BF176DAC-E515-423B-B968-017DBDE1D3E2}" dt="2022-11-04T16:01:39.635" v="162" actId="208"/>
          <ac:spMkLst>
            <pc:docMk/>
            <pc:sldMk cId="1376307639" sldId="2134805714"/>
            <ac:spMk id="14" creationId="{E5418E03-CF94-4CF5-8504-B42F90242DEA}"/>
          </ac:spMkLst>
        </pc:spChg>
        <pc:spChg chg="mod">
          <ac:chgData name="Alexandra PAPILLON" userId="6ed42675-17a0-4139-8016-992ac43c869f" providerId="ADAL" clId="{BF176DAC-E515-423B-B968-017DBDE1D3E2}" dt="2022-11-04T16:06:02.187" v="286" actId="207"/>
          <ac:spMkLst>
            <pc:docMk/>
            <pc:sldMk cId="1376307639" sldId="2134805714"/>
            <ac:spMk id="17" creationId="{84269B24-0FDD-468E-A2C5-F04A39E88B3E}"/>
          </ac:spMkLst>
        </pc:spChg>
        <pc:spChg chg="mod">
          <ac:chgData name="Alexandra PAPILLON" userId="6ed42675-17a0-4139-8016-992ac43c869f" providerId="ADAL" clId="{BF176DAC-E515-423B-B968-017DBDE1D3E2}" dt="2022-11-04T16:06:27.521" v="313" actId="207"/>
          <ac:spMkLst>
            <pc:docMk/>
            <pc:sldMk cId="1376307639" sldId="2134805714"/>
            <ac:spMk id="18" creationId="{3A14D8DB-7276-4FDA-A148-F1EADBB1CECE}"/>
          </ac:spMkLst>
        </pc:spChg>
        <pc:spChg chg="mod">
          <ac:chgData name="Alexandra PAPILLON" userId="6ed42675-17a0-4139-8016-992ac43c869f" providerId="ADAL" clId="{BF176DAC-E515-423B-B968-017DBDE1D3E2}" dt="2022-11-04T16:15:47.645" v="422" actId="1036"/>
          <ac:spMkLst>
            <pc:docMk/>
            <pc:sldMk cId="1376307639" sldId="2134805714"/>
            <ac:spMk id="20" creationId="{63A49E96-9DA5-4964-94BF-0833B3452800}"/>
          </ac:spMkLst>
        </pc:spChg>
        <pc:spChg chg="mod">
          <ac:chgData name="Alexandra PAPILLON" userId="6ed42675-17a0-4139-8016-992ac43c869f" providerId="ADAL" clId="{BF176DAC-E515-423B-B968-017DBDE1D3E2}" dt="2022-11-07T09:59:18.578" v="649" actId="1036"/>
          <ac:spMkLst>
            <pc:docMk/>
            <pc:sldMk cId="1376307639" sldId="2134805714"/>
            <ac:spMk id="21" creationId="{6FD38ACD-A602-472A-AF9A-F0BEB31ACB65}"/>
          </ac:spMkLst>
        </pc:spChg>
        <pc:spChg chg="mod">
          <ac:chgData name="Alexandra PAPILLON" userId="6ed42675-17a0-4139-8016-992ac43c869f" providerId="ADAL" clId="{BF176DAC-E515-423B-B968-017DBDE1D3E2}" dt="2022-11-04T16:15:47.645" v="422" actId="1036"/>
          <ac:spMkLst>
            <pc:docMk/>
            <pc:sldMk cId="1376307639" sldId="2134805714"/>
            <ac:spMk id="33" creationId="{391A32B3-A712-45E7-9FD4-C0D6DC1DA143}"/>
          </ac:spMkLst>
        </pc:spChg>
        <pc:spChg chg="mod">
          <ac:chgData name="Alexandra PAPILLON" userId="6ed42675-17a0-4139-8016-992ac43c869f" providerId="ADAL" clId="{BF176DAC-E515-423B-B968-017DBDE1D3E2}" dt="2022-11-04T16:15:47.645" v="422" actId="1036"/>
          <ac:spMkLst>
            <pc:docMk/>
            <pc:sldMk cId="1376307639" sldId="2134805714"/>
            <ac:spMk id="34" creationId="{AF6A8E45-3A35-47D8-B9EF-F6D96D7EF433}"/>
          </ac:spMkLst>
        </pc:spChg>
        <pc:picChg chg="del">
          <ac:chgData name="Alexandra PAPILLON" userId="6ed42675-17a0-4139-8016-992ac43c869f" providerId="ADAL" clId="{BF176DAC-E515-423B-B968-017DBDE1D3E2}" dt="2022-11-04T16:02:36.362" v="163" actId="478"/>
          <ac:picMkLst>
            <pc:docMk/>
            <pc:sldMk cId="1376307639" sldId="2134805714"/>
            <ac:picMk id="5" creationId="{71EEF922-FF6A-CFBE-6C75-870559D9E9F1}"/>
          </ac:picMkLst>
        </pc:picChg>
        <pc:picChg chg="add mod modCrop">
          <ac:chgData name="Alexandra PAPILLON" userId="6ed42675-17a0-4139-8016-992ac43c869f" providerId="ADAL" clId="{BF176DAC-E515-423B-B968-017DBDE1D3E2}" dt="2022-11-04T16:03:03.017" v="199" actId="732"/>
          <ac:picMkLst>
            <pc:docMk/>
            <pc:sldMk cId="1376307639" sldId="2134805714"/>
            <ac:picMk id="7" creationId="{7CBA88CA-8341-49BB-8C04-B5705682A553}"/>
          </ac:picMkLst>
        </pc:picChg>
        <pc:picChg chg="add mod">
          <ac:chgData name="Alexandra PAPILLON" userId="6ed42675-17a0-4139-8016-992ac43c869f" providerId="ADAL" clId="{BF176DAC-E515-423B-B968-017DBDE1D3E2}" dt="2022-11-04T16:15:47.645" v="422" actId="1036"/>
          <ac:picMkLst>
            <pc:docMk/>
            <pc:sldMk cId="1376307639" sldId="2134805714"/>
            <ac:picMk id="22" creationId="{5FE317FB-55FE-4CF8-9F18-4C62FA08A278}"/>
          </ac:picMkLst>
        </pc:picChg>
        <pc:picChg chg="add mod">
          <ac:chgData name="Alexandra PAPILLON" userId="6ed42675-17a0-4139-8016-992ac43c869f" providerId="ADAL" clId="{BF176DAC-E515-423B-B968-017DBDE1D3E2}" dt="2022-11-04T16:15:47.645" v="422" actId="1036"/>
          <ac:picMkLst>
            <pc:docMk/>
            <pc:sldMk cId="1376307639" sldId="2134805714"/>
            <ac:picMk id="23" creationId="{ECC1571E-D211-4B03-AE28-C330C9038F99}"/>
          </ac:picMkLst>
        </pc:picChg>
        <pc:picChg chg="del">
          <ac:chgData name="Alexandra PAPILLON" userId="6ed42675-17a0-4139-8016-992ac43c869f" providerId="ADAL" clId="{BF176DAC-E515-423B-B968-017DBDE1D3E2}" dt="2022-11-04T16:05:35.543" v="281" actId="478"/>
          <ac:picMkLst>
            <pc:docMk/>
            <pc:sldMk cId="1376307639" sldId="2134805714"/>
            <ac:picMk id="30" creationId="{A1FF4556-9364-4607-A906-88A5F5EA7407}"/>
          </ac:picMkLst>
        </pc:picChg>
        <pc:picChg chg="del">
          <ac:chgData name="Alexandra PAPILLON" userId="6ed42675-17a0-4139-8016-992ac43c869f" providerId="ADAL" clId="{BF176DAC-E515-423B-B968-017DBDE1D3E2}" dt="2022-11-04T16:05:43.837" v="283" actId="478"/>
          <ac:picMkLst>
            <pc:docMk/>
            <pc:sldMk cId="1376307639" sldId="2134805714"/>
            <ac:picMk id="32" creationId="{9C90C0A9-75AB-4075-BFEA-C6AD1BFAA00F}"/>
          </ac:picMkLst>
        </pc:picChg>
      </pc:sldChg>
      <pc:sldChg chg="del">
        <pc:chgData name="Alexandra PAPILLON" userId="6ed42675-17a0-4139-8016-992ac43c869f" providerId="ADAL" clId="{BF176DAC-E515-423B-B968-017DBDE1D3E2}" dt="2022-11-04T16:12:00.514" v="316" actId="47"/>
        <pc:sldMkLst>
          <pc:docMk/>
          <pc:sldMk cId="3707272737" sldId="2134805719"/>
        </pc:sldMkLst>
      </pc:sldChg>
      <pc:sldChg chg="del">
        <pc:chgData name="Alexandra PAPILLON" userId="6ed42675-17a0-4139-8016-992ac43c869f" providerId="ADAL" clId="{BF176DAC-E515-423B-B968-017DBDE1D3E2}" dt="2022-11-04T16:12:03.274" v="317" actId="47"/>
        <pc:sldMkLst>
          <pc:docMk/>
          <pc:sldMk cId="248438435" sldId="2134805721"/>
        </pc:sldMkLst>
      </pc:sldChg>
      <pc:sldChg chg="del">
        <pc:chgData name="Alexandra PAPILLON" userId="6ed42675-17a0-4139-8016-992ac43c869f" providerId="ADAL" clId="{BF176DAC-E515-423B-B968-017DBDE1D3E2}" dt="2022-11-04T16:12:11.645" v="321" actId="47"/>
        <pc:sldMkLst>
          <pc:docMk/>
          <pc:sldMk cId="3877861618" sldId="2134805723"/>
        </pc:sldMkLst>
      </pc:sldChg>
      <pc:sldChg chg="del">
        <pc:chgData name="Alexandra PAPILLON" userId="6ed42675-17a0-4139-8016-992ac43c869f" providerId="ADAL" clId="{BF176DAC-E515-423B-B968-017DBDE1D3E2}" dt="2022-11-04T16:12:12.094" v="322" actId="47"/>
        <pc:sldMkLst>
          <pc:docMk/>
          <pc:sldMk cId="3772872801" sldId="2134805724"/>
        </pc:sldMkLst>
      </pc:sldChg>
      <pc:sldChg chg="del">
        <pc:chgData name="Alexandra PAPILLON" userId="6ed42675-17a0-4139-8016-992ac43c869f" providerId="ADAL" clId="{BF176DAC-E515-423B-B968-017DBDE1D3E2}" dt="2022-11-04T16:12:14.354" v="326" actId="47"/>
        <pc:sldMkLst>
          <pc:docMk/>
          <pc:sldMk cId="4219979000" sldId="2134805727"/>
        </pc:sldMkLst>
      </pc:sldChg>
      <pc:sldChg chg="del">
        <pc:chgData name="Alexandra PAPILLON" userId="6ed42675-17a0-4139-8016-992ac43c869f" providerId="ADAL" clId="{BF176DAC-E515-423B-B968-017DBDE1D3E2}" dt="2022-11-04T16:12:14.854" v="327" actId="47"/>
        <pc:sldMkLst>
          <pc:docMk/>
          <pc:sldMk cId="2742994000" sldId="2134805728"/>
        </pc:sldMkLst>
      </pc:sldChg>
      <pc:sldChg chg="del">
        <pc:chgData name="Alexandra PAPILLON" userId="6ed42675-17a0-4139-8016-992ac43c869f" providerId="ADAL" clId="{BF176DAC-E515-423B-B968-017DBDE1D3E2}" dt="2022-11-04T16:12:17.234" v="329" actId="47"/>
        <pc:sldMkLst>
          <pc:docMk/>
          <pc:sldMk cId="3279526026" sldId="2134805739"/>
        </pc:sldMkLst>
      </pc:sldChg>
      <pc:sldChg chg="del">
        <pc:chgData name="Alexandra PAPILLON" userId="6ed42675-17a0-4139-8016-992ac43c869f" providerId="ADAL" clId="{BF176DAC-E515-423B-B968-017DBDE1D3E2}" dt="2022-11-04T16:12:15.629" v="328" actId="47"/>
        <pc:sldMkLst>
          <pc:docMk/>
          <pc:sldMk cId="4066770564" sldId="2134805740"/>
        </pc:sldMkLst>
      </pc:sldChg>
      <pc:sldChg chg="del">
        <pc:chgData name="Alexandra PAPILLON" userId="6ed42675-17a0-4139-8016-992ac43c869f" providerId="ADAL" clId="{BF176DAC-E515-423B-B968-017DBDE1D3E2}" dt="2022-11-04T16:12:18.596" v="330" actId="47"/>
        <pc:sldMkLst>
          <pc:docMk/>
          <pc:sldMk cId="3219673142" sldId="2134805747"/>
        </pc:sldMkLst>
      </pc:sldChg>
      <pc:sldChg chg="modSp mod">
        <pc:chgData name="Alexandra PAPILLON" userId="6ed42675-17a0-4139-8016-992ac43c869f" providerId="ADAL" clId="{BF176DAC-E515-423B-B968-017DBDE1D3E2}" dt="2022-11-04T15:56:46.979" v="52" actId="20577"/>
        <pc:sldMkLst>
          <pc:docMk/>
          <pc:sldMk cId="3004514661" sldId="2134805770"/>
        </pc:sldMkLst>
        <pc:spChg chg="mod">
          <ac:chgData name="Alexandra PAPILLON" userId="6ed42675-17a0-4139-8016-992ac43c869f" providerId="ADAL" clId="{BF176DAC-E515-423B-B968-017DBDE1D3E2}" dt="2022-11-04T15:56:46.979" v="52" actId="20577"/>
          <ac:spMkLst>
            <pc:docMk/>
            <pc:sldMk cId="3004514661" sldId="2134805770"/>
            <ac:spMk id="6" creationId="{0A77405E-6FA2-2642-88F5-70A68628BCDD}"/>
          </ac:spMkLst>
        </pc:spChg>
        <pc:spChg chg="mod">
          <ac:chgData name="Alexandra PAPILLON" userId="6ed42675-17a0-4139-8016-992ac43c869f" providerId="ADAL" clId="{BF176DAC-E515-423B-B968-017DBDE1D3E2}" dt="2022-11-04T15:56:40.461" v="39" actId="6549"/>
          <ac:spMkLst>
            <pc:docMk/>
            <pc:sldMk cId="3004514661" sldId="2134805770"/>
            <ac:spMk id="14" creationId="{43A97237-37D7-0B48-A2E9-CCF167850641}"/>
          </ac:spMkLst>
        </pc:spChg>
      </pc:sldChg>
      <pc:sldChg chg="del">
        <pc:chgData name="Alexandra PAPILLON" userId="6ed42675-17a0-4139-8016-992ac43c869f" providerId="ADAL" clId="{BF176DAC-E515-423B-B968-017DBDE1D3E2}" dt="2022-11-04T16:12:10.354" v="319" actId="47"/>
        <pc:sldMkLst>
          <pc:docMk/>
          <pc:sldMk cId="2406595206" sldId="2134805771"/>
        </pc:sldMkLst>
      </pc:sldChg>
      <pc:sldChg chg="del">
        <pc:chgData name="Alexandra PAPILLON" userId="6ed42675-17a0-4139-8016-992ac43c869f" providerId="ADAL" clId="{BF176DAC-E515-423B-B968-017DBDE1D3E2}" dt="2022-11-04T16:00:34.491" v="159" actId="47"/>
        <pc:sldMkLst>
          <pc:docMk/>
          <pc:sldMk cId="1180370113" sldId="2134805772"/>
        </pc:sldMkLst>
      </pc:sldChg>
      <pc:sldChg chg="del">
        <pc:chgData name="Alexandra PAPILLON" userId="6ed42675-17a0-4139-8016-992ac43c869f" providerId="ADAL" clId="{BF176DAC-E515-423B-B968-017DBDE1D3E2}" dt="2022-11-04T16:12:10.895" v="320" actId="47"/>
        <pc:sldMkLst>
          <pc:docMk/>
          <pc:sldMk cId="1367787301" sldId="2134805773"/>
        </pc:sldMkLst>
      </pc:sldChg>
      <pc:sldChg chg="del">
        <pc:chgData name="Alexandra PAPILLON" userId="6ed42675-17a0-4139-8016-992ac43c869f" providerId="ADAL" clId="{BF176DAC-E515-423B-B968-017DBDE1D3E2}" dt="2022-11-04T16:12:12.554" v="323" actId="47"/>
        <pc:sldMkLst>
          <pc:docMk/>
          <pc:sldMk cId="1763197993" sldId="2134805774"/>
        </pc:sldMkLst>
      </pc:sldChg>
      <pc:sldChg chg="del">
        <pc:chgData name="Alexandra PAPILLON" userId="6ed42675-17a0-4139-8016-992ac43c869f" providerId="ADAL" clId="{BF176DAC-E515-423B-B968-017DBDE1D3E2}" dt="2022-11-04T16:12:13.724" v="325" actId="47"/>
        <pc:sldMkLst>
          <pc:docMk/>
          <pc:sldMk cId="448838411" sldId="2134805775"/>
        </pc:sldMkLst>
      </pc:sldChg>
      <pc:sldChg chg="del">
        <pc:chgData name="Alexandra PAPILLON" userId="6ed42675-17a0-4139-8016-992ac43c869f" providerId="ADAL" clId="{BF176DAC-E515-423B-B968-017DBDE1D3E2}" dt="2022-11-04T16:12:13.144" v="324" actId="47"/>
        <pc:sldMkLst>
          <pc:docMk/>
          <pc:sldMk cId="2012128630" sldId="2134805776"/>
        </pc:sldMkLst>
      </pc:sldChg>
      <pc:sldChg chg="del">
        <pc:chgData name="Alexandra PAPILLON" userId="6ed42675-17a0-4139-8016-992ac43c869f" providerId="ADAL" clId="{BF176DAC-E515-423B-B968-017DBDE1D3E2}" dt="2022-11-04T16:12:09.774" v="318" actId="47"/>
        <pc:sldMkLst>
          <pc:docMk/>
          <pc:sldMk cId="1041267974" sldId="2134805777"/>
        </pc:sldMkLst>
      </pc:sldChg>
      <pc:sldChg chg="addSp delSp modSp mod">
        <pc:chgData name="Alexandra PAPILLON" userId="6ed42675-17a0-4139-8016-992ac43c869f" providerId="ADAL" clId="{BF176DAC-E515-423B-B968-017DBDE1D3E2}" dt="2022-11-04T16:32:49.895" v="633" actId="6549"/>
        <pc:sldMkLst>
          <pc:docMk/>
          <pc:sldMk cId="3777380231" sldId="2134805778"/>
        </pc:sldMkLst>
        <pc:spChg chg="add mod">
          <ac:chgData name="Alexandra PAPILLON" userId="6ed42675-17a0-4139-8016-992ac43c869f" providerId="ADAL" clId="{BF176DAC-E515-423B-B968-017DBDE1D3E2}" dt="2022-11-04T16:25:31.896" v="585" actId="1035"/>
          <ac:spMkLst>
            <pc:docMk/>
            <pc:sldMk cId="3777380231" sldId="2134805778"/>
            <ac:spMk id="5" creationId="{26639C44-670A-4ACD-B54E-46D080105259}"/>
          </ac:spMkLst>
        </pc:spChg>
        <pc:spChg chg="del">
          <ac:chgData name="Alexandra PAPILLON" userId="6ed42675-17a0-4139-8016-992ac43c869f" providerId="ADAL" clId="{BF176DAC-E515-423B-B968-017DBDE1D3E2}" dt="2022-11-04T16:20:46.646" v="515" actId="478"/>
          <ac:spMkLst>
            <pc:docMk/>
            <pc:sldMk cId="3777380231" sldId="2134805778"/>
            <ac:spMk id="6" creationId="{7DF397FD-395C-402A-9091-6B8D3E3C6CE6}"/>
          </ac:spMkLst>
        </pc:spChg>
        <pc:spChg chg="mod">
          <ac:chgData name="Alexandra PAPILLON" userId="6ed42675-17a0-4139-8016-992ac43c869f" providerId="ADAL" clId="{BF176DAC-E515-423B-B968-017DBDE1D3E2}" dt="2022-11-04T16:26:45.806" v="606" actId="14100"/>
          <ac:spMkLst>
            <pc:docMk/>
            <pc:sldMk cId="3777380231" sldId="2134805778"/>
            <ac:spMk id="19" creationId="{CE1C314A-AA04-4188-8620-64AE9680961C}"/>
          </ac:spMkLst>
        </pc:spChg>
        <pc:spChg chg="mod">
          <ac:chgData name="Alexandra PAPILLON" userId="6ed42675-17a0-4139-8016-992ac43c869f" providerId="ADAL" clId="{BF176DAC-E515-423B-B968-017DBDE1D3E2}" dt="2022-11-04T16:32:49.895" v="633" actId="6549"/>
          <ac:spMkLst>
            <pc:docMk/>
            <pc:sldMk cId="3777380231" sldId="2134805778"/>
            <ac:spMk id="23" creationId="{74DFF1E7-6386-40F4-AF24-1F3F009EB9A2}"/>
          </ac:spMkLst>
        </pc:spChg>
        <pc:spChg chg="mod">
          <ac:chgData name="Alexandra PAPILLON" userId="6ed42675-17a0-4139-8016-992ac43c869f" providerId="ADAL" clId="{BF176DAC-E515-423B-B968-017DBDE1D3E2}" dt="2022-11-04T16:26:35.441" v="605" actId="255"/>
          <ac:spMkLst>
            <pc:docMk/>
            <pc:sldMk cId="3777380231" sldId="2134805778"/>
            <ac:spMk id="24" creationId="{3E36F2E9-75C2-4A5E-9076-D19B1665E771}"/>
          </ac:spMkLst>
        </pc:spChg>
        <pc:spChg chg="mod">
          <ac:chgData name="Alexandra PAPILLON" userId="6ed42675-17a0-4139-8016-992ac43c869f" providerId="ADAL" clId="{BF176DAC-E515-423B-B968-017DBDE1D3E2}" dt="2022-11-04T16:26:24.686" v="604" actId="255"/>
          <ac:spMkLst>
            <pc:docMk/>
            <pc:sldMk cId="3777380231" sldId="2134805778"/>
            <ac:spMk id="25" creationId="{23C23043-CB35-4CEF-B225-DF37035981D5}"/>
          </ac:spMkLst>
        </pc:spChg>
        <pc:spChg chg="mod">
          <ac:chgData name="Alexandra PAPILLON" userId="6ed42675-17a0-4139-8016-992ac43c869f" providerId="ADAL" clId="{BF176DAC-E515-423B-B968-017DBDE1D3E2}" dt="2022-11-04T16:26:49.706" v="613" actId="1036"/>
          <ac:spMkLst>
            <pc:docMk/>
            <pc:sldMk cId="3777380231" sldId="2134805778"/>
            <ac:spMk id="37" creationId="{25E62F35-AA87-4A8B-A418-E9390F4BA7BD}"/>
          </ac:spMkLst>
        </pc:spChg>
        <pc:spChg chg="del mod">
          <ac:chgData name="Alexandra PAPILLON" userId="6ed42675-17a0-4139-8016-992ac43c869f" providerId="ADAL" clId="{BF176DAC-E515-423B-B968-017DBDE1D3E2}" dt="2022-11-04T16:23:37.179" v="565" actId="478"/>
          <ac:spMkLst>
            <pc:docMk/>
            <pc:sldMk cId="3777380231" sldId="2134805778"/>
            <ac:spMk id="38" creationId="{EA96826D-3519-4F96-83E7-87F8BDDBECB3}"/>
          </ac:spMkLst>
        </pc:spChg>
        <pc:picChg chg="add mod">
          <ac:chgData name="Alexandra PAPILLON" userId="6ed42675-17a0-4139-8016-992ac43c869f" providerId="ADAL" clId="{BF176DAC-E515-423B-B968-017DBDE1D3E2}" dt="2022-11-04T16:17:10.309" v="429" actId="1076"/>
          <ac:picMkLst>
            <pc:docMk/>
            <pc:sldMk cId="3777380231" sldId="2134805778"/>
            <ac:picMk id="3" creationId="{95E3B740-A39F-4EDC-8C4E-69530854C74F}"/>
          </ac:picMkLst>
        </pc:picChg>
        <pc:picChg chg="mod">
          <ac:chgData name="Alexandra PAPILLON" userId="6ed42675-17a0-4139-8016-992ac43c869f" providerId="ADAL" clId="{BF176DAC-E515-423B-B968-017DBDE1D3E2}" dt="2022-11-04T16:26:20.251" v="603" actId="1035"/>
          <ac:picMkLst>
            <pc:docMk/>
            <pc:sldMk cId="3777380231" sldId="2134805778"/>
            <ac:picMk id="26" creationId="{F847B226-7435-4D30-AFC1-66B26ADC52D2}"/>
          </ac:picMkLst>
        </pc:picChg>
        <pc:picChg chg="add del mod">
          <ac:chgData name="Alexandra PAPILLON" userId="6ed42675-17a0-4139-8016-992ac43c869f" providerId="ADAL" clId="{BF176DAC-E515-423B-B968-017DBDE1D3E2}" dt="2022-11-04T16:24:38.452" v="568" actId="1076"/>
          <ac:picMkLst>
            <pc:docMk/>
            <pc:sldMk cId="3777380231" sldId="2134805778"/>
            <ac:picMk id="39" creationId="{F1572BC8-4421-4DF6-9427-B7E1BA0526C1}"/>
          </ac:picMkLst>
        </pc:picChg>
      </pc:sldChg>
      <pc:sldChg chg="addSp delSp modSp add mod">
        <pc:chgData name="Alexandra PAPILLON" userId="6ed42675-17a0-4139-8016-992ac43c869f" providerId="ADAL" clId="{BF176DAC-E515-423B-B968-017DBDE1D3E2}" dt="2022-11-04T16:37:37.867" v="636" actId="108"/>
        <pc:sldMkLst>
          <pc:docMk/>
          <pc:sldMk cId="910471332" sldId="2134805779"/>
        </pc:sldMkLst>
        <pc:spChg chg="mod">
          <ac:chgData name="Alexandra PAPILLON" userId="6ed42675-17a0-4139-8016-992ac43c869f" providerId="ADAL" clId="{BF176DAC-E515-423B-B968-017DBDE1D3E2}" dt="2022-11-04T16:03:17.812" v="218" actId="20577"/>
          <ac:spMkLst>
            <pc:docMk/>
            <pc:sldMk cId="910471332" sldId="2134805779"/>
            <ac:spMk id="4" creationId="{C07678AB-75D3-4D2B-BCD4-0EAC267DE67E}"/>
          </ac:spMkLst>
        </pc:spChg>
        <pc:spChg chg="mod">
          <ac:chgData name="Alexandra PAPILLON" userId="6ed42675-17a0-4139-8016-992ac43c869f" providerId="ADAL" clId="{BF176DAC-E515-423B-B968-017DBDE1D3E2}" dt="2022-11-04T15:58:04.549" v="72" actId="208"/>
          <ac:spMkLst>
            <pc:docMk/>
            <pc:sldMk cId="910471332" sldId="2134805779"/>
            <ac:spMk id="16" creationId="{EC7FC17B-6214-4189-8C8C-726B5AC5BDAE}"/>
          </ac:spMkLst>
        </pc:spChg>
        <pc:spChg chg="mod">
          <ac:chgData name="Alexandra PAPILLON" userId="6ed42675-17a0-4139-8016-992ac43c869f" providerId="ADAL" clId="{BF176DAC-E515-423B-B968-017DBDE1D3E2}" dt="2022-11-04T16:37:37.867" v="636" actId="108"/>
          <ac:spMkLst>
            <pc:docMk/>
            <pc:sldMk cId="910471332" sldId="2134805779"/>
            <ac:spMk id="21" creationId="{51B40DFC-80DD-49EC-BC1D-F0E6D7E875A7}"/>
          </ac:spMkLst>
        </pc:spChg>
        <pc:spChg chg="mod">
          <ac:chgData name="Alexandra PAPILLON" userId="6ed42675-17a0-4139-8016-992ac43c869f" providerId="ADAL" clId="{BF176DAC-E515-423B-B968-017DBDE1D3E2}" dt="2022-11-04T15:57:59.879" v="71" actId="207"/>
          <ac:spMkLst>
            <pc:docMk/>
            <pc:sldMk cId="910471332" sldId="2134805779"/>
            <ac:spMk id="24" creationId="{B8C3A1DD-A1E3-48A6-BE7B-066B5EED8B28}"/>
          </ac:spMkLst>
        </pc:spChg>
        <pc:spChg chg="mod">
          <ac:chgData name="Alexandra PAPILLON" userId="6ed42675-17a0-4139-8016-992ac43c869f" providerId="ADAL" clId="{BF176DAC-E515-423B-B968-017DBDE1D3E2}" dt="2022-11-04T15:57:53.220" v="70" actId="20577"/>
          <ac:spMkLst>
            <pc:docMk/>
            <pc:sldMk cId="910471332" sldId="2134805779"/>
            <ac:spMk id="27" creationId="{AF50B1B0-06A6-C045-A908-F2ABF98C6817}"/>
          </ac:spMkLst>
        </pc:spChg>
        <pc:picChg chg="del">
          <ac:chgData name="Alexandra PAPILLON" userId="6ed42675-17a0-4139-8016-992ac43c869f" providerId="ADAL" clId="{BF176DAC-E515-423B-B968-017DBDE1D3E2}" dt="2022-11-04T15:58:09.170" v="73" actId="478"/>
          <ac:picMkLst>
            <pc:docMk/>
            <pc:sldMk cId="910471332" sldId="2134805779"/>
            <ac:picMk id="6" creationId="{CFA69B27-9DC0-4931-8DF5-D1FE327E8F4E}"/>
          </ac:picMkLst>
        </pc:picChg>
        <pc:picChg chg="add mod">
          <ac:chgData name="Alexandra PAPILLON" userId="6ed42675-17a0-4139-8016-992ac43c869f" providerId="ADAL" clId="{BF176DAC-E515-423B-B968-017DBDE1D3E2}" dt="2022-11-04T16:00:10.887" v="158" actId="1038"/>
          <ac:picMkLst>
            <pc:docMk/>
            <pc:sldMk cId="910471332" sldId="2134805779"/>
            <ac:picMk id="7" creationId="{59F5EC74-B010-4CDD-84A5-ED01609EFB09}"/>
          </ac:picMkLst>
        </pc:picChg>
        <pc:picChg chg="del">
          <ac:chgData name="Alexandra PAPILLON" userId="6ed42675-17a0-4139-8016-992ac43c869f" providerId="ADAL" clId="{BF176DAC-E515-423B-B968-017DBDE1D3E2}" dt="2022-11-04T15:58:13.223" v="75" actId="478"/>
          <ac:picMkLst>
            <pc:docMk/>
            <pc:sldMk cId="910471332" sldId="2134805779"/>
            <ac:picMk id="19" creationId="{CF257A07-7966-4AE7-BB33-96D60A7F74D5}"/>
          </ac:picMkLst>
        </pc:picChg>
        <pc:picChg chg="add mod modCrop">
          <ac:chgData name="Alexandra PAPILLON" userId="6ed42675-17a0-4139-8016-992ac43c869f" providerId="ADAL" clId="{BF176DAC-E515-423B-B968-017DBDE1D3E2}" dt="2022-11-04T15:59:07.349" v="120" actId="732"/>
          <ac:picMkLst>
            <pc:docMk/>
            <pc:sldMk cId="910471332" sldId="2134805779"/>
            <ac:picMk id="23" creationId="{22C1F68B-5C5F-414C-B120-48A9765920E8}"/>
          </ac:picMkLst>
        </pc:picChg>
        <pc:picChg chg="add mod modCrop">
          <ac:chgData name="Alexandra PAPILLON" userId="6ed42675-17a0-4139-8016-992ac43c869f" providerId="ADAL" clId="{BF176DAC-E515-423B-B968-017DBDE1D3E2}" dt="2022-11-04T15:59:57.921" v="156" actId="1038"/>
          <ac:picMkLst>
            <pc:docMk/>
            <pc:sldMk cId="910471332" sldId="2134805779"/>
            <ac:picMk id="25" creationId="{2C921AC9-1CB1-4BEE-8F00-ED64556949DD}"/>
          </ac:picMkLst>
        </pc:picChg>
        <pc:picChg chg="del">
          <ac:chgData name="Alexandra PAPILLON" userId="6ed42675-17a0-4139-8016-992ac43c869f" providerId="ADAL" clId="{BF176DAC-E515-423B-B968-017DBDE1D3E2}" dt="2022-11-04T15:58:12.595" v="74" actId="478"/>
          <ac:picMkLst>
            <pc:docMk/>
            <pc:sldMk cId="910471332" sldId="2134805779"/>
            <ac:picMk id="26" creationId="{254A35C2-8D5E-4B39-A516-334EE1D3E40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75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5 Permis de travail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s://toolbox-hse-ftp.totalenergies.com/RO/Reformulation_2022/Regle_5/GOLDEN_RULES-Regle_05_VFSTFR--10Mbps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at.corp.local/sites/s/fr-FR/Pages/entreprises-exterieures.aspx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21BDB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B5B8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8DC8A2-BD59-294E-BB8C-1C09CF5B8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8" y="5086894"/>
            <a:ext cx="5590643" cy="1204366"/>
          </a:xfrm>
          <a:ln>
            <a:noFill/>
          </a:ln>
        </p:spPr>
        <p:txBody>
          <a:bodyPr lIns="0" tIns="0" rIns="0" bIns="0"/>
          <a:lstStyle/>
          <a:p>
            <a:r>
              <a:rPr lang="fr-FR" sz="3600">
                <a:solidFill>
                  <a:srgbClr val="354D56"/>
                </a:solidFill>
              </a:rPr>
              <a:t>Règle d’or 5 </a:t>
            </a:r>
            <a:br>
              <a:rPr lang="fr-FR" sz="3600" b="1" cap="all">
                <a:solidFill>
                  <a:srgbClr val="F7941D"/>
                </a:solidFill>
              </a:rPr>
            </a:br>
            <a:r>
              <a:rPr lang="fr-FR" sz="3600" b="1">
                <a:solidFill>
                  <a:srgbClr val="21BDBE"/>
                </a:solidFill>
              </a:rPr>
              <a:t>Permis de travail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4976517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38B5B8"/>
                </a:solidFill>
                <a:latin typeface="+mj-lt"/>
                <a:ea typeface="+mj-ea"/>
                <a:cs typeface="+mj-cs"/>
              </a:rPr>
              <a:t>Safety moment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54D56"/>
                </a:solidFill>
              </a:rPr>
              <a:t>Décembre 2022</a:t>
            </a:r>
            <a:endParaRPr lang="fr-FR" sz="2000" b="1" dirty="0">
              <a:solidFill>
                <a:srgbClr val="354D56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75905C-D521-5C03-A2F4-C3BC3919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38" y="807764"/>
            <a:ext cx="3951305" cy="38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C942FD54-E7FA-4E4E-94D9-43F3B2DAD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81" y="1246272"/>
            <a:ext cx="3450558" cy="48783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Safety moment -  Règle d’or 5 Permis de travail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La Règle d’or Permis de travail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C7FC17B-6214-4189-8C8C-726B5AC5BDAE}"/>
              </a:ext>
            </a:extLst>
          </p:cNvPr>
          <p:cNvSpPr/>
          <p:nvPr/>
        </p:nvSpPr>
        <p:spPr>
          <a:xfrm>
            <a:off x="4568881" y="1246272"/>
            <a:ext cx="3452868" cy="4808065"/>
          </a:xfrm>
          <a:prstGeom prst="roundRect">
            <a:avLst>
              <a:gd name="adj" fmla="val 8862"/>
            </a:avLst>
          </a:prstGeom>
          <a:noFill/>
          <a:ln>
            <a:solidFill>
              <a:srgbClr val="38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1B40DFC-80DD-49EC-BC1D-F0E6D7E875A7}"/>
              </a:ext>
            </a:extLst>
          </p:cNvPr>
          <p:cNvSpPr txBox="1"/>
          <p:nvPr/>
        </p:nvSpPr>
        <p:spPr>
          <a:xfrm>
            <a:off x="558455" y="1920448"/>
            <a:ext cx="3452868" cy="1698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+mj-lt"/>
              </a:rPr>
              <a:t>Communication lors de la JMS 2022</a:t>
            </a:r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endParaRPr lang="fr-FR" sz="1400" dirty="0">
              <a:latin typeface="+mj-lt"/>
            </a:endParaRPr>
          </a:p>
          <a:p>
            <a:pPr marL="285750" indent="-285750">
              <a:lnSpc>
                <a:spcPct val="114000"/>
              </a:lnSpc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+mj-lt"/>
              </a:rPr>
              <a:t>Evolution des Règles d’or 1 à 10 pour renforcer l’engagement personnel </a:t>
            </a:r>
          </a:p>
          <a:p>
            <a:pPr>
              <a:lnSpc>
                <a:spcPct val="114000"/>
              </a:lnSpc>
              <a:buClr>
                <a:srgbClr val="0064AC"/>
              </a:buClr>
            </a:pPr>
            <a:r>
              <a:rPr lang="fr-FR" sz="1400" dirty="0">
                <a:latin typeface="+mj-lt"/>
                <a:sym typeface="Wingdings" panose="05000000000000000000" pitchFamily="2" charset="2"/>
              </a:rPr>
              <a:t> </a:t>
            </a:r>
            <a:r>
              <a:rPr lang="fr-FR" sz="1400" dirty="0">
                <a:solidFill>
                  <a:srgbClr val="374649"/>
                </a:solidFill>
                <a:latin typeface="+mj-lt"/>
                <a:sym typeface="Wingdings" panose="05000000000000000000" pitchFamily="2" charset="2"/>
              </a:rPr>
              <a:t>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fr-FR" sz="1400" dirty="0">
                <a:latin typeface="+mj-lt"/>
              </a:rPr>
              <a:t> Règles d’or rédigées en « Je »</a:t>
            </a:r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+mj-lt"/>
            </a:endParaRPr>
          </a:p>
          <a:p>
            <a:pPr marL="285750" indent="-285750">
              <a:lnSpc>
                <a:spcPct val="114000"/>
              </a:lnSpc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+mj-lt"/>
              </a:rPr>
              <a:t>2 nouvelles Règles d’or</a:t>
            </a:r>
            <a:endParaRPr lang="en-US" sz="1400" dirty="0">
              <a:latin typeface="+mj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8C3A1DD-A1E3-48A6-BE7B-066B5EED8B28}"/>
              </a:ext>
            </a:extLst>
          </p:cNvPr>
          <p:cNvSpPr txBox="1"/>
          <p:nvPr/>
        </p:nvSpPr>
        <p:spPr>
          <a:xfrm>
            <a:off x="558455" y="1246273"/>
            <a:ext cx="31755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38B5B8"/>
                </a:solidFill>
              </a:rPr>
              <a:t>LES NOUVELLES RÈGLES D’OR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3C64E26-C1BB-472B-B9DF-0F88A8431E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t="51267"/>
          <a:stretch/>
        </p:blipFill>
        <p:spPr>
          <a:xfrm>
            <a:off x="499043" y="4527552"/>
            <a:ext cx="3357312" cy="51943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2C1F68B-5C5F-414C-B120-48A9765920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r="33296" b="51267"/>
          <a:stretch/>
        </p:blipFill>
        <p:spPr>
          <a:xfrm>
            <a:off x="502570" y="3981108"/>
            <a:ext cx="2239463" cy="51943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C921AC9-1CB1-4BEE-8F00-ED6455694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l="84137" b="51267"/>
          <a:stretch/>
        </p:blipFill>
        <p:spPr>
          <a:xfrm>
            <a:off x="3643368" y="3980514"/>
            <a:ext cx="532581" cy="5194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F5EC74-B010-4CDD-84A5-ED01609EF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44" y="3686450"/>
            <a:ext cx="792000" cy="792000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B9BB17EC-B06C-4DC1-BC8A-C6D2D0A7A98D}"/>
              </a:ext>
            </a:extLst>
          </p:cNvPr>
          <p:cNvGrpSpPr>
            <a:grpSpLocks noChangeAspect="1"/>
          </p:cNvGrpSpPr>
          <p:nvPr/>
        </p:nvGrpSpPr>
        <p:grpSpPr>
          <a:xfrm>
            <a:off x="8316938" y="2895599"/>
            <a:ext cx="3170211" cy="2056771"/>
            <a:chOff x="6655118" y="3829111"/>
            <a:chExt cx="3898582" cy="2529324"/>
          </a:xfrm>
        </p:grpSpPr>
        <p:pic>
          <p:nvPicPr>
            <p:cNvPr id="28" name="Image 27">
              <a:hlinkClick r:id="rId7"/>
              <a:extLst>
                <a:ext uri="{FF2B5EF4-FFF2-40B4-BE49-F238E27FC236}">
                  <a16:creationId xmlns:a16="http://schemas.microsoft.com/office/drawing/2014/main" id="{716FF0AC-8542-4F2E-83BE-27A8DEDEF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55118" y="3829111"/>
              <a:ext cx="3898582" cy="2529324"/>
            </a:xfrm>
            <a:prstGeom prst="rect">
              <a:avLst/>
            </a:prstGeom>
          </p:spPr>
        </p:pic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CD01C1D9-0500-47EB-84F6-6AF3D57DD19D}"/>
                </a:ext>
              </a:extLst>
            </p:cNvPr>
            <p:cNvGrpSpPr/>
            <p:nvPr/>
          </p:nvGrpSpPr>
          <p:grpSpPr>
            <a:xfrm>
              <a:off x="8315325" y="4972050"/>
              <a:ext cx="942975" cy="552450"/>
              <a:chOff x="8315325" y="4972050"/>
              <a:chExt cx="942975" cy="552450"/>
            </a:xfrm>
          </p:grpSpPr>
          <p:sp>
            <p:nvSpPr>
              <p:cNvPr id="30" name="Rectangle : coins arrondis 29">
                <a:hlinkClick r:id="rId7"/>
                <a:extLst>
                  <a:ext uri="{FF2B5EF4-FFF2-40B4-BE49-F238E27FC236}">
                    <a16:creationId xmlns:a16="http://schemas.microsoft.com/office/drawing/2014/main" id="{D9523601-4B20-4F2C-84E9-7B256B8E2F39}"/>
                  </a:ext>
                </a:extLst>
              </p:cNvPr>
              <p:cNvSpPr/>
              <p:nvPr/>
            </p:nvSpPr>
            <p:spPr>
              <a:xfrm>
                <a:off x="8315325" y="4972050"/>
                <a:ext cx="942975" cy="552450"/>
              </a:xfrm>
              <a:prstGeom prst="roundRect">
                <a:avLst/>
              </a:prstGeom>
              <a:solidFill>
                <a:srgbClr val="38B5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Triangle isocèle 30">
                <a:extLst>
                  <a:ext uri="{FF2B5EF4-FFF2-40B4-BE49-F238E27FC236}">
                    <a16:creationId xmlns:a16="http://schemas.microsoft.com/office/drawing/2014/main" id="{6DC01C7C-4C10-4346-B0BF-5B8C8C9BE882}"/>
                  </a:ext>
                </a:extLst>
              </p:cNvPr>
              <p:cNvSpPr/>
              <p:nvPr/>
            </p:nvSpPr>
            <p:spPr>
              <a:xfrm rot="5400000">
                <a:off x="8696324" y="5105402"/>
                <a:ext cx="214314" cy="24288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047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L’essentiel de la Règle d’or 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Safety moment -  Règle d’or 5 Permis de travail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5418E03-CF94-4CF5-8504-B42F90242DEA}"/>
              </a:ext>
            </a:extLst>
          </p:cNvPr>
          <p:cNvSpPr/>
          <p:nvPr/>
        </p:nvSpPr>
        <p:spPr>
          <a:xfrm>
            <a:off x="598895" y="853236"/>
            <a:ext cx="3903599" cy="5507099"/>
          </a:xfrm>
          <a:prstGeom prst="roundRect">
            <a:avLst>
              <a:gd name="adj" fmla="val 8862"/>
            </a:avLst>
          </a:prstGeom>
          <a:noFill/>
          <a:ln>
            <a:solidFill>
              <a:srgbClr val="38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71585EE-9DE8-4EE1-AFC8-6A5A29D622DA}"/>
              </a:ext>
            </a:extLst>
          </p:cNvPr>
          <p:cNvSpPr txBox="1"/>
          <p:nvPr/>
        </p:nvSpPr>
        <p:spPr>
          <a:xfrm>
            <a:off x="5253491" y="1910837"/>
            <a:ext cx="6163852" cy="13712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1400" dirty="0">
                <a:solidFill>
                  <a:srgbClr val="323130"/>
                </a:solidFill>
                <a:latin typeface="+mj-lt"/>
              </a:rPr>
              <a:t>C’est une </a:t>
            </a:r>
            <a:r>
              <a:rPr lang="fr-FR" sz="1400" b="1" dirty="0">
                <a:solidFill>
                  <a:srgbClr val="323130"/>
                </a:solidFill>
                <a:latin typeface="+mj-lt"/>
              </a:rPr>
              <a:t>autorisation documentée 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délivrée pour réaliser un travail qui  spécifie l’endroit, le temps et les modalités. </a:t>
            </a:r>
          </a:p>
          <a:p>
            <a:pPr algn="just">
              <a:lnSpc>
                <a:spcPct val="130000"/>
              </a:lnSpc>
            </a:pPr>
            <a:r>
              <a:rPr lang="fr-FR" sz="1400" dirty="0">
                <a:solidFill>
                  <a:srgbClr val="323130"/>
                </a:solidFill>
                <a:latin typeface="+mj-lt"/>
              </a:rPr>
              <a:t>Il </a:t>
            </a:r>
            <a:r>
              <a:rPr lang="fr-FR" sz="1400" dirty="0"/>
              <a:t>permet </a:t>
            </a:r>
            <a:r>
              <a:rPr lang="fr-FR" sz="1400" b="1" dirty="0"/>
              <a:t>d’identifier les risques </a:t>
            </a:r>
            <a:r>
              <a:rPr lang="fr-FR" sz="1400" dirty="0"/>
              <a:t>et de </a:t>
            </a:r>
            <a:r>
              <a:rPr lang="fr-FR" sz="1400" b="1" dirty="0"/>
              <a:t>mettre en place les mesures de maîtrise </a:t>
            </a:r>
            <a:r>
              <a:rPr lang="fr-FR" sz="1400" dirty="0"/>
              <a:t>des risques associées.</a:t>
            </a:r>
          </a:p>
          <a:p>
            <a:pPr algn="just">
              <a:lnSpc>
                <a:spcPct val="130000"/>
              </a:lnSpc>
            </a:pPr>
            <a:endParaRPr lang="fr-FR" sz="1400" dirty="0">
              <a:solidFill>
                <a:srgbClr val="323130"/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269B24-0FDD-468E-A2C5-F04A39E88B3E}"/>
              </a:ext>
            </a:extLst>
          </p:cNvPr>
          <p:cNvSpPr txBox="1"/>
          <p:nvPr/>
        </p:nvSpPr>
        <p:spPr>
          <a:xfrm>
            <a:off x="5253491" y="1537233"/>
            <a:ext cx="61638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38B5B8"/>
                </a:solidFill>
              </a:rPr>
              <a:t>LE PERMIS DE TRAVAIL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A14D8DB-7276-4FDA-A148-F1EADBB1CECE}"/>
              </a:ext>
            </a:extLst>
          </p:cNvPr>
          <p:cNvSpPr txBox="1"/>
          <p:nvPr/>
        </p:nvSpPr>
        <p:spPr>
          <a:xfrm>
            <a:off x="5253491" y="5170262"/>
            <a:ext cx="6163852" cy="6068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1600" b="1" dirty="0">
                <a:solidFill>
                  <a:srgbClr val="38B5B8"/>
                </a:solidFill>
                <a:latin typeface="+mj-lt"/>
              </a:rPr>
              <a:t>Sur sites industriels, au bureau et à la maison, nous sommes tous concernés !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63A49E96-9DA5-4964-94BF-0833B3452800}"/>
              </a:ext>
            </a:extLst>
          </p:cNvPr>
          <p:cNvSpPr txBox="1"/>
          <p:nvPr/>
        </p:nvSpPr>
        <p:spPr>
          <a:xfrm>
            <a:off x="6556947" y="3509308"/>
            <a:ext cx="2664000" cy="263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</a:t>
            </a:r>
            <a:r>
              <a:rPr lang="fr-FR" sz="14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2012-2021)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6FD38ACD-A602-472A-AF9A-F0BEB31ACB65}"/>
              </a:ext>
            </a:extLst>
          </p:cNvPr>
          <p:cNvSpPr txBox="1"/>
          <p:nvPr/>
        </p:nvSpPr>
        <p:spPr>
          <a:xfrm>
            <a:off x="6090877" y="3399253"/>
            <a:ext cx="442800" cy="47448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000" spc="25" dirty="0">
                <a:solidFill>
                  <a:srgbClr val="38B5B8"/>
                </a:solidFill>
                <a:latin typeface="Arial MT Light" pitchFamily="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391A32B3-A712-45E7-9FD4-C0D6DC1DA143}"/>
              </a:ext>
            </a:extLst>
          </p:cNvPr>
          <p:cNvSpPr txBox="1"/>
          <p:nvPr/>
        </p:nvSpPr>
        <p:spPr>
          <a:xfrm>
            <a:off x="6556947" y="4217107"/>
            <a:ext cx="2664000" cy="543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Evénements à haut potentiel de gravité 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(2017-2021)</a:t>
            </a: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AF6A8E45-3A35-47D8-B9EF-F6D96D7EF433}"/>
              </a:ext>
            </a:extLst>
          </p:cNvPr>
          <p:cNvSpPr txBox="1"/>
          <p:nvPr/>
        </p:nvSpPr>
        <p:spPr>
          <a:xfrm>
            <a:off x="6080318" y="4180075"/>
            <a:ext cx="474393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fr-FR" sz="3000" spc="25" dirty="0">
                <a:solidFill>
                  <a:srgbClr val="38B5B8"/>
                </a:solidFill>
                <a:latin typeface="Arial MT Light" pitchFamily="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C46CE5-7E59-45E3-A1F1-0563E635108E}"/>
              </a:ext>
            </a:extLst>
          </p:cNvPr>
          <p:cNvSpPr txBox="1"/>
          <p:nvPr/>
        </p:nvSpPr>
        <p:spPr>
          <a:xfrm>
            <a:off x="9383136" y="3727246"/>
            <a:ext cx="2376000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fr-FR" sz="1400" dirty="0">
                <a:latin typeface="+mj-lt"/>
              </a:rPr>
              <a:t>Dans la Compagnie, liés au non respect d’une exigence de la Règle d’or 5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6D7B41A2-FC79-425E-9976-07BBDC3CCBC0}"/>
              </a:ext>
            </a:extLst>
          </p:cNvPr>
          <p:cNvSpPr/>
          <p:nvPr/>
        </p:nvSpPr>
        <p:spPr>
          <a:xfrm>
            <a:off x="9167477" y="3339358"/>
            <a:ext cx="186378" cy="1467683"/>
          </a:xfrm>
          <a:prstGeom prst="rightBrace">
            <a:avLst/>
          </a:prstGeom>
          <a:ln w="12700"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BA88CA-8341-49BB-8C04-B5705682A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60"/>
          <a:stretch/>
        </p:blipFill>
        <p:spPr>
          <a:xfrm>
            <a:off x="738569" y="951110"/>
            <a:ext cx="3618749" cy="5278868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136788-48EC-4EFF-AE39-DDC80BAE62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FE317FB-55FE-4CF8-9F18-4C62FA08A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686" y="3334994"/>
            <a:ext cx="696283" cy="69628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CC1571E-D211-4B03-AE28-C330C9038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06" y="4096578"/>
            <a:ext cx="710463" cy="7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0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Safety moment -  Règle d’or 5 Permis de travail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829DC26C-2F3F-4820-993C-CD58D8F5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Le permis de travail dans les bureaux</a:t>
            </a:r>
          </a:p>
        </p:txBody>
      </p:sp>
      <p:sp>
        <p:nvSpPr>
          <p:cNvPr id="19" name="Rectangle : coins arrondis 26">
            <a:extLst>
              <a:ext uri="{FF2B5EF4-FFF2-40B4-BE49-F238E27FC236}">
                <a16:creationId xmlns:a16="http://schemas.microsoft.com/office/drawing/2014/main" id="{CE1C314A-AA04-4188-8620-64AE9680961C}"/>
              </a:ext>
            </a:extLst>
          </p:cNvPr>
          <p:cNvSpPr/>
          <p:nvPr/>
        </p:nvSpPr>
        <p:spPr>
          <a:xfrm>
            <a:off x="3829301" y="1292706"/>
            <a:ext cx="4673616" cy="4559388"/>
          </a:xfrm>
          <a:prstGeom prst="roundRect">
            <a:avLst>
              <a:gd name="adj" fmla="val 6998"/>
            </a:avLst>
          </a:prstGeom>
          <a:solidFill>
            <a:srgbClr val="38B5B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88A3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4DFF1E7-6386-40F4-AF24-1F3F009EB9A2}"/>
              </a:ext>
            </a:extLst>
          </p:cNvPr>
          <p:cNvSpPr txBox="1"/>
          <p:nvPr/>
        </p:nvSpPr>
        <p:spPr>
          <a:xfrm>
            <a:off x="562770" y="1420419"/>
            <a:ext cx="3004395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38B5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DANS QUELLES SITUATIONS ?</a:t>
            </a:r>
          </a:p>
          <a:p>
            <a:pPr algn="just"/>
            <a:endParaRPr lang="fr-FR" sz="600" dirty="0"/>
          </a:p>
          <a:p>
            <a:pPr algn="just"/>
            <a:r>
              <a:rPr lang="fr-FR" sz="1300" dirty="0"/>
              <a:t>Certaines prestations et travaux réalisées par une </a:t>
            </a:r>
            <a:r>
              <a:rPr lang="fr-FR" sz="1300" b="1" dirty="0"/>
              <a:t>entreprise extérieure </a:t>
            </a:r>
            <a:r>
              <a:rPr lang="fr-FR" sz="1300" dirty="0"/>
              <a:t>font l’objet d’un permis de travail, telles que : 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fr-FR" sz="1300" dirty="0"/>
              <a:t>Prestation événementielle (tournage de films, etc.)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fr-FR" sz="1300" dirty="0"/>
              <a:t>Changement d’ampoule,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fr-FR" sz="1300" dirty="0"/>
              <a:t>Déménagement,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fr-FR" sz="1300" dirty="0"/>
              <a:t>Plomberie, chauffage, climatisation, etc.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endParaRPr lang="fr-FR" sz="1200" dirty="0"/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endParaRPr lang="fr-FR" sz="12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E36F2E9-75C2-4A5E-9076-D19B1665E771}"/>
              </a:ext>
            </a:extLst>
          </p:cNvPr>
          <p:cNvSpPr txBox="1"/>
          <p:nvPr/>
        </p:nvSpPr>
        <p:spPr>
          <a:xfrm>
            <a:off x="4014261" y="1234462"/>
            <a:ext cx="4374773" cy="447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endParaRPr lang="fr-FR" sz="12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rgbClr val="38B5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500" b="1" dirty="0">
              <a:solidFill>
                <a:srgbClr val="38B5B8"/>
              </a:solidFill>
              <a:latin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rgbClr val="38B5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 me conforme à la procédure permis de travail de mon entité.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lang="fr-FR" sz="1300" dirty="0">
                <a:solidFill>
                  <a:srgbClr val="374649"/>
                </a:solidFill>
                <a:latin typeface="Arial" panose="020B0604020202020204"/>
              </a:rPr>
              <a:t>Processus type :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3746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endParaRPr lang="fr-FR" sz="1300" dirty="0">
              <a:solidFill>
                <a:srgbClr val="374649"/>
              </a:solidFill>
              <a:latin typeface="Arial" panose="020B0604020202020204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Avant l’arrivée sur site :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fr-FR" sz="1300" b="1" dirty="0"/>
              <a:t>J’anticipe</a:t>
            </a:r>
            <a:r>
              <a:rPr lang="fr-FR" sz="1300" dirty="0"/>
              <a:t> l’intervention de l’entreprise extérieure et prépare un permis de travail*,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fr-FR" sz="1300" b="1" dirty="0"/>
              <a:t>Je fais compléter </a:t>
            </a:r>
            <a:r>
              <a:rPr lang="fr-FR" sz="1300" dirty="0"/>
              <a:t>le permis par l’entreprise extérieure (risques et mesures de maîtrise),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fr-FR" sz="1300" dirty="0"/>
              <a:t>Je transmets le document signé au PC sécurité du site si existant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l’arrivée sur site :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fr-FR" sz="1300" b="1" dirty="0"/>
              <a:t>J’accueille</a:t>
            </a:r>
            <a:r>
              <a:rPr lang="fr-FR" sz="1300" dirty="0"/>
              <a:t> l’entreprise extérieure et l’accompagne au PC sécurité si existant,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fr-FR" sz="1300" dirty="0"/>
              <a:t>Je m’assure du bon déroulement de la prestation,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Une fois la prestation terminée :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fr-FR" sz="1300" dirty="0"/>
              <a:t>Je raccompagne l’entreprise extérieure au PC sécurité si existant et </a:t>
            </a:r>
            <a:r>
              <a:rPr lang="fr-FR" sz="1300" b="1" dirty="0"/>
              <a:t>clôture le permis</a:t>
            </a:r>
            <a:r>
              <a:rPr lang="fr-FR" sz="1300" dirty="0"/>
              <a:t>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C23043-CB35-4CEF-B225-DF37035981D5}"/>
              </a:ext>
            </a:extLst>
          </p:cNvPr>
          <p:cNvSpPr txBox="1"/>
          <p:nvPr/>
        </p:nvSpPr>
        <p:spPr>
          <a:xfrm>
            <a:off x="1223112" y="4101093"/>
            <a:ext cx="234405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buClr>
                <a:srgbClr val="38B5B8"/>
              </a:buClr>
            </a:pPr>
            <a:r>
              <a:rPr lang="fr-FR" sz="1300" b="1" dirty="0"/>
              <a:t>Je n’effectue pas </a:t>
            </a:r>
            <a:r>
              <a:rPr lang="fr-FR" sz="1300" dirty="0"/>
              <a:t>de petits travaux de bricolage moi-même et fais appel au service chargé de la gestion du bâtiment.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endParaRPr lang="fr-FR" sz="120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847B226-7435-4D30-AFC1-66B26ADC5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79" y="4216405"/>
            <a:ext cx="587260" cy="58726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25E62F35-AA87-4A8B-A418-E9390F4BA7BD}"/>
              </a:ext>
            </a:extLst>
          </p:cNvPr>
          <p:cNvSpPr txBox="1"/>
          <p:nvPr/>
        </p:nvSpPr>
        <p:spPr>
          <a:xfrm>
            <a:off x="3974530" y="5922430"/>
            <a:ext cx="24668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*Disponible </a:t>
            </a:r>
            <a:r>
              <a:rPr lang="fr-FR" sz="1200" i="1" dirty="0">
                <a:solidFill>
                  <a:srgbClr val="374649"/>
                </a:solidFill>
                <a:latin typeface="Arial" panose="020B0604020202020204"/>
                <a:hlinkClick r:id="rId3"/>
              </a:rPr>
              <a:t>ici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pour PLD</a:t>
            </a:r>
            <a:endParaRPr lang="fr-FR" sz="1200" i="1" dirty="0">
              <a:solidFill>
                <a:srgbClr val="374649"/>
              </a:solidFill>
              <a:latin typeface="Arial" panose="020B0604020202020204"/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F1572BC8-4421-4DF6-9427-B7E1BA052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654" y="1454360"/>
            <a:ext cx="396112" cy="4194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5E3B740-A39F-4EDC-8C4E-69530854C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099" y="1484200"/>
            <a:ext cx="2879905" cy="41057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6639C44-670A-4ACD-B54E-46D080105259}"/>
              </a:ext>
            </a:extLst>
          </p:cNvPr>
          <p:cNvSpPr txBox="1"/>
          <p:nvPr/>
        </p:nvSpPr>
        <p:spPr>
          <a:xfrm>
            <a:off x="4514787" y="1385436"/>
            <a:ext cx="3894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500" b="1" dirty="0">
                <a:solidFill>
                  <a:srgbClr val="38B5B8"/>
                </a:solidFill>
                <a:latin typeface="Arial" panose="020B0604020202020204"/>
              </a:rPr>
              <a:t>JE DOIS FAIRE UN PERMIS DE TRAVAIL,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500" b="1" dirty="0">
                <a:solidFill>
                  <a:srgbClr val="38B5B8"/>
                </a:solidFill>
                <a:latin typeface="Arial" panose="020B0604020202020204"/>
              </a:rPr>
              <a:t>COMMENT PROCEDER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380231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F54EC3176342AA69E46BF095A846" ma:contentTypeVersion="14" ma:contentTypeDescription="Crée un document." ma:contentTypeScope="" ma:versionID="333694e9f198b892cb66d3d661955e30">
  <xsd:schema xmlns:xsd="http://www.w3.org/2001/XMLSchema" xmlns:xs="http://www.w3.org/2001/XMLSchema" xmlns:p="http://schemas.microsoft.com/office/2006/metadata/properties" xmlns:ns2="40753fda-f579-4bb9-aa37-7b314b45a769" xmlns:ns3="5e3fc8a5-ae92-42ac-9a5b-adc0faec43d6" targetNamespace="http://schemas.microsoft.com/office/2006/metadata/properties" ma:root="true" ma:fieldsID="8c7ac7fe3cbc64d020c0b41f92df7139" ns2:_="" ns3:_="">
    <xsd:import namespace="40753fda-f579-4bb9-aa37-7b314b45a769"/>
    <xsd:import namespace="5e3fc8a5-ae92-42ac-9a5b-adc0faec4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3fda-f579-4bb9-aa37-7b314b45a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c8a5-ae92-42ac-9a5b-adc0faec4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d17153-1ee4-4a6d-88b4-3fe46e77897f}" ma:internalName="TaxCatchAll" ma:showField="CatchAllData" ma:web="5e3fc8a5-ae92-42ac-9a5b-adc0faec4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3fc8a5-ae92-42ac-9a5b-adc0faec43d6" xsi:nil="true"/>
    <lcf76f155ced4ddcb4097134ff3c332f xmlns="40753fda-f579-4bb9-aa37-7b314b45a76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E43595-3578-437B-BEEA-19AE0676F855}">
  <ds:schemaRefs>
    <ds:schemaRef ds:uri="40753fda-f579-4bb9-aa37-7b314b45a769"/>
    <ds:schemaRef ds:uri="5e3fc8a5-ae92-42ac-9a5b-adc0faec43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D560780-D1C1-4641-9B08-F0A5FFFCA309}">
  <ds:schemaRefs>
    <ds:schemaRef ds:uri="http://purl.org/dc/terms/"/>
    <ds:schemaRef ds:uri="5e3fc8a5-ae92-42ac-9a5b-adc0faec43d6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753fda-f579-4bb9-aa37-7b314b45a76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152</TotalTime>
  <Words>371</Words>
  <Application>Microsoft Office PowerPoint</Application>
  <PresentationFormat>Grand écran</PresentationFormat>
  <Paragraphs>58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Arial</vt:lpstr>
      <vt:lpstr>Arial MT Light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TotalEnergies AA - Rouge</vt:lpstr>
      <vt:lpstr>Présentation PowerPoint</vt:lpstr>
      <vt:lpstr>La Règle d’or Permis de travail</vt:lpstr>
      <vt:lpstr>L’essentiel de la Règle d’or 5</vt:lpstr>
      <vt:lpstr>Le permis de travail dans les bureaux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6</cp:revision>
  <cp:lastPrinted>2021-09-13T12:46:09Z</cp:lastPrinted>
  <dcterms:created xsi:type="dcterms:W3CDTF">2021-08-30T17:14:08Z</dcterms:created>
  <dcterms:modified xsi:type="dcterms:W3CDTF">2022-12-01T12:33:05Z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  <property fmtid="{D5CDD505-2E9C-101B-9397-08002B2CF9AE}" pid="10" name="MediaServiceImageTags">
    <vt:lpwstr/>
  </property>
</Properties>
</file>