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29"/>
  </p:notesMasterIdLst>
  <p:handoutMasterIdLst>
    <p:handoutMasterId r:id="rId30"/>
  </p:handoutMasterIdLst>
  <p:sldIdLst>
    <p:sldId id="2134805770" r:id="rId9"/>
    <p:sldId id="2134805772" r:id="rId10"/>
    <p:sldId id="2134805773" r:id="rId11"/>
    <p:sldId id="2134805776" r:id="rId12"/>
    <p:sldId id="2134805757" r:id="rId13"/>
    <p:sldId id="2134805771" r:id="rId14"/>
    <p:sldId id="2134805758" r:id="rId15"/>
    <p:sldId id="2134805760" r:id="rId16"/>
    <p:sldId id="2134805803" r:id="rId17"/>
    <p:sldId id="2134805797" r:id="rId18"/>
    <p:sldId id="2134805802" r:id="rId19"/>
    <p:sldId id="2134805804" r:id="rId20"/>
    <p:sldId id="2134805786" r:id="rId21"/>
    <p:sldId id="2134805793" r:id="rId22"/>
    <p:sldId id="2134805788" r:id="rId23"/>
    <p:sldId id="2134805789" r:id="rId24"/>
    <p:sldId id="2134805740" r:id="rId25"/>
    <p:sldId id="2134805791" r:id="rId26"/>
    <p:sldId id="2134805739" r:id="rId27"/>
    <p:sldId id="2134805805"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40224-F692-CCCB-2D0C-F3BA76D84528}" name="Claire MAIRET" initials="CM" userId="S::claire.mairet@totalenergies.com::b91d9db2-e41b-4c98-9525-27312980cc2f" providerId="AD"/>
  <p188:author id="{BBF6244A-A361-ABD4-87BE-BCB0BE97A6FC}" name="Aniruddha Ravisankar" initials="AR" userId="S::aravisankar@wordappeal.com::42d04cf6-478b-4a44-92ce-99a802d672a7" providerId="AD"/>
  <p188:author id="{65A4F06B-33DF-96B8-AC6C-B21127FB4ECA}" name="Nicolas FOREST" initials="NF" userId="S::nicolas.forest@total.com::74d7feb1-6457-475c-bfcc-0f29457bb0a4" providerId="AD"/>
  <p188:author id="{FEA1FE84-E23A-9B79-DD19-84E865AB30B4}" name="Alexandra PAPILLON" initials="AP" userId="S::alexandra.papillon@totalenergies.com::6ed42675-17a0-4139-8016-992ac43c8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laire MAIRET" initials="CM" lastIdx="2" clrIdx="6">
    <p:extLst>
      <p:ext uri="{19B8F6BF-5375-455C-9EA6-DF929625EA0E}">
        <p15:presenceInfo xmlns:p15="http://schemas.microsoft.com/office/powerpoint/2012/main" userId="S::claire.mairet@total.com::b91d9db2-e41b-4c98-9525-27312980cc2f" providerId="AD"/>
      </p:ext>
    </p:extLst>
  </p:cmAuthor>
  <p:cmAuthor id="1" name="Tatiana MIR" initials="TM" lastIdx="101" clrIdx="0">
    <p:extLst>
      <p:ext uri="{19B8F6BF-5375-455C-9EA6-DF929625EA0E}">
        <p15:presenceInfo xmlns:p15="http://schemas.microsoft.com/office/powerpoint/2012/main" userId="S::tatiana.mir@totalenergies.com::4d1b6097-a687-44dd-ad16-6ad111d36e7d" providerId="AD"/>
      </p:ext>
    </p:extLst>
  </p:cmAuthor>
  <p:cmAuthor id="8" name="Aniruddha Ravisankar" initials="AR" lastIdx="2" clrIdx="7">
    <p:extLst>
      <p:ext uri="{19B8F6BF-5375-455C-9EA6-DF929625EA0E}">
        <p15:presenceInfo xmlns:p15="http://schemas.microsoft.com/office/powerpoint/2012/main" userId="S::aravisankar@wordappeal.com::42d04cf6-478b-4a44-92ce-99a802d672a7"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3" name="Michiel DE KOSTER" initials="MDK" lastIdx="11"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Alexandra PAPILLON" initials="AP" lastIdx="3" clrIdx="5">
    <p:extLst>
      <p:ext uri="{19B8F6BF-5375-455C-9EA6-DF929625EA0E}">
        <p15:presenceInfo xmlns:p15="http://schemas.microsoft.com/office/powerpoint/2012/main" userId="S::alexandra.papillon@totalenergies.com::6ed42675-17a0-4139-8016-992ac43c86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9"/>
    <a:srgbClr val="BDCC00"/>
    <a:srgbClr val="F0F6D6"/>
    <a:srgbClr val="B3D234"/>
    <a:srgbClr val="506483"/>
    <a:srgbClr val="4B1F26"/>
    <a:srgbClr val="A4CE95"/>
    <a:srgbClr val="71BF44"/>
    <a:srgbClr val="179648"/>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D522B5-5BA4-43A1-883C-3D69DF0C75E4}" v="37" dt="2022-11-30T09:23:18.505"/>
    <p1510:client id="{8E270D84-CC6B-4DA5-B92E-3C2B36968D54}" v="1" dt="2022-11-30T13:33:34.197"/>
    <p1510:client id="{F34F2547-32BB-40BF-93FA-F42A674C3ECE}" v="4" dt="2022-11-30T12:46:24.7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139" autoAdjust="0"/>
  </p:normalViewPr>
  <p:slideViewPr>
    <p:cSldViewPr snapToGrid="0">
      <p:cViewPr>
        <p:scale>
          <a:sx n="90" d="100"/>
          <a:sy n="90" d="100"/>
        </p:scale>
        <p:origin x="-942" y="4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31789C49-5527-40A3-8286-95C6EEB06969}"/>
    <pc:docChg chg="undo redo custSel addSld delSld modSld">
      <pc:chgData name="Alexandra PAPILLON" userId="6ed42675-17a0-4139-8016-992ac43c869f" providerId="ADAL" clId="{31789C49-5527-40A3-8286-95C6EEB06969}" dt="2022-11-03T12:28:17.038" v="2429" actId="20577"/>
      <pc:docMkLst>
        <pc:docMk/>
      </pc:docMkLst>
      <pc:sldChg chg="modSp mod">
        <pc:chgData name="Alexandra PAPILLON" userId="6ed42675-17a0-4139-8016-992ac43c869f" providerId="ADAL" clId="{31789C49-5527-40A3-8286-95C6EEB06969}" dt="2022-11-03T12:21:50.687" v="2412" actId="20577"/>
        <pc:sldMkLst>
          <pc:docMk/>
          <pc:sldMk cId="3279526026" sldId="2134805739"/>
        </pc:sldMkLst>
        <pc:spChg chg="mod">
          <ac:chgData name="Alexandra PAPILLON" userId="6ed42675-17a0-4139-8016-992ac43c869f" providerId="ADAL" clId="{31789C49-5527-40A3-8286-95C6EEB06969}" dt="2022-11-03T12:21:50.687" v="2412" actId="20577"/>
          <ac:spMkLst>
            <pc:docMk/>
            <pc:sldMk cId="3279526026" sldId="2134805739"/>
            <ac:spMk id="2" creationId="{D6599356-7888-43B5-96DA-2F7CAC31169C}"/>
          </ac:spMkLst>
        </pc:spChg>
      </pc:sldChg>
      <pc:sldChg chg="modSp mod">
        <pc:chgData name="Alexandra PAPILLON" userId="6ed42675-17a0-4139-8016-992ac43c869f" providerId="ADAL" clId="{31789C49-5527-40A3-8286-95C6EEB06969}" dt="2022-11-03T10:37:12.113" v="2109"/>
        <pc:sldMkLst>
          <pc:docMk/>
          <pc:sldMk cId="4066770564" sldId="2134805740"/>
        </pc:sldMkLst>
        <pc:spChg chg="mod">
          <ac:chgData name="Alexandra PAPILLON" userId="6ed42675-17a0-4139-8016-992ac43c869f" providerId="ADAL" clId="{31789C49-5527-40A3-8286-95C6EEB06969}" dt="2022-11-03T10:37:12.113" v="2109"/>
          <ac:spMkLst>
            <pc:docMk/>
            <pc:sldMk cId="4066770564" sldId="2134805740"/>
            <ac:spMk id="10" creationId="{A78F4AA4-E9BB-8843-8F85-91B2163D3002}"/>
          </ac:spMkLst>
        </pc:spChg>
      </pc:sldChg>
      <pc:sldChg chg="del">
        <pc:chgData name="Alexandra PAPILLON" userId="6ed42675-17a0-4139-8016-992ac43c869f" providerId="ADAL" clId="{31789C49-5527-40A3-8286-95C6EEB06969}" dt="2022-11-03T12:15:16.209" v="2247" actId="47"/>
        <pc:sldMkLst>
          <pc:docMk/>
          <pc:sldMk cId="1178689068" sldId="2134805748"/>
        </pc:sldMkLst>
      </pc:sldChg>
      <pc:sldChg chg="modSp mod">
        <pc:chgData name="Alexandra PAPILLON" userId="6ed42675-17a0-4139-8016-992ac43c869f" providerId="ADAL" clId="{31789C49-5527-40A3-8286-95C6EEB06969}" dt="2022-11-03T10:44:20.923" v="2126"/>
        <pc:sldMkLst>
          <pc:docMk/>
          <pc:sldMk cId="1527423765" sldId="2134805757"/>
        </pc:sldMkLst>
        <pc:spChg chg="mod">
          <ac:chgData name="Alexandra PAPILLON" userId="6ed42675-17a0-4139-8016-992ac43c869f" providerId="ADAL" clId="{31789C49-5527-40A3-8286-95C6EEB06969}" dt="2022-11-02T16:46:13.240" v="506" actId="20577"/>
          <ac:spMkLst>
            <pc:docMk/>
            <pc:sldMk cId="1527423765" sldId="2134805757"/>
            <ac:spMk id="28" creationId="{81EF0FFB-78D4-4165-8745-653A8F7921A7}"/>
          </ac:spMkLst>
        </pc:spChg>
        <pc:spChg chg="mod">
          <ac:chgData name="Alexandra PAPILLON" userId="6ed42675-17a0-4139-8016-992ac43c869f" providerId="ADAL" clId="{31789C49-5527-40A3-8286-95C6EEB06969}" dt="2022-11-02T16:45:29.556" v="465" actId="6549"/>
          <ac:spMkLst>
            <pc:docMk/>
            <pc:sldMk cId="1527423765" sldId="2134805757"/>
            <ac:spMk id="31" creationId="{B4A4CCD0-D009-4D06-9036-594E1ABABEDF}"/>
          </ac:spMkLst>
        </pc:spChg>
        <pc:spChg chg="mod">
          <ac:chgData name="Alexandra PAPILLON" userId="6ed42675-17a0-4139-8016-992ac43c869f" providerId="ADAL" clId="{31789C49-5527-40A3-8286-95C6EEB06969}" dt="2022-11-02T16:48:22.088" v="528" actId="14100"/>
          <ac:spMkLst>
            <pc:docMk/>
            <pc:sldMk cId="1527423765" sldId="2134805757"/>
            <ac:spMk id="34" creationId="{5EA12267-C683-4CE1-BE88-F411441E4D49}"/>
          </ac:spMkLst>
        </pc:spChg>
        <pc:spChg chg="mod">
          <ac:chgData name="Alexandra PAPILLON" userId="6ed42675-17a0-4139-8016-992ac43c869f" providerId="ADAL" clId="{31789C49-5527-40A3-8286-95C6EEB06969}" dt="2022-11-03T10:44:20.923" v="2126"/>
          <ac:spMkLst>
            <pc:docMk/>
            <pc:sldMk cId="1527423765" sldId="2134805757"/>
            <ac:spMk id="37" creationId="{C2D1B5F2-DA00-4209-A14F-04A762195F4F}"/>
          </ac:spMkLst>
        </pc:spChg>
        <pc:spChg chg="mod">
          <ac:chgData name="Alexandra PAPILLON" userId="6ed42675-17a0-4139-8016-992ac43c869f" providerId="ADAL" clId="{31789C49-5527-40A3-8286-95C6EEB06969}" dt="2022-11-02T16:46:59.822" v="521"/>
          <ac:spMkLst>
            <pc:docMk/>
            <pc:sldMk cId="1527423765" sldId="2134805757"/>
            <ac:spMk id="38" creationId="{23C08B3C-40F0-488B-99EB-23941D0218DE}"/>
          </ac:spMkLst>
        </pc:spChg>
        <pc:spChg chg="mod">
          <ac:chgData name="Alexandra PAPILLON" userId="6ed42675-17a0-4139-8016-992ac43c869f" providerId="ADAL" clId="{31789C49-5527-40A3-8286-95C6EEB06969}" dt="2022-11-02T16:45:00.527" v="429"/>
          <ac:spMkLst>
            <pc:docMk/>
            <pc:sldMk cId="1527423765" sldId="2134805757"/>
            <ac:spMk id="47" creationId="{0DD78A1C-ED8B-DF40-AC68-A14ED3CEB2CA}"/>
          </ac:spMkLst>
        </pc:spChg>
        <pc:spChg chg="mod">
          <ac:chgData name="Alexandra PAPILLON" userId="6ed42675-17a0-4139-8016-992ac43c869f" providerId="ADAL" clId="{31789C49-5527-40A3-8286-95C6EEB06969}" dt="2022-11-02T16:45:08.775" v="439" actId="20577"/>
          <ac:spMkLst>
            <pc:docMk/>
            <pc:sldMk cId="1527423765" sldId="2134805757"/>
            <ac:spMk id="49" creationId="{5A63BF29-CBA0-1846-A30C-309B8E97C571}"/>
          </ac:spMkLst>
        </pc:spChg>
        <pc:spChg chg="mod">
          <ac:chgData name="Alexandra PAPILLON" userId="6ed42675-17a0-4139-8016-992ac43c869f" providerId="ADAL" clId="{31789C49-5527-40A3-8286-95C6EEB06969}" dt="2022-11-02T16:45:19.801" v="462" actId="20577"/>
          <ac:spMkLst>
            <pc:docMk/>
            <pc:sldMk cId="1527423765" sldId="2134805757"/>
            <ac:spMk id="53" creationId="{435901EF-FFB7-7946-B692-11EBCE4E5058}"/>
          </ac:spMkLst>
        </pc:spChg>
        <pc:spChg chg="mod">
          <ac:chgData name="Alexandra PAPILLON" userId="6ed42675-17a0-4139-8016-992ac43c869f" providerId="ADAL" clId="{31789C49-5527-40A3-8286-95C6EEB06969}" dt="2022-11-02T16:45:24.719" v="463" actId="20577"/>
          <ac:spMkLst>
            <pc:docMk/>
            <pc:sldMk cId="1527423765" sldId="2134805757"/>
            <ac:spMk id="55" creationId="{5B9C6974-2E90-6D44-90DE-818BB876055F}"/>
          </ac:spMkLst>
        </pc:spChg>
        <pc:spChg chg="mod">
          <ac:chgData name="Alexandra PAPILLON" userId="6ed42675-17a0-4139-8016-992ac43c869f" providerId="ADAL" clId="{31789C49-5527-40A3-8286-95C6EEB06969}" dt="2022-11-02T16:45:46.153" v="498" actId="20577"/>
          <ac:spMkLst>
            <pc:docMk/>
            <pc:sldMk cId="1527423765" sldId="2134805757"/>
            <ac:spMk id="57" creationId="{703F192A-5BDF-4846-85C5-6BA4CEF5E01A}"/>
          </ac:spMkLst>
        </pc:spChg>
        <pc:spChg chg="mod">
          <ac:chgData name="Alexandra PAPILLON" userId="6ed42675-17a0-4139-8016-992ac43c869f" providerId="ADAL" clId="{31789C49-5527-40A3-8286-95C6EEB06969}" dt="2022-11-02T16:46:29.097" v="507"/>
          <ac:spMkLst>
            <pc:docMk/>
            <pc:sldMk cId="1527423765" sldId="2134805757"/>
            <ac:spMk id="66" creationId="{2B21D4A8-5473-CA4E-8760-C823B560A467}"/>
          </ac:spMkLst>
        </pc:spChg>
        <pc:spChg chg="mod">
          <ac:chgData name="Alexandra PAPILLON" userId="6ed42675-17a0-4139-8016-992ac43c869f" providerId="ADAL" clId="{31789C49-5527-40A3-8286-95C6EEB06969}" dt="2022-11-02T16:47:53.518" v="522"/>
          <ac:spMkLst>
            <pc:docMk/>
            <pc:sldMk cId="1527423765" sldId="2134805757"/>
            <ac:spMk id="70" creationId="{6000B7D5-2CA8-C04B-B94E-28634D819E0E}"/>
          </ac:spMkLst>
        </pc:spChg>
      </pc:sldChg>
      <pc:sldChg chg="modSp mod">
        <pc:chgData name="Alexandra PAPILLON" userId="6ed42675-17a0-4139-8016-992ac43c869f" providerId="ADAL" clId="{31789C49-5527-40A3-8286-95C6EEB06969}" dt="2022-11-03T12:25:19.828" v="2418"/>
        <pc:sldMkLst>
          <pc:docMk/>
          <pc:sldMk cId="4163919738" sldId="2134805758"/>
        </pc:sldMkLst>
        <pc:spChg chg="mod">
          <ac:chgData name="Alexandra PAPILLON" userId="6ed42675-17a0-4139-8016-992ac43c869f" providerId="ADAL" clId="{31789C49-5527-40A3-8286-95C6EEB06969}" dt="2022-11-02T17:01:25.431" v="958"/>
          <ac:spMkLst>
            <pc:docMk/>
            <pc:sldMk cId="4163919738" sldId="2134805758"/>
            <ac:spMk id="6" creationId="{415F6E24-F65F-4361-BDF0-16A2F7EC5D0F}"/>
          </ac:spMkLst>
        </pc:spChg>
        <pc:spChg chg="mod">
          <ac:chgData name="Alexandra PAPILLON" userId="6ed42675-17a0-4139-8016-992ac43c869f" providerId="ADAL" clId="{31789C49-5527-40A3-8286-95C6EEB06969}" dt="2022-11-03T12:24:02.203" v="2415"/>
          <ac:spMkLst>
            <pc:docMk/>
            <pc:sldMk cId="4163919738" sldId="2134805758"/>
            <ac:spMk id="11" creationId="{3A694C1E-1849-9D46-AC95-19E172F47091}"/>
          </ac:spMkLst>
        </pc:spChg>
        <pc:graphicFrameChg chg="mod modGraphic">
          <ac:chgData name="Alexandra PAPILLON" userId="6ed42675-17a0-4139-8016-992ac43c869f" providerId="ADAL" clId="{31789C49-5527-40A3-8286-95C6EEB06969}" dt="2022-11-03T12:25:19.828" v="2418"/>
          <ac:graphicFrameMkLst>
            <pc:docMk/>
            <pc:sldMk cId="4163919738" sldId="2134805758"/>
            <ac:graphicFrameMk id="13" creationId="{579052B5-939A-4FD2-AB07-3F162287B7B9}"/>
          </ac:graphicFrameMkLst>
        </pc:graphicFrameChg>
      </pc:sldChg>
      <pc:sldChg chg="modSp mod">
        <pc:chgData name="Alexandra PAPILLON" userId="6ed42675-17a0-4139-8016-992ac43c869f" providerId="ADAL" clId="{31789C49-5527-40A3-8286-95C6EEB06969}" dt="2022-11-02T16:57:58.694" v="601" actId="20577"/>
        <pc:sldMkLst>
          <pc:docMk/>
          <pc:sldMk cId="664002969" sldId="2134805760"/>
        </pc:sldMkLst>
        <pc:spChg chg="mod">
          <ac:chgData name="Alexandra PAPILLON" userId="6ed42675-17a0-4139-8016-992ac43c869f" providerId="ADAL" clId="{31789C49-5527-40A3-8286-95C6EEB06969}" dt="2022-11-02T16:51:46.132" v="555"/>
          <ac:spMkLst>
            <pc:docMk/>
            <pc:sldMk cId="664002969" sldId="2134805760"/>
            <ac:spMk id="20" creationId="{14BA7A6A-9149-4B01-BBE0-6F022EEF3425}"/>
          </ac:spMkLst>
        </pc:spChg>
        <pc:spChg chg="mod">
          <ac:chgData name="Alexandra PAPILLON" userId="6ed42675-17a0-4139-8016-992ac43c869f" providerId="ADAL" clId="{31789C49-5527-40A3-8286-95C6EEB06969}" dt="2022-11-02T16:51:12.328" v="552" actId="6549"/>
          <ac:spMkLst>
            <pc:docMk/>
            <pc:sldMk cId="664002969" sldId="2134805760"/>
            <ac:spMk id="23" creationId="{A97B20BA-83CF-3145-971E-06579EC2D4C1}"/>
          </ac:spMkLst>
        </pc:spChg>
        <pc:spChg chg="mod">
          <ac:chgData name="Alexandra PAPILLON" userId="6ed42675-17a0-4139-8016-992ac43c869f" providerId="ADAL" clId="{31789C49-5527-40A3-8286-95C6EEB06969}" dt="2022-11-02T16:51:01.818" v="538" actId="20577"/>
          <ac:spMkLst>
            <pc:docMk/>
            <pc:sldMk cId="664002969" sldId="2134805760"/>
            <ac:spMk id="63" creationId="{EBAE585B-C98A-4022-B6A5-9C56BD11034A}"/>
          </ac:spMkLst>
        </pc:spChg>
        <pc:spChg chg="mod">
          <ac:chgData name="Alexandra PAPILLON" userId="6ed42675-17a0-4139-8016-992ac43c869f" providerId="ADAL" clId="{31789C49-5527-40A3-8286-95C6EEB06969}" dt="2022-11-02T16:54:45.434" v="579" actId="6549"/>
          <ac:spMkLst>
            <pc:docMk/>
            <pc:sldMk cId="664002969" sldId="2134805760"/>
            <ac:spMk id="64" creationId="{D3B0785C-F962-42AD-BF54-88724BC49355}"/>
          </ac:spMkLst>
        </pc:spChg>
        <pc:spChg chg="mod">
          <ac:chgData name="Alexandra PAPILLON" userId="6ed42675-17a0-4139-8016-992ac43c869f" providerId="ADAL" clId="{31789C49-5527-40A3-8286-95C6EEB06969}" dt="2022-11-02T16:55:08.260" v="581" actId="113"/>
          <ac:spMkLst>
            <pc:docMk/>
            <pc:sldMk cId="664002969" sldId="2134805760"/>
            <ac:spMk id="69" creationId="{EEB611A1-9F8D-474B-9A95-ECFD6AE0504E}"/>
          </ac:spMkLst>
        </pc:spChg>
        <pc:spChg chg="mod">
          <ac:chgData name="Alexandra PAPILLON" userId="6ed42675-17a0-4139-8016-992ac43c869f" providerId="ADAL" clId="{31789C49-5527-40A3-8286-95C6EEB06969}" dt="2022-11-02T16:53:09.539" v="562" actId="20577"/>
          <ac:spMkLst>
            <pc:docMk/>
            <pc:sldMk cId="664002969" sldId="2134805760"/>
            <ac:spMk id="72" creationId="{EB9B20BA-D313-49F4-8F84-43A48D91FDDD}"/>
          </ac:spMkLst>
        </pc:spChg>
        <pc:spChg chg="mod">
          <ac:chgData name="Alexandra PAPILLON" userId="6ed42675-17a0-4139-8016-992ac43c869f" providerId="ADAL" clId="{31789C49-5527-40A3-8286-95C6EEB06969}" dt="2022-11-02T16:55:26.410" v="583" actId="113"/>
          <ac:spMkLst>
            <pc:docMk/>
            <pc:sldMk cId="664002969" sldId="2134805760"/>
            <ac:spMk id="75" creationId="{587EC617-1B09-45EB-A190-FD5182372A0B}"/>
          </ac:spMkLst>
        </pc:spChg>
        <pc:spChg chg="mod">
          <ac:chgData name="Alexandra PAPILLON" userId="6ed42675-17a0-4139-8016-992ac43c869f" providerId="ADAL" clId="{31789C49-5527-40A3-8286-95C6EEB06969}" dt="2022-11-02T16:54:18.540" v="574" actId="6549"/>
          <ac:spMkLst>
            <pc:docMk/>
            <pc:sldMk cId="664002969" sldId="2134805760"/>
            <ac:spMk id="78" creationId="{814EE188-0D9F-48D7-B3E9-CFFD6D106BD1}"/>
          </ac:spMkLst>
        </pc:spChg>
        <pc:spChg chg="mod">
          <ac:chgData name="Alexandra PAPILLON" userId="6ed42675-17a0-4139-8016-992ac43c869f" providerId="ADAL" clId="{31789C49-5527-40A3-8286-95C6EEB06969}" dt="2022-11-02T16:57:58.694" v="601" actId="20577"/>
          <ac:spMkLst>
            <pc:docMk/>
            <pc:sldMk cId="664002969" sldId="2134805760"/>
            <ac:spMk id="81" creationId="{74BB9A6B-B05D-44A8-80E3-7C47988E61EF}"/>
          </ac:spMkLst>
        </pc:spChg>
      </pc:sldChg>
      <pc:sldChg chg="modSp mod">
        <pc:chgData name="Alexandra PAPILLON" userId="6ed42675-17a0-4139-8016-992ac43c869f" providerId="ADAL" clId="{31789C49-5527-40A3-8286-95C6EEB06969}" dt="2022-11-02T15:49:07.553" v="35" actId="20577"/>
        <pc:sldMkLst>
          <pc:docMk/>
          <pc:sldMk cId="3004514661" sldId="2134805770"/>
        </pc:sldMkLst>
        <pc:spChg chg="mod">
          <ac:chgData name="Alexandra PAPILLON" userId="6ed42675-17a0-4139-8016-992ac43c869f" providerId="ADAL" clId="{31789C49-5527-40A3-8286-95C6EEB06969}" dt="2022-11-02T15:49:07.553" v="35" actId="20577"/>
          <ac:spMkLst>
            <pc:docMk/>
            <pc:sldMk cId="3004514661" sldId="2134805770"/>
            <ac:spMk id="6" creationId="{0A77405E-6FA2-2642-88F5-70A68628BCDD}"/>
          </ac:spMkLst>
        </pc:spChg>
        <pc:spChg chg="mod">
          <ac:chgData name="Alexandra PAPILLON" userId="6ed42675-17a0-4139-8016-992ac43c869f" providerId="ADAL" clId="{31789C49-5527-40A3-8286-95C6EEB06969}" dt="2022-11-02T15:48:31.949" v="25"/>
          <ac:spMkLst>
            <pc:docMk/>
            <pc:sldMk cId="3004514661" sldId="2134805770"/>
            <ac:spMk id="10" creationId="{58553E86-9792-C847-8976-2878243AB2CE}"/>
          </ac:spMkLst>
        </pc:spChg>
        <pc:spChg chg="mod">
          <ac:chgData name="Alexandra PAPILLON" userId="6ed42675-17a0-4139-8016-992ac43c869f" providerId="ADAL" clId="{31789C49-5527-40A3-8286-95C6EEB06969}" dt="2022-11-02T15:49:00.763" v="32" actId="6549"/>
          <ac:spMkLst>
            <pc:docMk/>
            <pc:sldMk cId="3004514661" sldId="2134805770"/>
            <ac:spMk id="14" creationId="{43A97237-37D7-0B48-A2E9-CCF167850641}"/>
          </ac:spMkLst>
        </pc:spChg>
      </pc:sldChg>
      <pc:sldChg chg="modSp mod">
        <pc:chgData name="Alexandra PAPILLON" userId="6ed42675-17a0-4139-8016-992ac43c869f" providerId="ADAL" clId="{31789C49-5527-40A3-8286-95C6EEB06969}" dt="2022-11-02T15:49:31.831" v="53" actId="20577"/>
        <pc:sldMkLst>
          <pc:docMk/>
          <pc:sldMk cId="1180370113" sldId="2134805772"/>
        </pc:sldMkLst>
        <pc:spChg chg="mod">
          <ac:chgData name="Alexandra PAPILLON" userId="6ed42675-17a0-4139-8016-992ac43c869f" providerId="ADAL" clId="{31789C49-5527-40A3-8286-95C6EEB06969}" dt="2022-11-02T15:49:31.831" v="53" actId="20577"/>
          <ac:spMkLst>
            <pc:docMk/>
            <pc:sldMk cId="1180370113" sldId="2134805772"/>
            <ac:spMk id="12" creationId="{B3D1768F-37A1-764B-B173-877D889123AD}"/>
          </ac:spMkLst>
        </pc:spChg>
      </pc:sldChg>
      <pc:sldChg chg="modSp mod">
        <pc:chgData name="Alexandra PAPILLON" userId="6ed42675-17a0-4139-8016-992ac43c869f" providerId="ADAL" clId="{31789C49-5527-40A3-8286-95C6EEB06969}" dt="2022-11-03T12:27:17.446" v="2427" actId="20577"/>
        <pc:sldMkLst>
          <pc:docMk/>
          <pc:sldMk cId="3233931030" sldId="2134805773"/>
        </pc:sldMkLst>
        <pc:spChg chg="mod">
          <ac:chgData name="Alexandra PAPILLON" userId="6ed42675-17a0-4139-8016-992ac43c869f" providerId="ADAL" clId="{31789C49-5527-40A3-8286-95C6EEB06969}" dt="2022-11-03T12:27:17.446" v="2427" actId="20577"/>
          <ac:spMkLst>
            <pc:docMk/>
            <pc:sldMk cId="3233931030" sldId="2134805773"/>
            <ac:spMk id="16" creationId="{3736E1B2-0EB5-49E4-B37F-4E36FA08A357}"/>
          </ac:spMkLst>
        </pc:spChg>
        <pc:spChg chg="mod">
          <ac:chgData name="Alexandra PAPILLON" userId="6ed42675-17a0-4139-8016-992ac43c869f" providerId="ADAL" clId="{31789C49-5527-40A3-8286-95C6EEB06969}" dt="2022-11-02T15:50:28.871" v="63" actId="20577"/>
          <ac:spMkLst>
            <pc:docMk/>
            <pc:sldMk cId="3233931030" sldId="2134805773"/>
            <ac:spMk id="27" creationId="{AF50B1B0-06A6-C045-A908-F2ABF98C6817}"/>
          </ac:spMkLst>
        </pc:spChg>
      </pc:sldChg>
      <pc:sldChg chg="addSp delSp modSp mod">
        <pc:chgData name="Alexandra PAPILLON" userId="6ed42675-17a0-4139-8016-992ac43c869f" providerId="ADAL" clId="{31789C49-5527-40A3-8286-95C6EEB06969}" dt="2022-11-03T12:28:17.038" v="2429" actId="20577"/>
        <pc:sldMkLst>
          <pc:docMk/>
          <pc:sldMk cId="733464506" sldId="2134805776"/>
        </pc:sldMkLst>
        <pc:spChg chg="mod">
          <ac:chgData name="Alexandra PAPILLON" userId="6ed42675-17a0-4139-8016-992ac43c869f" providerId="ADAL" clId="{31789C49-5527-40A3-8286-95C6EEB06969}" dt="2022-11-02T15:57:26.808" v="167" actId="6549"/>
          <ac:spMkLst>
            <pc:docMk/>
            <pc:sldMk cId="733464506" sldId="2134805776"/>
            <ac:spMk id="3" creationId="{1026347A-7F06-4819-9CED-D05E061BD65F}"/>
          </ac:spMkLst>
        </pc:spChg>
        <pc:spChg chg="mod">
          <ac:chgData name="Alexandra PAPILLON" userId="6ed42675-17a0-4139-8016-992ac43c869f" providerId="ADAL" clId="{31789C49-5527-40A3-8286-95C6EEB06969}" dt="2022-11-03T12:28:17.038" v="2429" actId="20577"/>
          <ac:spMkLst>
            <pc:docMk/>
            <pc:sldMk cId="733464506" sldId="2134805776"/>
            <ac:spMk id="12" creationId="{01089D91-C2A4-4B17-B977-226ABFF4E31E}"/>
          </ac:spMkLst>
        </pc:spChg>
        <pc:spChg chg="mod">
          <ac:chgData name="Alexandra PAPILLON" userId="6ed42675-17a0-4139-8016-992ac43c869f" providerId="ADAL" clId="{31789C49-5527-40A3-8286-95C6EEB06969}" dt="2022-11-02T16:27:27.992" v="413" actId="115"/>
          <ac:spMkLst>
            <pc:docMk/>
            <pc:sldMk cId="733464506" sldId="2134805776"/>
            <ac:spMk id="14" creationId="{E9813907-D36A-4C2C-B3B3-0728C6B18074}"/>
          </ac:spMkLst>
        </pc:spChg>
        <pc:spChg chg="mod">
          <ac:chgData name="Alexandra PAPILLON" userId="6ed42675-17a0-4139-8016-992ac43c869f" providerId="ADAL" clId="{31789C49-5527-40A3-8286-95C6EEB06969}" dt="2022-11-02T15:59:12.376" v="170"/>
          <ac:spMkLst>
            <pc:docMk/>
            <pc:sldMk cId="733464506" sldId="2134805776"/>
            <ac:spMk id="16" creationId="{4868B0FB-F8A4-7246-B3C5-BD37151ED181}"/>
          </ac:spMkLst>
        </pc:spChg>
        <pc:spChg chg="mod">
          <ac:chgData name="Alexandra PAPILLON" userId="6ed42675-17a0-4139-8016-992ac43c869f" providerId="ADAL" clId="{31789C49-5527-40A3-8286-95C6EEB06969}" dt="2022-11-02T16:19:11.479" v="216" actId="20577"/>
          <ac:spMkLst>
            <pc:docMk/>
            <pc:sldMk cId="733464506" sldId="2134805776"/>
            <ac:spMk id="19" creationId="{12B5A0FD-6344-1246-A1B9-2EB965A3B883}"/>
          </ac:spMkLst>
        </pc:spChg>
        <pc:picChg chg="del">
          <ac:chgData name="Alexandra PAPILLON" userId="6ed42675-17a0-4139-8016-992ac43c869f" providerId="ADAL" clId="{31789C49-5527-40A3-8286-95C6EEB06969}" dt="2022-11-02T16:30:33.377" v="423" actId="478"/>
          <ac:picMkLst>
            <pc:docMk/>
            <pc:sldMk cId="733464506" sldId="2134805776"/>
            <ac:picMk id="5" creationId="{0FD9EE50-5957-B340-8E4B-E8883AD750BB}"/>
          </ac:picMkLst>
        </pc:picChg>
        <pc:picChg chg="add mod">
          <ac:chgData name="Alexandra PAPILLON" userId="6ed42675-17a0-4139-8016-992ac43c869f" providerId="ADAL" clId="{31789C49-5527-40A3-8286-95C6EEB06969}" dt="2022-11-02T16:30:52.449" v="426" actId="1076"/>
          <ac:picMkLst>
            <pc:docMk/>
            <pc:sldMk cId="733464506" sldId="2134805776"/>
            <ac:picMk id="7" creationId="{0E9ECAEE-B2E6-4848-BA6C-BD7A11AA32B6}"/>
          </ac:picMkLst>
        </pc:picChg>
      </pc:sldChg>
      <pc:sldChg chg="addSp modSp mod addCm">
        <pc:chgData name="Alexandra PAPILLON" userId="6ed42675-17a0-4139-8016-992ac43c869f" providerId="ADAL" clId="{31789C49-5527-40A3-8286-95C6EEB06969}" dt="2022-11-03T09:48:52.460" v="1833"/>
        <pc:sldMkLst>
          <pc:docMk/>
          <pc:sldMk cId="2331589303" sldId="2134805786"/>
        </pc:sldMkLst>
        <pc:spChg chg="mod">
          <ac:chgData name="Alexandra PAPILLON" userId="6ed42675-17a0-4139-8016-992ac43c869f" providerId="ADAL" clId="{31789C49-5527-40A3-8286-95C6EEB06969}" dt="2022-11-03T09:44:28.424" v="1830" actId="6549"/>
          <ac:spMkLst>
            <pc:docMk/>
            <pc:sldMk cId="2331589303" sldId="2134805786"/>
            <ac:spMk id="14" creationId="{C4FC9202-4B64-4D93-8AC3-A856324857F7}"/>
          </ac:spMkLst>
        </pc:spChg>
        <pc:spChg chg="mod">
          <ac:chgData name="Alexandra PAPILLON" userId="6ed42675-17a0-4139-8016-992ac43c869f" providerId="ADAL" clId="{31789C49-5527-40A3-8286-95C6EEB06969}" dt="2022-11-03T09:34:29.121" v="1733"/>
          <ac:spMkLst>
            <pc:docMk/>
            <pc:sldMk cId="2331589303" sldId="2134805786"/>
            <ac:spMk id="20" creationId="{14BA7A6A-9149-4B01-BBE0-6F022EEF3425}"/>
          </ac:spMkLst>
        </pc:spChg>
        <pc:spChg chg="mod">
          <ac:chgData name="Alexandra PAPILLON" userId="6ed42675-17a0-4139-8016-992ac43c869f" providerId="ADAL" clId="{31789C49-5527-40A3-8286-95C6EEB06969}" dt="2022-11-03T08:44:35.440" v="1236" actId="113"/>
          <ac:spMkLst>
            <pc:docMk/>
            <pc:sldMk cId="2331589303" sldId="2134805786"/>
            <ac:spMk id="21" creationId="{3063159F-DA64-4B60-AC18-3E89BC7E20FF}"/>
          </ac:spMkLst>
        </pc:spChg>
        <pc:spChg chg="mod">
          <ac:chgData name="Alexandra PAPILLON" userId="6ed42675-17a0-4139-8016-992ac43c869f" providerId="ADAL" clId="{31789C49-5527-40A3-8286-95C6EEB06969}" dt="2022-11-03T09:35:17.620" v="1734"/>
          <ac:spMkLst>
            <pc:docMk/>
            <pc:sldMk cId="2331589303" sldId="2134805786"/>
            <ac:spMk id="22" creationId="{DB0812AD-4CA4-4AA7-B830-4271286040BF}"/>
          </ac:spMkLst>
        </pc:spChg>
        <pc:spChg chg="add mod">
          <ac:chgData name="Alexandra PAPILLON" userId="6ed42675-17a0-4139-8016-992ac43c869f" providerId="ADAL" clId="{31789C49-5527-40A3-8286-95C6EEB06969}" dt="2022-11-03T09:47:55.386" v="1832" actId="1076"/>
          <ac:spMkLst>
            <pc:docMk/>
            <pc:sldMk cId="2331589303" sldId="2134805786"/>
            <ac:spMk id="36" creationId="{813CF3B7-C6EB-41C6-AD53-99BB7965416C}"/>
          </ac:spMkLst>
        </pc:spChg>
        <pc:spChg chg="add mod">
          <ac:chgData name="Alexandra PAPILLON" userId="6ed42675-17a0-4139-8016-992ac43c869f" providerId="ADAL" clId="{31789C49-5527-40A3-8286-95C6EEB06969}" dt="2022-11-03T09:47:55.386" v="1832" actId="1076"/>
          <ac:spMkLst>
            <pc:docMk/>
            <pc:sldMk cId="2331589303" sldId="2134805786"/>
            <ac:spMk id="39" creationId="{73D23436-21EE-414C-A537-9CCEEFD80713}"/>
          </ac:spMkLst>
        </pc:spChg>
        <pc:spChg chg="mod">
          <ac:chgData name="Alexandra PAPILLON" userId="6ed42675-17a0-4139-8016-992ac43c869f" providerId="ADAL" clId="{31789C49-5527-40A3-8286-95C6EEB06969}" dt="2022-11-03T09:36:32.945" v="1737"/>
          <ac:spMkLst>
            <pc:docMk/>
            <pc:sldMk cId="2331589303" sldId="2134805786"/>
            <ac:spMk id="40" creationId="{9FB9D144-94A0-4BB4-88D9-3BCE50A7EE22}"/>
          </ac:spMkLst>
        </pc:spChg>
        <pc:spChg chg="mod">
          <ac:chgData name="Alexandra PAPILLON" userId="6ed42675-17a0-4139-8016-992ac43c869f" providerId="ADAL" clId="{31789C49-5527-40A3-8286-95C6EEB06969}" dt="2022-11-03T09:36:23.646" v="1736"/>
          <ac:spMkLst>
            <pc:docMk/>
            <pc:sldMk cId="2331589303" sldId="2134805786"/>
            <ac:spMk id="41" creationId="{68035FA5-884B-4CC4-9705-AFF28C18BCBF}"/>
          </ac:spMkLst>
        </pc:spChg>
        <pc:spChg chg="mod">
          <ac:chgData name="Alexandra PAPILLON" userId="6ed42675-17a0-4139-8016-992ac43c869f" providerId="ADAL" clId="{31789C49-5527-40A3-8286-95C6EEB06969}" dt="2022-11-03T09:36:07.345" v="1735"/>
          <ac:spMkLst>
            <pc:docMk/>
            <pc:sldMk cId="2331589303" sldId="2134805786"/>
            <ac:spMk id="42" creationId="{5EF92A4A-B790-44E3-9BB8-74A01C491F7E}"/>
          </ac:spMkLst>
        </pc:spChg>
        <pc:spChg chg="mod">
          <ac:chgData name="Alexandra PAPILLON" userId="6ed42675-17a0-4139-8016-992ac43c869f" providerId="ADAL" clId="{31789C49-5527-40A3-8286-95C6EEB06969}" dt="2022-11-03T09:36:53.820" v="1738"/>
          <ac:spMkLst>
            <pc:docMk/>
            <pc:sldMk cId="2331589303" sldId="2134805786"/>
            <ac:spMk id="43" creationId="{BAA2DA35-7C4D-4C9F-8196-74B0A416FAD7}"/>
          </ac:spMkLst>
        </pc:spChg>
        <pc:spChg chg="mod">
          <ac:chgData name="Alexandra PAPILLON" userId="6ed42675-17a0-4139-8016-992ac43c869f" providerId="ADAL" clId="{31789C49-5527-40A3-8286-95C6EEB06969}" dt="2022-11-03T09:34:13.802" v="1732" actId="20577"/>
          <ac:spMkLst>
            <pc:docMk/>
            <pc:sldMk cId="2331589303" sldId="2134805786"/>
            <ac:spMk id="46" creationId="{B24A5665-301E-0346-BF68-8411DAAA6CF1}"/>
          </ac:spMkLst>
        </pc:spChg>
        <pc:spChg chg="mod">
          <ac:chgData name="Alexandra PAPILLON" userId="6ed42675-17a0-4139-8016-992ac43c869f" providerId="ADAL" clId="{31789C49-5527-40A3-8286-95C6EEB06969}" dt="2022-11-03T09:37:43.380" v="1745" actId="6549"/>
          <ac:spMkLst>
            <pc:docMk/>
            <pc:sldMk cId="2331589303" sldId="2134805786"/>
            <ac:spMk id="54" creationId="{D2D7FC36-A533-4F5B-A1B4-4E49B8D55D6F}"/>
          </ac:spMkLst>
        </pc:spChg>
        <pc:spChg chg="mod">
          <ac:chgData name="Alexandra PAPILLON" userId="6ed42675-17a0-4139-8016-992ac43c869f" providerId="ADAL" clId="{31789C49-5527-40A3-8286-95C6EEB06969}" dt="2022-11-03T09:39:28.801" v="1770" actId="14100"/>
          <ac:spMkLst>
            <pc:docMk/>
            <pc:sldMk cId="2331589303" sldId="2134805786"/>
            <ac:spMk id="55" creationId="{D2EF51AB-AE35-4FFE-9E6B-B957D9E5D1E6}"/>
          </ac:spMkLst>
        </pc:spChg>
        <pc:spChg chg="mod">
          <ac:chgData name="Alexandra PAPILLON" userId="6ed42675-17a0-4139-8016-992ac43c869f" providerId="ADAL" clId="{31789C49-5527-40A3-8286-95C6EEB06969}" dt="2022-11-03T09:39:20.761" v="1757" actId="14100"/>
          <ac:spMkLst>
            <pc:docMk/>
            <pc:sldMk cId="2331589303" sldId="2134805786"/>
            <ac:spMk id="56" creationId="{6D4A1685-11A8-4BFB-AC88-9A0B3636F2B1}"/>
          </ac:spMkLst>
        </pc:spChg>
        <pc:spChg chg="mod">
          <ac:chgData name="Alexandra PAPILLON" userId="6ed42675-17a0-4139-8016-992ac43c869f" providerId="ADAL" clId="{31789C49-5527-40A3-8286-95C6EEB06969}" dt="2022-11-03T09:38:19.910" v="1749" actId="121"/>
          <ac:spMkLst>
            <pc:docMk/>
            <pc:sldMk cId="2331589303" sldId="2134805786"/>
            <ac:spMk id="57" creationId="{9CF7E9CF-D933-4130-9EF4-46022FB8CA82}"/>
          </ac:spMkLst>
        </pc:spChg>
        <pc:spChg chg="mod">
          <ac:chgData name="Alexandra PAPILLON" userId="6ed42675-17a0-4139-8016-992ac43c869f" providerId="ADAL" clId="{31789C49-5527-40A3-8286-95C6EEB06969}" dt="2022-11-03T09:38:29.710" v="1750"/>
          <ac:spMkLst>
            <pc:docMk/>
            <pc:sldMk cId="2331589303" sldId="2134805786"/>
            <ac:spMk id="58" creationId="{706767F5-7637-4307-9825-B909E49629B0}"/>
          </ac:spMkLst>
        </pc:spChg>
        <pc:spChg chg="mod">
          <ac:chgData name="Alexandra PAPILLON" userId="6ed42675-17a0-4139-8016-992ac43c869f" providerId="ADAL" clId="{31789C49-5527-40A3-8286-95C6EEB06969}" dt="2022-11-03T09:39:51.531" v="1779" actId="14100"/>
          <ac:spMkLst>
            <pc:docMk/>
            <pc:sldMk cId="2331589303" sldId="2134805786"/>
            <ac:spMk id="59" creationId="{BC68CFEB-DB6E-4A8F-80DF-0D6DE570A753}"/>
          </ac:spMkLst>
        </pc:spChg>
        <pc:spChg chg="mod">
          <ac:chgData name="Alexandra PAPILLON" userId="6ed42675-17a0-4139-8016-992ac43c869f" providerId="ADAL" clId="{31789C49-5527-40A3-8286-95C6EEB06969}" dt="2022-11-03T09:38:50.033" v="1752"/>
          <ac:spMkLst>
            <pc:docMk/>
            <pc:sldMk cId="2331589303" sldId="2134805786"/>
            <ac:spMk id="60" creationId="{1326264A-AEE8-44B7-A11B-959FAF5F3A25}"/>
          </ac:spMkLst>
        </pc:spChg>
        <pc:spChg chg="mod">
          <ac:chgData name="Alexandra PAPILLON" userId="6ed42675-17a0-4139-8016-992ac43c869f" providerId="ADAL" clId="{31789C49-5527-40A3-8286-95C6EEB06969}" dt="2022-11-03T09:38:58.321" v="1753"/>
          <ac:spMkLst>
            <pc:docMk/>
            <pc:sldMk cId="2331589303" sldId="2134805786"/>
            <ac:spMk id="61" creationId="{719C05F4-9C21-4315-88FD-10BA79240DE1}"/>
          </ac:spMkLst>
        </pc:spChg>
        <pc:spChg chg="mod">
          <ac:chgData name="Alexandra PAPILLON" userId="6ed42675-17a0-4139-8016-992ac43c869f" providerId="ADAL" clId="{31789C49-5527-40A3-8286-95C6EEB06969}" dt="2022-11-03T09:39:07.741" v="1754"/>
          <ac:spMkLst>
            <pc:docMk/>
            <pc:sldMk cId="2331589303" sldId="2134805786"/>
            <ac:spMk id="62" creationId="{5B34AE42-C351-48EA-AA36-9C7D21400ECC}"/>
          </ac:spMkLst>
        </pc:spChg>
        <pc:spChg chg="mod">
          <ac:chgData name="Alexandra PAPILLON" userId="6ed42675-17a0-4139-8016-992ac43c869f" providerId="ADAL" clId="{31789C49-5527-40A3-8286-95C6EEB06969}" dt="2022-11-03T09:40:06.351" v="1785" actId="20577"/>
          <ac:spMkLst>
            <pc:docMk/>
            <pc:sldMk cId="2331589303" sldId="2134805786"/>
            <ac:spMk id="65" creationId="{54A11516-9256-594F-9D02-1FFBC717A098}"/>
          </ac:spMkLst>
        </pc:spChg>
      </pc:sldChg>
      <pc:sldChg chg="modSp mod">
        <pc:chgData name="Alexandra PAPILLON" userId="6ed42675-17a0-4139-8016-992ac43c869f" providerId="ADAL" clId="{31789C49-5527-40A3-8286-95C6EEB06969}" dt="2022-11-03T10:16:29.677" v="2035"/>
        <pc:sldMkLst>
          <pc:docMk/>
          <pc:sldMk cId="2372172520" sldId="2134805788"/>
        </pc:sldMkLst>
        <pc:spChg chg="mod">
          <ac:chgData name="Alexandra PAPILLON" userId="6ed42675-17a0-4139-8016-992ac43c869f" providerId="ADAL" clId="{31789C49-5527-40A3-8286-95C6EEB06969}" dt="2022-11-03T10:07:48.050" v="1989"/>
          <ac:spMkLst>
            <pc:docMk/>
            <pc:sldMk cId="2372172520" sldId="2134805788"/>
            <ac:spMk id="20" creationId="{14BA7A6A-9149-4B01-BBE0-6F022EEF3425}"/>
          </ac:spMkLst>
        </pc:spChg>
        <pc:spChg chg="mod">
          <ac:chgData name="Alexandra PAPILLON" userId="6ed42675-17a0-4139-8016-992ac43c869f" providerId="ADAL" clId="{31789C49-5527-40A3-8286-95C6EEB06969}" dt="2022-11-03T08:45:15.580" v="1286" actId="113"/>
          <ac:spMkLst>
            <pc:docMk/>
            <pc:sldMk cId="2372172520" sldId="2134805788"/>
            <ac:spMk id="21" creationId="{3063159F-DA64-4B60-AC18-3E89BC7E20FF}"/>
          </ac:spMkLst>
        </pc:spChg>
        <pc:spChg chg="mod">
          <ac:chgData name="Alexandra PAPILLON" userId="6ed42675-17a0-4139-8016-992ac43c869f" providerId="ADAL" clId="{31789C49-5527-40A3-8286-95C6EEB06969}" dt="2022-11-02T17:04:37.562" v="994"/>
          <ac:spMkLst>
            <pc:docMk/>
            <pc:sldMk cId="2372172520" sldId="2134805788"/>
            <ac:spMk id="36" creationId="{5AB342DE-A535-F040-85B9-4AD9DBB66353}"/>
          </ac:spMkLst>
        </pc:spChg>
        <pc:spChg chg="mod">
          <ac:chgData name="Alexandra PAPILLON" userId="6ed42675-17a0-4139-8016-992ac43c869f" providerId="ADAL" clId="{31789C49-5527-40A3-8286-95C6EEB06969}" dt="2022-11-03T10:16:29.677" v="2035"/>
          <ac:spMkLst>
            <pc:docMk/>
            <pc:sldMk cId="2372172520" sldId="2134805788"/>
            <ac:spMk id="38" creationId="{B15E4809-E350-7443-B41F-952AF8AD7482}"/>
          </ac:spMkLst>
        </pc:spChg>
        <pc:spChg chg="mod">
          <ac:chgData name="Alexandra PAPILLON" userId="6ed42675-17a0-4139-8016-992ac43c869f" providerId="ADAL" clId="{31789C49-5527-40A3-8286-95C6EEB06969}" dt="2022-11-03T10:08:22.980" v="1992" actId="20577"/>
          <ac:spMkLst>
            <pc:docMk/>
            <pc:sldMk cId="2372172520" sldId="2134805788"/>
            <ac:spMk id="55" creationId="{A80A5D7E-B83D-9448-B196-6CBFC722E869}"/>
          </ac:spMkLst>
        </pc:spChg>
        <pc:spChg chg="mod">
          <ac:chgData name="Alexandra PAPILLON" userId="6ed42675-17a0-4139-8016-992ac43c869f" providerId="ADAL" clId="{31789C49-5527-40A3-8286-95C6EEB06969}" dt="2022-11-03T10:10:19.271" v="2006" actId="20577"/>
          <ac:spMkLst>
            <pc:docMk/>
            <pc:sldMk cId="2372172520" sldId="2134805788"/>
            <ac:spMk id="57" creationId="{6DECD97E-5C69-5649-9CEA-1353AC7659BE}"/>
          </ac:spMkLst>
        </pc:spChg>
        <pc:spChg chg="mod">
          <ac:chgData name="Alexandra PAPILLON" userId="6ed42675-17a0-4139-8016-992ac43c869f" providerId="ADAL" clId="{31789C49-5527-40A3-8286-95C6EEB06969}" dt="2022-11-03T10:15:23.918" v="2026" actId="20577"/>
          <ac:spMkLst>
            <pc:docMk/>
            <pc:sldMk cId="2372172520" sldId="2134805788"/>
            <ac:spMk id="58" creationId="{C4A822DD-CC64-9E48-B4C5-F88650E21288}"/>
          </ac:spMkLst>
        </pc:spChg>
        <pc:spChg chg="mod">
          <ac:chgData name="Alexandra PAPILLON" userId="6ed42675-17a0-4139-8016-992ac43c869f" providerId="ADAL" clId="{31789C49-5527-40A3-8286-95C6EEB06969}" dt="2022-11-03T10:16:15.332" v="2034" actId="6549"/>
          <ac:spMkLst>
            <pc:docMk/>
            <pc:sldMk cId="2372172520" sldId="2134805788"/>
            <ac:spMk id="89" creationId="{780A1C6C-941A-A840-88DC-BFDD6104A019}"/>
          </ac:spMkLst>
        </pc:spChg>
      </pc:sldChg>
      <pc:sldChg chg="modSp mod">
        <pc:chgData name="Alexandra PAPILLON" userId="6ed42675-17a0-4139-8016-992ac43c869f" providerId="ADAL" clId="{31789C49-5527-40A3-8286-95C6EEB06969}" dt="2022-11-03T10:22:55.694" v="2108" actId="20577"/>
        <pc:sldMkLst>
          <pc:docMk/>
          <pc:sldMk cId="331970252" sldId="2134805789"/>
        </pc:sldMkLst>
        <pc:spChg chg="mod">
          <ac:chgData name="Alexandra PAPILLON" userId="6ed42675-17a0-4139-8016-992ac43c869f" providerId="ADAL" clId="{31789C49-5527-40A3-8286-95C6EEB06969}" dt="2022-11-03T10:20:59.355" v="2081"/>
          <ac:spMkLst>
            <pc:docMk/>
            <pc:sldMk cId="331970252" sldId="2134805789"/>
            <ac:spMk id="20" creationId="{14BA7A6A-9149-4B01-BBE0-6F022EEF3425}"/>
          </ac:spMkLst>
        </pc:spChg>
        <pc:spChg chg="mod">
          <ac:chgData name="Alexandra PAPILLON" userId="6ed42675-17a0-4139-8016-992ac43c869f" providerId="ADAL" clId="{31789C49-5527-40A3-8286-95C6EEB06969}" dt="2022-11-03T08:45:42.065" v="1290" actId="113"/>
          <ac:spMkLst>
            <pc:docMk/>
            <pc:sldMk cId="331970252" sldId="2134805789"/>
            <ac:spMk id="25" creationId="{8AE47947-7D74-42B5-9C4E-D10E98FE4578}"/>
          </ac:spMkLst>
        </pc:spChg>
        <pc:spChg chg="mod">
          <ac:chgData name="Alexandra PAPILLON" userId="6ed42675-17a0-4139-8016-992ac43c869f" providerId="ADAL" clId="{31789C49-5527-40A3-8286-95C6EEB06969}" dt="2022-11-02T17:04:42.932" v="995"/>
          <ac:spMkLst>
            <pc:docMk/>
            <pc:sldMk cId="331970252" sldId="2134805789"/>
            <ac:spMk id="36" creationId="{F16F0BB0-492C-B34C-B1E4-937B69C6C6B2}"/>
          </ac:spMkLst>
        </pc:spChg>
        <pc:spChg chg="mod">
          <ac:chgData name="Alexandra PAPILLON" userId="6ed42675-17a0-4139-8016-992ac43c869f" providerId="ADAL" clId="{31789C49-5527-40A3-8286-95C6EEB06969}" dt="2022-11-03T10:22:19.765" v="2094" actId="207"/>
          <ac:spMkLst>
            <pc:docMk/>
            <pc:sldMk cId="331970252" sldId="2134805789"/>
            <ac:spMk id="38" creationId="{E32C3D84-CE81-F54C-938C-741310C6FAE7}"/>
          </ac:spMkLst>
        </pc:spChg>
        <pc:spChg chg="mod">
          <ac:chgData name="Alexandra PAPILLON" userId="6ed42675-17a0-4139-8016-992ac43c869f" providerId="ADAL" clId="{31789C49-5527-40A3-8286-95C6EEB06969}" dt="2022-11-03T10:21:28.419" v="2084" actId="20577"/>
          <ac:spMkLst>
            <pc:docMk/>
            <pc:sldMk cId="331970252" sldId="2134805789"/>
            <ac:spMk id="55" creationId="{A80A5D7E-B83D-9448-B196-6CBFC722E869}"/>
          </ac:spMkLst>
        </pc:spChg>
        <pc:spChg chg="mod">
          <ac:chgData name="Alexandra PAPILLON" userId="6ed42675-17a0-4139-8016-992ac43c869f" providerId="ADAL" clId="{31789C49-5527-40A3-8286-95C6EEB06969}" dt="2022-11-03T10:21:48.939" v="2085"/>
          <ac:spMkLst>
            <pc:docMk/>
            <pc:sldMk cId="331970252" sldId="2134805789"/>
            <ac:spMk id="57" creationId="{6DECD97E-5C69-5649-9CEA-1353AC7659BE}"/>
          </ac:spMkLst>
        </pc:spChg>
        <pc:spChg chg="mod">
          <ac:chgData name="Alexandra PAPILLON" userId="6ed42675-17a0-4139-8016-992ac43c869f" providerId="ADAL" clId="{31789C49-5527-40A3-8286-95C6EEB06969}" dt="2022-11-03T10:22:07.185" v="2092" actId="20577"/>
          <ac:spMkLst>
            <pc:docMk/>
            <pc:sldMk cId="331970252" sldId="2134805789"/>
            <ac:spMk id="58" creationId="{C4A822DD-CC64-9E48-B4C5-F88650E21288}"/>
          </ac:spMkLst>
        </pc:spChg>
        <pc:spChg chg="mod">
          <ac:chgData name="Alexandra PAPILLON" userId="6ed42675-17a0-4139-8016-992ac43c869f" providerId="ADAL" clId="{31789C49-5527-40A3-8286-95C6EEB06969}" dt="2022-11-03T10:22:55.694" v="2108" actId="20577"/>
          <ac:spMkLst>
            <pc:docMk/>
            <pc:sldMk cId="331970252" sldId="2134805789"/>
            <ac:spMk id="89" creationId="{780A1C6C-941A-A840-88DC-BFDD6104A019}"/>
          </ac:spMkLst>
        </pc:spChg>
      </pc:sldChg>
      <pc:sldChg chg="modSp mod">
        <pc:chgData name="Alexandra PAPILLON" userId="6ed42675-17a0-4139-8016-992ac43c869f" providerId="ADAL" clId="{31789C49-5527-40A3-8286-95C6EEB06969}" dt="2022-11-03T12:13:18.354" v="2239" actId="1076"/>
        <pc:sldMkLst>
          <pc:docMk/>
          <pc:sldMk cId="2349764904" sldId="2134805791"/>
        </pc:sldMkLst>
        <pc:spChg chg="mod">
          <ac:chgData name="Alexandra PAPILLON" userId="6ed42675-17a0-4139-8016-992ac43c869f" providerId="ADAL" clId="{31789C49-5527-40A3-8286-95C6EEB06969}" dt="2022-11-03T12:04:19.864" v="2142" actId="6549"/>
          <ac:spMkLst>
            <pc:docMk/>
            <pc:sldMk cId="2349764904" sldId="2134805791"/>
            <ac:spMk id="2" creationId="{9AD57885-92BD-4B04-908E-55980F864395}"/>
          </ac:spMkLst>
        </pc:spChg>
        <pc:spChg chg="mod">
          <ac:chgData name="Alexandra PAPILLON" userId="6ed42675-17a0-4139-8016-992ac43c869f" providerId="ADAL" clId="{31789C49-5527-40A3-8286-95C6EEB06969}" dt="2022-11-03T10:44:31.699" v="2130" actId="20577"/>
          <ac:spMkLst>
            <pc:docMk/>
            <pc:sldMk cId="2349764904" sldId="2134805791"/>
            <ac:spMk id="3" creationId="{AA222B6D-F6C6-419D-BBB8-7202E9E7A1F6}"/>
          </ac:spMkLst>
        </pc:spChg>
        <pc:spChg chg="mod">
          <ac:chgData name="Alexandra PAPILLON" userId="6ed42675-17a0-4139-8016-992ac43c869f" providerId="ADAL" clId="{31789C49-5527-40A3-8286-95C6EEB06969}" dt="2022-11-03T12:13:10.818" v="2238" actId="1076"/>
          <ac:spMkLst>
            <pc:docMk/>
            <pc:sldMk cId="2349764904" sldId="2134805791"/>
            <ac:spMk id="8" creationId="{F49A053F-ED96-461F-8550-7992CEF89429}"/>
          </ac:spMkLst>
        </pc:spChg>
        <pc:spChg chg="mod">
          <ac:chgData name="Alexandra PAPILLON" userId="6ed42675-17a0-4139-8016-992ac43c869f" providerId="ADAL" clId="{31789C49-5527-40A3-8286-95C6EEB06969}" dt="2022-11-03T12:06:22.230" v="2144" actId="113"/>
          <ac:spMkLst>
            <pc:docMk/>
            <pc:sldMk cId="2349764904" sldId="2134805791"/>
            <ac:spMk id="40" creationId="{E7B4E54B-0961-4819-975F-353406180A69}"/>
          </ac:spMkLst>
        </pc:spChg>
        <pc:spChg chg="mod">
          <ac:chgData name="Alexandra PAPILLON" userId="6ed42675-17a0-4139-8016-992ac43c869f" providerId="ADAL" clId="{31789C49-5527-40A3-8286-95C6EEB06969}" dt="2022-11-03T12:13:18.354" v="2239" actId="1076"/>
          <ac:spMkLst>
            <pc:docMk/>
            <pc:sldMk cId="2349764904" sldId="2134805791"/>
            <ac:spMk id="42" creationId="{E7AD0ECB-F71E-44FB-96A5-369D45DC327C}"/>
          </ac:spMkLst>
        </pc:spChg>
        <pc:spChg chg="mod">
          <ac:chgData name="Alexandra PAPILLON" userId="6ed42675-17a0-4139-8016-992ac43c869f" providerId="ADAL" clId="{31789C49-5527-40A3-8286-95C6EEB06969}" dt="2022-11-03T12:06:46.229" v="2148" actId="113"/>
          <ac:spMkLst>
            <pc:docMk/>
            <pc:sldMk cId="2349764904" sldId="2134805791"/>
            <ac:spMk id="45" creationId="{2079799D-5329-4ED3-8189-E8F706EBF9BE}"/>
          </ac:spMkLst>
        </pc:spChg>
        <pc:spChg chg="mod">
          <ac:chgData name="Alexandra PAPILLON" userId="6ed42675-17a0-4139-8016-992ac43c869f" providerId="ADAL" clId="{31789C49-5527-40A3-8286-95C6EEB06969}" dt="2022-11-03T12:13:18.354" v="2239" actId="1076"/>
          <ac:spMkLst>
            <pc:docMk/>
            <pc:sldMk cId="2349764904" sldId="2134805791"/>
            <ac:spMk id="47" creationId="{2487CE09-0A3E-49FE-B102-1D837458675A}"/>
          </ac:spMkLst>
        </pc:spChg>
        <pc:spChg chg="mod">
          <ac:chgData name="Alexandra PAPILLON" userId="6ed42675-17a0-4139-8016-992ac43c869f" providerId="ADAL" clId="{31789C49-5527-40A3-8286-95C6EEB06969}" dt="2022-11-03T12:07:13.173" v="2161" actId="113"/>
          <ac:spMkLst>
            <pc:docMk/>
            <pc:sldMk cId="2349764904" sldId="2134805791"/>
            <ac:spMk id="49" creationId="{C78968FD-6C3C-4157-BEBD-298A65259264}"/>
          </ac:spMkLst>
        </pc:spChg>
        <pc:spChg chg="mod">
          <ac:chgData name="Alexandra PAPILLON" userId="6ed42675-17a0-4139-8016-992ac43c869f" providerId="ADAL" clId="{31789C49-5527-40A3-8286-95C6EEB06969}" dt="2022-11-03T12:13:10.818" v="2238" actId="1076"/>
          <ac:spMkLst>
            <pc:docMk/>
            <pc:sldMk cId="2349764904" sldId="2134805791"/>
            <ac:spMk id="51" creationId="{0DD2F485-C430-471C-AABE-CCA86B3F0A2D}"/>
          </ac:spMkLst>
        </pc:spChg>
        <pc:spChg chg="mod">
          <ac:chgData name="Alexandra PAPILLON" userId="6ed42675-17a0-4139-8016-992ac43c869f" providerId="ADAL" clId="{31789C49-5527-40A3-8286-95C6EEB06969}" dt="2022-11-03T12:13:10.818" v="2238" actId="1076"/>
          <ac:spMkLst>
            <pc:docMk/>
            <pc:sldMk cId="2349764904" sldId="2134805791"/>
            <ac:spMk id="53" creationId="{32B874F5-0863-4141-856B-A1007CF422CA}"/>
          </ac:spMkLst>
        </pc:spChg>
        <pc:picChg chg="mod">
          <ac:chgData name="Alexandra PAPILLON" userId="6ed42675-17a0-4139-8016-992ac43c869f" providerId="ADAL" clId="{31789C49-5527-40A3-8286-95C6EEB06969}" dt="2022-11-03T12:12:58.817" v="2237" actId="1035"/>
          <ac:picMkLst>
            <pc:docMk/>
            <pc:sldMk cId="2349764904" sldId="2134805791"/>
            <ac:picMk id="20" creationId="{9E26BCC5-081A-4CF8-9D70-4BF18B0858F6}"/>
          </ac:picMkLst>
        </pc:picChg>
        <pc:picChg chg="mod">
          <ac:chgData name="Alexandra PAPILLON" userId="6ed42675-17a0-4139-8016-992ac43c869f" providerId="ADAL" clId="{31789C49-5527-40A3-8286-95C6EEB06969}" dt="2022-11-03T12:13:18.354" v="2239" actId="1076"/>
          <ac:picMkLst>
            <pc:docMk/>
            <pc:sldMk cId="2349764904" sldId="2134805791"/>
            <ac:picMk id="30" creationId="{69B9C984-A434-4243-81DA-CAC36BADC51D}"/>
          </ac:picMkLst>
        </pc:picChg>
        <pc:picChg chg="mod">
          <ac:chgData name="Alexandra PAPILLON" userId="6ed42675-17a0-4139-8016-992ac43c869f" providerId="ADAL" clId="{31789C49-5527-40A3-8286-95C6EEB06969}" dt="2022-11-03T12:13:10.818" v="2238" actId="1076"/>
          <ac:picMkLst>
            <pc:docMk/>
            <pc:sldMk cId="2349764904" sldId="2134805791"/>
            <ac:picMk id="33" creationId="{A670A98F-8A03-45AC-97E5-D9C18EC6757F}"/>
          </ac:picMkLst>
        </pc:picChg>
        <pc:picChg chg="mod">
          <ac:chgData name="Alexandra PAPILLON" userId="6ed42675-17a0-4139-8016-992ac43c869f" providerId="ADAL" clId="{31789C49-5527-40A3-8286-95C6EEB06969}" dt="2022-11-03T12:13:10.818" v="2238" actId="1076"/>
          <ac:picMkLst>
            <pc:docMk/>
            <pc:sldMk cId="2349764904" sldId="2134805791"/>
            <ac:picMk id="36" creationId="{A58B408A-4CEC-4CE7-B5BF-B8AE0ADD48D4}"/>
          </ac:picMkLst>
        </pc:picChg>
        <pc:picChg chg="mod">
          <ac:chgData name="Alexandra PAPILLON" userId="6ed42675-17a0-4139-8016-992ac43c869f" providerId="ADAL" clId="{31789C49-5527-40A3-8286-95C6EEB06969}" dt="2022-11-03T12:13:10.818" v="2238" actId="1076"/>
          <ac:picMkLst>
            <pc:docMk/>
            <pc:sldMk cId="2349764904" sldId="2134805791"/>
            <ac:picMk id="3074" creationId="{4B246878-475C-4D67-B41C-2BC5EAF7FF16}"/>
          </ac:picMkLst>
        </pc:picChg>
        <pc:picChg chg="mod">
          <ac:chgData name="Alexandra PAPILLON" userId="6ed42675-17a0-4139-8016-992ac43c869f" providerId="ADAL" clId="{31789C49-5527-40A3-8286-95C6EEB06969}" dt="2022-11-03T12:13:10.818" v="2238" actId="1076"/>
          <ac:picMkLst>
            <pc:docMk/>
            <pc:sldMk cId="2349764904" sldId="2134805791"/>
            <ac:picMk id="3080" creationId="{062417DF-E237-4CA1-87F4-9BE13111D548}"/>
          </ac:picMkLst>
        </pc:picChg>
        <pc:cxnChg chg="mod">
          <ac:chgData name="Alexandra PAPILLON" userId="6ed42675-17a0-4139-8016-992ac43c869f" providerId="ADAL" clId="{31789C49-5527-40A3-8286-95C6EEB06969}" dt="2022-11-03T12:13:10.818" v="2238" actId="1076"/>
          <ac:cxnSpMkLst>
            <pc:docMk/>
            <pc:sldMk cId="2349764904" sldId="2134805791"/>
            <ac:cxnSpMk id="37" creationId="{566EAA2C-68BD-4773-8B30-534DF7E15FD9}"/>
          </ac:cxnSpMkLst>
        </pc:cxnChg>
      </pc:sldChg>
      <pc:sldChg chg="modSp mod">
        <pc:chgData name="Alexandra PAPILLON" userId="6ed42675-17a0-4139-8016-992ac43c869f" providerId="ADAL" clId="{31789C49-5527-40A3-8286-95C6EEB06969}" dt="2022-11-03T10:01:09.660" v="1988"/>
        <pc:sldMkLst>
          <pc:docMk/>
          <pc:sldMk cId="3951155886" sldId="2134805793"/>
        </pc:sldMkLst>
        <pc:spChg chg="mod">
          <ac:chgData name="Alexandra PAPILLON" userId="6ed42675-17a0-4139-8016-992ac43c869f" providerId="ADAL" clId="{31789C49-5527-40A3-8286-95C6EEB06969}" dt="2022-11-03T09:49:41.155" v="1834"/>
          <ac:spMkLst>
            <pc:docMk/>
            <pc:sldMk cId="3951155886" sldId="2134805793"/>
            <ac:spMk id="20" creationId="{14BA7A6A-9149-4B01-BBE0-6F022EEF3425}"/>
          </ac:spMkLst>
        </pc:spChg>
        <pc:spChg chg="mod">
          <ac:chgData name="Alexandra PAPILLON" userId="6ed42675-17a0-4139-8016-992ac43c869f" providerId="ADAL" clId="{31789C49-5527-40A3-8286-95C6EEB06969}" dt="2022-11-03T08:44:54.605" v="1284" actId="113"/>
          <ac:spMkLst>
            <pc:docMk/>
            <pc:sldMk cId="3951155886" sldId="2134805793"/>
            <ac:spMk id="21" creationId="{3063159F-DA64-4B60-AC18-3E89BC7E20FF}"/>
          </ac:spMkLst>
        </pc:spChg>
        <pc:spChg chg="mod">
          <ac:chgData name="Alexandra PAPILLON" userId="6ed42675-17a0-4139-8016-992ac43c869f" providerId="ADAL" clId="{31789C49-5527-40A3-8286-95C6EEB06969}" dt="2022-11-02T17:04:33.472" v="993"/>
          <ac:spMkLst>
            <pc:docMk/>
            <pc:sldMk cId="3951155886" sldId="2134805793"/>
            <ac:spMk id="34" creationId="{1968C0AB-3B87-A147-8ABE-ADF63C3FEE2C}"/>
          </ac:spMkLst>
        </pc:spChg>
        <pc:spChg chg="mod">
          <ac:chgData name="Alexandra PAPILLON" userId="6ed42675-17a0-4139-8016-992ac43c869f" providerId="ADAL" clId="{31789C49-5527-40A3-8286-95C6EEB06969}" dt="2022-11-03T10:01:09.660" v="1988"/>
          <ac:spMkLst>
            <pc:docMk/>
            <pc:sldMk cId="3951155886" sldId="2134805793"/>
            <ac:spMk id="36" creationId="{D60582A7-811D-1A42-BB43-D3CBDC70E3C2}"/>
          </ac:spMkLst>
        </pc:spChg>
        <pc:spChg chg="mod">
          <ac:chgData name="Alexandra PAPILLON" userId="6ed42675-17a0-4139-8016-992ac43c869f" providerId="ADAL" clId="{31789C49-5527-40A3-8286-95C6EEB06969}" dt="2022-11-03T09:56:50.621" v="1930" actId="20577"/>
          <ac:spMkLst>
            <pc:docMk/>
            <pc:sldMk cId="3951155886" sldId="2134805793"/>
            <ac:spMk id="55" creationId="{A80A5D7E-B83D-9448-B196-6CBFC722E869}"/>
          </ac:spMkLst>
        </pc:spChg>
        <pc:spChg chg="mod">
          <ac:chgData name="Alexandra PAPILLON" userId="6ed42675-17a0-4139-8016-992ac43c869f" providerId="ADAL" clId="{31789C49-5527-40A3-8286-95C6EEB06969}" dt="2022-11-03T09:57:07.719" v="1931"/>
          <ac:spMkLst>
            <pc:docMk/>
            <pc:sldMk cId="3951155886" sldId="2134805793"/>
            <ac:spMk id="57" creationId="{6DECD97E-5C69-5649-9CEA-1353AC7659BE}"/>
          </ac:spMkLst>
        </pc:spChg>
        <pc:spChg chg="mod">
          <ac:chgData name="Alexandra PAPILLON" userId="6ed42675-17a0-4139-8016-992ac43c869f" providerId="ADAL" clId="{31789C49-5527-40A3-8286-95C6EEB06969}" dt="2022-11-03T09:59:52.828" v="1961" actId="113"/>
          <ac:spMkLst>
            <pc:docMk/>
            <pc:sldMk cId="3951155886" sldId="2134805793"/>
            <ac:spMk id="58" creationId="{C4A822DD-CC64-9E48-B4C5-F88650E21288}"/>
          </ac:spMkLst>
        </pc:spChg>
        <pc:spChg chg="mod">
          <ac:chgData name="Alexandra PAPILLON" userId="6ed42675-17a0-4139-8016-992ac43c869f" providerId="ADAL" clId="{31789C49-5527-40A3-8286-95C6EEB06969}" dt="2022-11-03T10:00:58.549" v="1987" actId="20577"/>
          <ac:spMkLst>
            <pc:docMk/>
            <pc:sldMk cId="3951155886" sldId="2134805793"/>
            <ac:spMk id="89" creationId="{780A1C6C-941A-A840-88DC-BFDD6104A019}"/>
          </ac:spMkLst>
        </pc:spChg>
      </pc:sldChg>
      <pc:sldChg chg="modSp mod">
        <pc:chgData name="Alexandra PAPILLON" userId="6ed42675-17a0-4139-8016-992ac43c869f" providerId="ADAL" clId="{31789C49-5527-40A3-8286-95C6EEB06969}" dt="2022-11-03T09:00:36.110" v="1386"/>
        <pc:sldMkLst>
          <pc:docMk/>
          <pc:sldMk cId="2141892048" sldId="2134805797"/>
        </pc:sldMkLst>
        <pc:spChg chg="mod">
          <ac:chgData name="Alexandra PAPILLON" userId="6ed42675-17a0-4139-8016-992ac43c869f" providerId="ADAL" clId="{31789C49-5527-40A3-8286-95C6EEB06969}" dt="2022-11-03T08:45:57.935" v="1291"/>
          <ac:spMkLst>
            <pc:docMk/>
            <pc:sldMk cId="2141892048" sldId="2134805797"/>
            <ac:spMk id="20" creationId="{14BA7A6A-9149-4B01-BBE0-6F022EEF3425}"/>
          </ac:spMkLst>
        </pc:spChg>
        <pc:spChg chg="mod">
          <ac:chgData name="Alexandra PAPILLON" userId="6ed42675-17a0-4139-8016-992ac43c869f" providerId="ADAL" clId="{31789C49-5527-40A3-8286-95C6EEB06969}" dt="2022-11-03T08:36:15.278" v="1137" actId="113"/>
          <ac:spMkLst>
            <pc:docMk/>
            <pc:sldMk cId="2141892048" sldId="2134805797"/>
            <ac:spMk id="30" creationId="{8181CA8A-790E-F04A-BB2E-106A9BFB5DAF}"/>
          </ac:spMkLst>
        </pc:spChg>
        <pc:spChg chg="mod">
          <ac:chgData name="Alexandra PAPILLON" userId="6ed42675-17a0-4139-8016-992ac43c869f" providerId="ADAL" clId="{31789C49-5527-40A3-8286-95C6EEB06969}" dt="2022-11-02T17:04:21.312" v="991"/>
          <ac:spMkLst>
            <pc:docMk/>
            <pc:sldMk cId="2141892048" sldId="2134805797"/>
            <ac:spMk id="36" creationId="{D1BFDC33-73D6-0342-93E6-402C6C43916E}"/>
          </ac:spMkLst>
        </pc:spChg>
        <pc:spChg chg="mod">
          <ac:chgData name="Alexandra PAPILLON" userId="6ed42675-17a0-4139-8016-992ac43c869f" providerId="ADAL" clId="{31789C49-5527-40A3-8286-95C6EEB06969}" dt="2022-11-03T09:00:36.110" v="1386"/>
          <ac:spMkLst>
            <pc:docMk/>
            <pc:sldMk cId="2141892048" sldId="2134805797"/>
            <ac:spMk id="39" creationId="{0C93FF19-D9D4-6C46-9053-91E7D41C395B}"/>
          </ac:spMkLst>
        </pc:spChg>
        <pc:spChg chg="mod">
          <ac:chgData name="Alexandra PAPILLON" userId="6ed42675-17a0-4139-8016-992ac43c869f" providerId="ADAL" clId="{31789C49-5527-40A3-8286-95C6EEB06969}" dt="2022-11-03T08:57:39.280" v="1352" actId="20577"/>
          <ac:spMkLst>
            <pc:docMk/>
            <pc:sldMk cId="2141892048" sldId="2134805797"/>
            <ac:spMk id="55" creationId="{A80A5D7E-B83D-9448-B196-6CBFC722E869}"/>
          </ac:spMkLst>
        </pc:spChg>
        <pc:spChg chg="mod">
          <ac:chgData name="Alexandra PAPILLON" userId="6ed42675-17a0-4139-8016-992ac43c869f" providerId="ADAL" clId="{31789C49-5527-40A3-8286-95C6EEB06969}" dt="2022-11-03T08:55:47.210" v="1315"/>
          <ac:spMkLst>
            <pc:docMk/>
            <pc:sldMk cId="2141892048" sldId="2134805797"/>
            <ac:spMk id="57" creationId="{6DECD97E-5C69-5649-9CEA-1353AC7659BE}"/>
          </ac:spMkLst>
        </pc:spChg>
        <pc:spChg chg="mod">
          <ac:chgData name="Alexandra PAPILLON" userId="6ed42675-17a0-4139-8016-992ac43c869f" providerId="ADAL" clId="{31789C49-5527-40A3-8286-95C6EEB06969}" dt="2022-11-03T08:59:51.320" v="1382" actId="6549"/>
          <ac:spMkLst>
            <pc:docMk/>
            <pc:sldMk cId="2141892048" sldId="2134805797"/>
            <ac:spMk id="58" creationId="{C4A822DD-CC64-9E48-B4C5-F88650E21288}"/>
          </ac:spMkLst>
        </pc:spChg>
        <pc:spChg chg="mod">
          <ac:chgData name="Alexandra PAPILLON" userId="6ed42675-17a0-4139-8016-992ac43c869f" providerId="ADAL" clId="{31789C49-5527-40A3-8286-95C6EEB06969}" dt="2022-11-03T09:00:26.461" v="1385" actId="6549"/>
          <ac:spMkLst>
            <pc:docMk/>
            <pc:sldMk cId="2141892048" sldId="2134805797"/>
            <ac:spMk id="89" creationId="{780A1C6C-941A-A840-88DC-BFDD6104A019}"/>
          </ac:spMkLst>
        </pc:spChg>
      </pc:sldChg>
      <pc:sldChg chg="modSp mod">
        <pc:chgData name="Alexandra PAPILLON" userId="6ed42675-17a0-4139-8016-992ac43c869f" providerId="ADAL" clId="{31789C49-5527-40A3-8286-95C6EEB06969}" dt="2022-11-03T09:04:34.400" v="1415"/>
        <pc:sldMkLst>
          <pc:docMk/>
          <pc:sldMk cId="2102478750" sldId="2134805802"/>
        </pc:sldMkLst>
        <pc:spChg chg="mod">
          <ac:chgData name="Alexandra PAPILLON" userId="6ed42675-17a0-4139-8016-992ac43c869f" providerId="ADAL" clId="{31789C49-5527-40A3-8286-95C6EEB06969}" dt="2022-11-03T09:02:05.016" v="1387"/>
          <ac:spMkLst>
            <pc:docMk/>
            <pc:sldMk cId="2102478750" sldId="2134805802"/>
            <ac:spMk id="20" creationId="{14BA7A6A-9149-4B01-BBE0-6F022EEF3425}"/>
          </ac:spMkLst>
        </pc:spChg>
        <pc:spChg chg="mod">
          <ac:chgData name="Alexandra PAPILLON" userId="6ed42675-17a0-4139-8016-992ac43c869f" providerId="ADAL" clId="{31789C49-5527-40A3-8286-95C6EEB06969}" dt="2022-11-03T09:03:51.113" v="1414"/>
          <ac:spMkLst>
            <pc:docMk/>
            <pc:sldMk cId="2102478750" sldId="2134805802"/>
            <ac:spMk id="24" creationId="{145E2DE8-14FF-4DDD-AE8F-963421B87B58}"/>
          </ac:spMkLst>
        </pc:spChg>
        <pc:spChg chg="mod">
          <ac:chgData name="Alexandra PAPILLON" userId="6ed42675-17a0-4139-8016-992ac43c869f" providerId="ADAL" clId="{31789C49-5527-40A3-8286-95C6EEB06969}" dt="2022-11-03T08:36:44.523" v="1187" actId="113"/>
          <ac:spMkLst>
            <pc:docMk/>
            <pc:sldMk cId="2102478750" sldId="2134805802"/>
            <ac:spMk id="28" creationId="{74E3B0A5-564A-3546-B3DB-FD40891932DB}"/>
          </ac:spMkLst>
        </pc:spChg>
        <pc:spChg chg="mod">
          <ac:chgData name="Alexandra PAPILLON" userId="6ed42675-17a0-4139-8016-992ac43c869f" providerId="ADAL" clId="{31789C49-5527-40A3-8286-95C6EEB06969}" dt="2022-11-02T17:04:24.707" v="992"/>
          <ac:spMkLst>
            <pc:docMk/>
            <pc:sldMk cId="2102478750" sldId="2134805802"/>
            <ac:spMk id="40" creationId="{B62ABCE8-5524-5D43-AB7B-5F0C8CACB71A}"/>
          </ac:spMkLst>
        </pc:spChg>
        <pc:spChg chg="mod">
          <ac:chgData name="Alexandra PAPILLON" userId="6ed42675-17a0-4139-8016-992ac43c869f" providerId="ADAL" clId="{31789C49-5527-40A3-8286-95C6EEB06969}" dt="2022-11-03T09:04:34.400" v="1415"/>
          <ac:spMkLst>
            <pc:docMk/>
            <pc:sldMk cId="2102478750" sldId="2134805802"/>
            <ac:spMk id="43" creationId="{FD7B03BD-38D8-DC4A-93C7-0B7F9284A142}"/>
          </ac:spMkLst>
        </pc:spChg>
        <pc:spChg chg="mod">
          <ac:chgData name="Alexandra PAPILLON" userId="6ed42675-17a0-4139-8016-992ac43c869f" providerId="ADAL" clId="{31789C49-5527-40A3-8286-95C6EEB06969}" dt="2022-11-03T09:02:59.440" v="1405" actId="20577"/>
          <ac:spMkLst>
            <pc:docMk/>
            <pc:sldMk cId="2102478750" sldId="2134805802"/>
            <ac:spMk id="55" creationId="{A80A5D7E-B83D-9448-B196-6CBFC722E869}"/>
          </ac:spMkLst>
        </pc:spChg>
        <pc:spChg chg="mod">
          <ac:chgData name="Alexandra PAPILLON" userId="6ed42675-17a0-4139-8016-992ac43c869f" providerId="ADAL" clId="{31789C49-5527-40A3-8286-95C6EEB06969}" dt="2022-11-03T09:03:21.185" v="1412" actId="20577"/>
          <ac:spMkLst>
            <pc:docMk/>
            <pc:sldMk cId="2102478750" sldId="2134805802"/>
            <ac:spMk id="57" creationId="{6DECD97E-5C69-5649-9CEA-1353AC7659BE}"/>
          </ac:spMkLst>
        </pc:spChg>
        <pc:spChg chg="mod">
          <ac:chgData name="Alexandra PAPILLON" userId="6ed42675-17a0-4139-8016-992ac43c869f" providerId="ADAL" clId="{31789C49-5527-40A3-8286-95C6EEB06969}" dt="2022-11-03T09:03:35.545" v="1413"/>
          <ac:spMkLst>
            <pc:docMk/>
            <pc:sldMk cId="2102478750" sldId="2134805802"/>
            <ac:spMk id="58" creationId="{C4A822DD-CC64-9E48-B4C5-F88650E21288}"/>
          </ac:spMkLst>
        </pc:spChg>
      </pc:sldChg>
      <pc:sldChg chg="addSp delSp modSp mod delCm modCm">
        <pc:chgData name="Alexandra PAPILLON" userId="6ed42675-17a0-4139-8016-992ac43c869f" providerId="ADAL" clId="{31789C49-5527-40A3-8286-95C6EEB06969}" dt="2022-11-03T09:50:52.815" v="1885" actId="113"/>
        <pc:sldMkLst>
          <pc:docMk/>
          <pc:sldMk cId="2111266215" sldId="2134805803"/>
        </pc:sldMkLst>
        <pc:spChg chg="mod">
          <ac:chgData name="Alexandra PAPILLON" userId="6ed42675-17a0-4139-8016-992ac43c869f" providerId="ADAL" clId="{31789C49-5527-40A3-8286-95C6EEB06969}" dt="2022-11-02T17:02:28.232" v="969" actId="20577"/>
          <ac:spMkLst>
            <pc:docMk/>
            <pc:sldMk cId="2111266215" sldId="2134805803"/>
            <ac:spMk id="20" creationId="{14BA7A6A-9149-4B01-BBE0-6F022EEF3425}"/>
          </ac:spMkLst>
        </pc:spChg>
        <pc:spChg chg="mod">
          <ac:chgData name="Alexandra PAPILLON" userId="6ed42675-17a0-4139-8016-992ac43c869f" providerId="ADAL" clId="{31789C49-5527-40A3-8286-95C6EEB06969}" dt="2022-11-03T09:50:52.815" v="1885" actId="113"/>
          <ac:spMkLst>
            <pc:docMk/>
            <pc:sldMk cId="2111266215" sldId="2134805803"/>
            <ac:spMk id="24" creationId="{9F498608-BCAD-4BB5-987B-79F6B8833D30}"/>
          </ac:spMkLst>
        </pc:spChg>
        <pc:spChg chg="add del mod">
          <ac:chgData name="Alexandra PAPILLON" userId="6ed42675-17a0-4139-8016-992ac43c869f" providerId="ADAL" clId="{31789C49-5527-40A3-8286-95C6EEB06969}" dt="2022-11-03T08:32:37.824" v="1097" actId="478"/>
          <ac:spMkLst>
            <pc:docMk/>
            <pc:sldMk cId="2111266215" sldId="2134805803"/>
            <ac:spMk id="25" creationId="{B0838E39-10B8-44DB-A98C-EF542D700586}"/>
          </ac:spMkLst>
        </pc:spChg>
        <pc:spChg chg="mod">
          <ac:chgData name="Alexandra PAPILLON" userId="6ed42675-17a0-4139-8016-992ac43c869f" providerId="ADAL" clId="{31789C49-5527-40A3-8286-95C6EEB06969}" dt="2022-11-03T08:33:23.146" v="1099"/>
          <ac:spMkLst>
            <pc:docMk/>
            <pc:sldMk cId="2111266215" sldId="2134805803"/>
            <ac:spMk id="45" creationId="{EAC6316D-60C8-454F-A907-3BE07D5A35FC}"/>
          </ac:spMkLst>
        </pc:spChg>
        <pc:spChg chg="mod">
          <ac:chgData name="Alexandra PAPILLON" userId="6ed42675-17a0-4139-8016-992ac43c869f" providerId="ADAL" clId="{31789C49-5527-40A3-8286-95C6EEB06969}" dt="2022-11-03T08:32:22.728" v="1095" actId="20577"/>
          <ac:spMkLst>
            <pc:docMk/>
            <pc:sldMk cId="2111266215" sldId="2134805803"/>
            <ac:spMk id="55" creationId="{A80A5D7E-B83D-9448-B196-6CBFC722E869}"/>
          </ac:spMkLst>
        </pc:spChg>
        <pc:spChg chg="mod">
          <ac:chgData name="Alexandra PAPILLON" userId="6ed42675-17a0-4139-8016-992ac43c869f" providerId="ADAL" clId="{31789C49-5527-40A3-8286-95C6EEB06969}" dt="2022-11-02T17:18:40.772" v="1082" actId="6549"/>
          <ac:spMkLst>
            <pc:docMk/>
            <pc:sldMk cId="2111266215" sldId="2134805803"/>
            <ac:spMk id="57" creationId="{6DECD97E-5C69-5649-9CEA-1353AC7659BE}"/>
          </ac:spMkLst>
        </pc:spChg>
        <pc:spChg chg="mod">
          <ac:chgData name="Alexandra PAPILLON" userId="6ed42675-17a0-4139-8016-992ac43c869f" providerId="ADAL" clId="{31789C49-5527-40A3-8286-95C6EEB06969}" dt="2022-11-02T17:19:24.787" v="1086" actId="113"/>
          <ac:spMkLst>
            <pc:docMk/>
            <pc:sldMk cId="2111266215" sldId="2134805803"/>
            <ac:spMk id="58" creationId="{C4A822DD-CC64-9E48-B4C5-F88650E21288}"/>
          </ac:spMkLst>
        </pc:spChg>
        <pc:spChg chg="mod">
          <ac:chgData name="Alexandra PAPILLON" userId="6ed42675-17a0-4139-8016-992ac43c869f" providerId="ADAL" clId="{31789C49-5527-40A3-8286-95C6EEB06969}" dt="2022-11-03T08:32:55.093" v="1098"/>
          <ac:spMkLst>
            <pc:docMk/>
            <pc:sldMk cId="2111266215" sldId="2134805803"/>
            <ac:spMk id="89" creationId="{780A1C6C-941A-A840-88DC-BFDD6104A019}"/>
          </ac:spMkLst>
        </pc:spChg>
        <pc:spChg chg="mod">
          <ac:chgData name="Alexandra PAPILLON" userId="6ed42675-17a0-4139-8016-992ac43c869f" providerId="ADAL" clId="{31789C49-5527-40A3-8286-95C6EEB06969}" dt="2022-11-02T17:04:13.209" v="990"/>
          <ac:spMkLst>
            <pc:docMk/>
            <pc:sldMk cId="2111266215" sldId="2134805803"/>
            <ac:spMk id="90" creationId="{11B35FBC-C9EB-9748-86BF-D9625F22A146}"/>
          </ac:spMkLst>
        </pc:spChg>
      </pc:sldChg>
      <pc:sldChg chg="modSp mod">
        <pc:chgData name="Alexandra PAPILLON" userId="6ed42675-17a0-4139-8016-992ac43c869f" providerId="ADAL" clId="{31789C49-5527-40A3-8286-95C6EEB06969}" dt="2022-11-03T09:33:21.405" v="1719" actId="207"/>
        <pc:sldMkLst>
          <pc:docMk/>
          <pc:sldMk cId="594331938" sldId="2134805804"/>
        </pc:sldMkLst>
        <pc:spChg chg="mod">
          <ac:chgData name="Alexandra PAPILLON" userId="6ed42675-17a0-4139-8016-992ac43c869f" providerId="ADAL" clId="{31789C49-5527-40A3-8286-95C6EEB06969}" dt="2022-11-03T09:33:21.405" v="1719" actId="207"/>
          <ac:spMkLst>
            <pc:docMk/>
            <pc:sldMk cId="594331938" sldId="2134805804"/>
            <ac:spMk id="3" creationId="{60EE16E6-8E43-4BDB-A8DE-237A01E8C53C}"/>
          </ac:spMkLst>
        </pc:spChg>
        <pc:spChg chg="mod">
          <ac:chgData name="Alexandra PAPILLON" userId="6ed42675-17a0-4139-8016-992ac43c869f" providerId="ADAL" clId="{31789C49-5527-40A3-8286-95C6EEB06969}" dt="2022-11-03T09:26:28.528" v="1708" actId="6549"/>
          <ac:spMkLst>
            <pc:docMk/>
            <pc:sldMk cId="594331938" sldId="2134805804"/>
            <ac:spMk id="16" creationId="{290D78C2-6D7A-4532-9DE3-8991E44AC5E6}"/>
          </ac:spMkLst>
        </pc:spChg>
        <pc:spChg chg="mod">
          <ac:chgData name="Alexandra PAPILLON" userId="6ed42675-17a0-4139-8016-992ac43c869f" providerId="ADAL" clId="{31789C49-5527-40A3-8286-95C6EEB06969}" dt="2022-11-03T09:30:49.019" v="1715" actId="20577"/>
          <ac:spMkLst>
            <pc:docMk/>
            <pc:sldMk cId="594331938" sldId="2134805804"/>
            <ac:spMk id="18" creationId="{0CA8C296-7CAB-4C60-99E0-C1A6F5030CF3}"/>
          </ac:spMkLst>
        </pc:spChg>
        <pc:spChg chg="mod">
          <ac:chgData name="Alexandra PAPILLON" userId="6ed42675-17a0-4139-8016-992ac43c869f" providerId="ADAL" clId="{31789C49-5527-40A3-8286-95C6EEB06969}" dt="2022-11-03T09:10:27.388" v="1424"/>
          <ac:spMkLst>
            <pc:docMk/>
            <pc:sldMk cId="594331938" sldId="2134805804"/>
            <ac:spMk id="20" creationId="{14BA7A6A-9149-4B01-BBE0-6F022EEF3425}"/>
          </ac:spMkLst>
        </pc:spChg>
        <pc:spChg chg="mod">
          <ac:chgData name="Alexandra PAPILLON" userId="6ed42675-17a0-4139-8016-992ac43c869f" providerId="ADAL" clId="{31789C49-5527-40A3-8286-95C6EEB06969}" dt="2022-11-03T08:43:37.365" v="1190" actId="6549"/>
          <ac:spMkLst>
            <pc:docMk/>
            <pc:sldMk cId="594331938" sldId="2134805804"/>
            <ac:spMk id="21" creationId="{1917B3FE-3993-4759-B2B0-8AF766C1A672}"/>
          </ac:spMkLst>
        </pc:spChg>
        <pc:spChg chg="mod">
          <ac:chgData name="Alexandra PAPILLON" userId="6ed42675-17a0-4139-8016-992ac43c869f" providerId="ADAL" clId="{31789C49-5527-40A3-8286-95C6EEB06969}" dt="2022-11-03T09:09:23.904" v="1423" actId="20577"/>
          <ac:spMkLst>
            <pc:docMk/>
            <pc:sldMk cId="594331938" sldId="2134805804"/>
            <ac:spMk id="23" creationId="{E62AC852-DEE5-EB45-BD9D-1E2F7C459A68}"/>
          </ac:spMkLst>
        </pc:spChg>
        <pc:spChg chg="mod">
          <ac:chgData name="Alexandra PAPILLON" userId="6ed42675-17a0-4139-8016-992ac43c869f" providerId="ADAL" clId="{31789C49-5527-40A3-8286-95C6EEB06969}" dt="2022-11-03T09:25:41.857" v="1681" actId="6549"/>
          <ac:spMkLst>
            <pc:docMk/>
            <pc:sldMk cId="594331938" sldId="2134805804"/>
            <ac:spMk id="30" creationId="{E6A344F4-B6AD-1142-B034-3D3EDADD43AA}"/>
          </ac:spMkLst>
        </pc:spChg>
      </pc:sldChg>
      <pc:sldChg chg="modSp add mod">
        <pc:chgData name="Alexandra PAPILLON" userId="6ed42675-17a0-4139-8016-992ac43c869f" providerId="ADAL" clId="{31789C49-5527-40A3-8286-95C6EEB06969}" dt="2022-11-03T12:15:04.674" v="2246" actId="12"/>
        <pc:sldMkLst>
          <pc:docMk/>
          <pc:sldMk cId="1024850139" sldId="2134805805"/>
        </pc:sldMkLst>
        <pc:spChg chg="mod">
          <ac:chgData name="Alexandra PAPILLON" userId="6ed42675-17a0-4139-8016-992ac43c869f" providerId="ADAL" clId="{31789C49-5527-40A3-8286-95C6EEB06969}" dt="2022-11-03T12:15:04.674" v="2246" actId="12"/>
          <ac:spMkLst>
            <pc:docMk/>
            <pc:sldMk cId="1024850139" sldId="2134805805"/>
            <ac:spMk id="2" creationId="{1251B668-D05F-4C1E-93F4-ACE2B4ADD88F}"/>
          </ac:spMkLst>
        </pc:spChg>
        <pc:spChg chg="mod">
          <ac:chgData name="Alexandra PAPILLON" userId="6ed42675-17a0-4139-8016-992ac43c869f" providerId="ADAL" clId="{31789C49-5527-40A3-8286-95C6EEB06969}" dt="2022-11-03T12:13:57.117" v="2241" actId="20577"/>
          <ac:spMkLst>
            <pc:docMk/>
            <pc:sldMk cId="1024850139" sldId="2134805805"/>
            <ac:spMk id="8" creationId="{0298E4CB-DA89-4C4B-BBCE-E4ED4E36112D}"/>
          </ac:spMkLst>
        </pc:spChg>
      </pc:sldChg>
    </pc:docChg>
  </pc:docChgLst>
  <pc:docChgLst>
    <pc:chgData name="Claire MAIRET" userId="b91d9db2-e41b-4c98-9525-27312980cc2f" providerId="ADAL" clId="{0BD522B5-5BA4-43A1-883C-3D69DF0C75E4}"/>
    <pc:docChg chg="undo custSel modSld">
      <pc:chgData name="Claire MAIRET" userId="b91d9db2-e41b-4c98-9525-27312980cc2f" providerId="ADAL" clId="{0BD522B5-5BA4-43A1-883C-3D69DF0C75E4}" dt="2022-11-30T09:30:46.782" v="526"/>
      <pc:docMkLst>
        <pc:docMk/>
      </pc:docMkLst>
      <pc:sldChg chg="modSp mod">
        <pc:chgData name="Claire MAIRET" userId="b91d9db2-e41b-4c98-9525-27312980cc2f" providerId="ADAL" clId="{0BD522B5-5BA4-43A1-883C-3D69DF0C75E4}" dt="2022-11-30T09:28:21.442" v="458"/>
        <pc:sldMkLst>
          <pc:docMk/>
          <pc:sldMk cId="3279526026" sldId="2134805739"/>
        </pc:sldMkLst>
        <pc:spChg chg="mod">
          <ac:chgData name="Claire MAIRET" userId="b91d9db2-e41b-4c98-9525-27312980cc2f" providerId="ADAL" clId="{0BD522B5-5BA4-43A1-883C-3D69DF0C75E4}" dt="2022-11-30T09:27:32.646" v="457" actId="1035"/>
          <ac:spMkLst>
            <pc:docMk/>
            <pc:sldMk cId="3279526026" sldId="2134805739"/>
            <ac:spMk id="2" creationId="{D6599356-7888-43B5-96DA-2F7CAC31169C}"/>
          </ac:spMkLst>
        </pc:spChg>
        <pc:spChg chg="mod">
          <ac:chgData name="Claire MAIRET" userId="b91d9db2-e41b-4c98-9525-27312980cc2f" providerId="ADAL" clId="{0BD522B5-5BA4-43A1-883C-3D69DF0C75E4}" dt="2022-11-30T09:28:21.442" v="458"/>
          <ac:spMkLst>
            <pc:docMk/>
            <pc:sldMk cId="3279526026" sldId="2134805739"/>
            <ac:spMk id="11" creationId="{FD44DF68-FB9B-D344-97CE-BD02852E51F2}"/>
          </ac:spMkLst>
        </pc:spChg>
      </pc:sldChg>
      <pc:sldChg chg="addSp delSp modSp mod">
        <pc:chgData name="Claire MAIRET" userId="b91d9db2-e41b-4c98-9525-27312980cc2f" providerId="ADAL" clId="{0BD522B5-5BA4-43A1-883C-3D69DF0C75E4}" dt="2022-11-30T08:52:30.872" v="314" actId="478"/>
        <pc:sldMkLst>
          <pc:docMk/>
          <pc:sldMk cId="1527423765" sldId="2134805757"/>
        </pc:sldMkLst>
        <pc:spChg chg="mod">
          <ac:chgData name="Claire MAIRET" userId="b91d9db2-e41b-4c98-9525-27312980cc2f" providerId="ADAL" clId="{0BD522B5-5BA4-43A1-883C-3D69DF0C75E4}" dt="2022-11-30T08:51:07.905" v="125" actId="1035"/>
          <ac:spMkLst>
            <pc:docMk/>
            <pc:sldMk cId="1527423765" sldId="2134805757"/>
            <ac:spMk id="28" creationId="{81EF0FFB-78D4-4165-8745-653A8F7921A7}"/>
          </ac:spMkLst>
        </pc:spChg>
        <pc:spChg chg="mod">
          <ac:chgData name="Claire MAIRET" userId="b91d9db2-e41b-4c98-9525-27312980cc2f" providerId="ADAL" clId="{0BD522B5-5BA4-43A1-883C-3D69DF0C75E4}" dt="2022-11-30T08:52:12.786" v="308" actId="1036"/>
          <ac:spMkLst>
            <pc:docMk/>
            <pc:sldMk cId="1527423765" sldId="2134805757"/>
            <ac:spMk id="34" creationId="{5EA12267-C683-4CE1-BE88-F411441E4D49}"/>
          </ac:spMkLst>
        </pc:spChg>
        <pc:spChg chg="mod">
          <ac:chgData name="Claire MAIRET" userId="b91d9db2-e41b-4c98-9525-27312980cc2f" providerId="ADAL" clId="{0BD522B5-5BA4-43A1-883C-3D69DF0C75E4}" dt="2022-11-30T08:52:07.834" v="289" actId="1035"/>
          <ac:spMkLst>
            <pc:docMk/>
            <pc:sldMk cId="1527423765" sldId="2134805757"/>
            <ac:spMk id="37" creationId="{C2D1B5F2-DA00-4209-A14F-04A762195F4F}"/>
          </ac:spMkLst>
        </pc:spChg>
        <pc:spChg chg="mod">
          <ac:chgData name="Claire MAIRET" userId="b91d9db2-e41b-4c98-9525-27312980cc2f" providerId="ADAL" clId="{0BD522B5-5BA4-43A1-883C-3D69DF0C75E4}" dt="2022-11-30T08:51:10.955" v="128" actId="1036"/>
          <ac:spMkLst>
            <pc:docMk/>
            <pc:sldMk cId="1527423765" sldId="2134805757"/>
            <ac:spMk id="38" creationId="{23C08B3C-40F0-488B-99EB-23941D0218DE}"/>
          </ac:spMkLst>
        </pc:spChg>
        <pc:spChg chg="mod">
          <ac:chgData name="Claire MAIRET" userId="b91d9db2-e41b-4c98-9525-27312980cc2f" providerId="ADAL" clId="{0BD522B5-5BA4-43A1-883C-3D69DF0C75E4}" dt="2022-11-30T08:51:39.254" v="208" actId="1036"/>
          <ac:spMkLst>
            <pc:docMk/>
            <pc:sldMk cId="1527423765" sldId="2134805757"/>
            <ac:spMk id="70" creationId="{6000B7D5-2CA8-C04B-B94E-28634D819E0E}"/>
          </ac:spMkLst>
        </pc:spChg>
        <pc:picChg chg="mod">
          <ac:chgData name="Claire MAIRET" userId="b91d9db2-e41b-4c98-9525-27312980cc2f" providerId="ADAL" clId="{0BD522B5-5BA4-43A1-883C-3D69DF0C75E4}" dt="2022-11-30T08:52:21.175" v="313" actId="1037"/>
          <ac:picMkLst>
            <pc:docMk/>
            <pc:sldMk cId="1527423765" sldId="2134805757"/>
            <ac:picMk id="14" creationId="{F2921F8B-D36B-4385-AF2D-A591FAEB6B0E}"/>
          </ac:picMkLst>
        </pc:picChg>
        <pc:picChg chg="mod">
          <ac:chgData name="Claire MAIRET" userId="b91d9db2-e41b-4c98-9525-27312980cc2f" providerId="ADAL" clId="{0BD522B5-5BA4-43A1-883C-3D69DF0C75E4}" dt="2022-11-30T08:51:25.366" v="176" actId="1036"/>
          <ac:picMkLst>
            <pc:docMk/>
            <pc:sldMk cId="1527423765" sldId="2134805757"/>
            <ac:picMk id="32" creationId="{79C9918E-B80E-46D3-8ECC-5FA46BCC6625}"/>
          </ac:picMkLst>
        </pc:picChg>
        <pc:picChg chg="mod">
          <ac:chgData name="Claire MAIRET" userId="b91d9db2-e41b-4c98-9525-27312980cc2f" providerId="ADAL" clId="{0BD522B5-5BA4-43A1-883C-3D69DF0C75E4}" dt="2022-11-30T08:52:02.605" v="269" actId="1036"/>
          <ac:picMkLst>
            <pc:docMk/>
            <pc:sldMk cId="1527423765" sldId="2134805757"/>
            <ac:picMk id="2052" creationId="{1824445F-6410-4B1F-A4F5-A8C2809377FD}"/>
          </ac:picMkLst>
        </pc:picChg>
        <pc:picChg chg="mod">
          <ac:chgData name="Claire MAIRET" userId="b91d9db2-e41b-4c98-9525-27312980cc2f" providerId="ADAL" clId="{0BD522B5-5BA4-43A1-883C-3D69DF0C75E4}" dt="2022-11-30T08:51:45.936" v="222" actId="1035"/>
          <ac:picMkLst>
            <pc:docMk/>
            <pc:sldMk cId="1527423765" sldId="2134805757"/>
            <ac:picMk id="2054" creationId="{ECC4AFD0-588F-41E5-A6D0-FA57AA47390A}"/>
          </ac:picMkLst>
        </pc:picChg>
        <pc:picChg chg="mod">
          <ac:chgData name="Claire MAIRET" userId="b91d9db2-e41b-4c98-9525-27312980cc2f" providerId="ADAL" clId="{0BD522B5-5BA4-43A1-883C-3D69DF0C75E4}" dt="2022-11-30T08:51:28.357" v="187" actId="1036"/>
          <ac:picMkLst>
            <pc:docMk/>
            <pc:sldMk cId="1527423765" sldId="2134805757"/>
            <ac:picMk id="2068" creationId="{C5C0BA5B-4FDE-4BE7-B6FD-8FECAD2C576A}"/>
          </ac:picMkLst>
        </pc:picChg>
        <pc:cxnChg chg="add del mod">
          <ac:chgData name="Claire MAIRET" userId="b91d9db2-e41b-4c98-9525-27312980cc2f" providerId="ADAL" clId="{0BD522B5-5BA4-43A1-883C-3D69DF0C75E4}" dt="2022-11-30T08:52:30.872" v="314" actId="478"/>
          <ac:cxnSpMkLst>
            <pc:docMk/>
            <pc:sldMk cId="1527423765" sldId="2134805757"/>
            <ac:cxnSpMk id="6" creationId="{204B1CBB-EBB4-482B-9001-B248BC3AC623}"/>
          </ac:cxnSpMkLst>
        </pc:cxnChg>
      </pc:sldChg>
      <pc:sldChg chg="modSp mod addCm">
        <pc:chgData name="Claire MAIRET" userId="b91d9db2-e41b-4c98-9525-27312980cc2f" providerId="ADAL" clId="{0BD522B5-5BA4-43A1-883C-3D69DF0C75E4}" dt="2022-11-30T09:30:01.880" v="524"/>
        <pc:sldMkLst>
          <pc:docMk/>
          <pc:sldMk cId="664002969" sldId="2134805760"/>
        </pc:sldMkLst>
        <pc:spChg chg="mod">
          <ac:chgData name="Claire MAIRET" userId="b91d9db2-e41b-4c98-9525-27312980cc2f" providerId="ADAL" clId="{0BD522B5-5BA4-43A1-883C-3D69DF0C75E4}" dt="2022-11-30T08:55:44.511" v="315" actId="13926"/>
          <ac:spMkLst>
            <pc:docMk/>
            <pc:sldMk cId="664002969" sldId="2134805760"/>
            <ac:spMk id="63" creationId="{EBAE585B-C98A-4022-B6A5-9C56BD11034A}"/>
          </ac:spMkLst>
        </pc:spChg>
        <pc:spChg chg="mod">
          <ac:chgData name="Claire MAIRET" userId="b91d9db2-e41b-4c98-9525-27312980cc2f" providerId="ADAL" clId="{0BD522B5-5BA4-43A1-883C-3D69DF0C75E4}" dt="2022-11-30T08:59:20.599" v="316" actId="207"/>
          <ac:spMkLst>
            <pc:docMk/>
            <pc:sldMk cId="664002969" sldId="2134805760"/>
            <ac:spMk id="72" creationId="{EB9B20BA-D313-49F4-8F84-43A48D91FDDD}"/>
          </ac:spMkLst>
        </pc:spChg>
      </pc:sldChg>
      <pc:sldChg chg="modSp">
        <pc:chgData name="Claire MAIRET" userId="b91d9db2-e41b-4c98-9525-27312980cc2f" providerId="ADAL" clId="{0BD522B5-5BA4-43A1-883C-3D69DF0C75E4}" dt="2022-11-30T08:41:42.780" v="1" actId="14826"/>
        <pc:sldMkLst>
          <pc:docMk/>
          <pc:sldMk cId="3004514661" sldId="2134805770"/>
        </pc:sldMkLst>
        <pc:picChg chg="mod">
          <ac:chgData name="Claire MAIRET" userId="b91d9db2-e41b-4c98-9525-27312980cc2f" providerId="ADAL" clId="{0BD522B5-5BA4-43A1-883C-3D69DF0C75E4}" dt="2022-11-30T08:41:42.780" v="1" actId="14826"/>
          <ac:picMkLst>
            <pc:docMk/>
            <pc:sldMk cId="3004514661" sldId="2134805770"/>
            <ac:picMk id="2" creationId="{7B695A23-E04C-1447-B09D-32F9910060A6}"/>
          </ac:picMkLst>
        </pc:picChg>
      </pc:sldChg>
      <pc:sldChg chg="addSp modSp mod">
        <pc:chgData name="Claire MAIRET" userId="b91d9db2-e41b-4c98-9525-27312980cc2f" providerId="ADAL" clId="{0BD522B5-5BA4-43A1-883C-3D69DF0C75E4}" dt="2022-11-30T08:46:19.277" v="31" actId="164"/>
        <pc:sldMkLst>
          <pc:docMk/>
          <pc:sldMk cId="3233931030" sldId="2134805773"/>
        </pc:sldMkLst>
        <pc:spChg chg="mod">
          <ac:chgData name="Claire MAIRET" userId="b91d9db2-e41b-4c98-9525-27312980cc2f" providerId="ADAL" clId="{0BD522B5-5BA4-43A1-883C-3D69DF0C75E4}" dt="2022-11-30T08:46:09.472" v="29"/>
          <ac:spMkLst>
            <pc:docMk/>
            <pc:sldMk cId="3233931030" sldId="2134805773"/>
            <ac:spMk id="14" creationId="{C22DA319-1575-4039-A3F8-EFBB272E4CEF}"/>
          </ac:spMkLst>
        </pc:spChg>
        <pc:spChg chg="mod">
          <ac:chgData name="Claire MAIRET" userId="b91d9db2-e41b-4c98-9525-27312980cc2f" providerId="ADAL" clId="{0BD522B5-5BA4-43A1-883C-3D69DF0C75E4}" dt="2022-11-30T08:45:31.522" v="28"/>
          <ac:spMkLst>
            <pc:docMk/>
            <pc:sldMk cId="3233931030" sldId="2134805773"/>
            <ac:spMk id="15" creationId="{7C52B468-6BB6-4399-AFEF-27999D687460}"/>
          </ac:spMkLst>
        </pc:spChg>
        <pc:spChg chg="mod">
          <ac:chgData name="Claire MAIRET" userId="b91d9db2-e41b-4c98-9525-27312980cc2f" providerId="ADAL" clId="{0BD522B5-5BA4-43A1-883C-3D69DF0C75E4}" dt="2022-11-30T08:42:26.808" v="4" actId="1076"/>
          <ac:spMkLst>
            <pc:docMk/>
            <pc:sldMk cId="3233931030" sldId="2134805773"/>
            <ac:spMk id="16" creationId="{3736E1B2-0EB5-49E4-B37F-4E36FA08A357}"/>
          </ac:spMkLst>
        </pc:spChg>
        <pc:grpChg chg="add mod">
          <ac:chgData name="Claire MAIRET" userId="b91d9db2-e41b-4c98-9525-27312980cc2f" providerId="ADAL" clId="{0BD522B5-5BA4-43A1-883C-3D69DF0C75E4}" dt="2022-11-30T08:46:19.277" v="31" actId="164"/>
          <ac:grpSpMkLst>
            <pc:docMk/>
            <pc:sldMk cId="3233931030" sldId="2134805773"/>
            <ac:grpSpMk id="6" creationId="{9E390F13-4931-406F-9B51-442388C7AD80}"/>
          </ac:grpSpMkLst>
        </pc:grpChg>
        <pc:grpChg chg="add mod">
          <ac:chgData name="Claire MAIRET" userId="b91d9db2-e41b-4c98-9525-27312980cc2f" providerId="ADAL" clId="{0BD522B5-5BA4-43A1-883C-3D69DF0C75E4}" dt="2022-11-30T08:46:19.277" v="31" actId="164"/>
          <ac:grpSpMkLst>
            <pc:docMk/>
            <pc:sldMk cId="3233931030" sldId="2134805773"/>
            <ac:grpSpMk id="13" creationId="{CF7CC75A-1AE2-4208-B500-B1EB5ABCD098}"/>
          </ac:grpSpMkLst>
        </pc:grpChg>
        <pc:picChg chg="add mod">
          <ac:chgData name="Claire MAIRET" userId="b91d9db2-e41b-4c98-9525-27312980cc2f" providerId="ADAL" clId="{0BD522B5-5BA4-43A1-883C-3D69DF0C75E4}" dt="2022-11-30T08:46:19.277" v="31" actId="164"/>
          <ac:picMkLst>
            <pc:docMk/>
            <pc:sldMk cId="3233931030" sldId="2134805773"/>
            <ac:picMk id="5" creationId="{0880619B-B2E4-4914-BB92-6C36C1727027}"/>
          </ac:picMkLst>
        </pc:picChg>
        <pc:picChg chg="mod">
          <ac:chgData name="Claire MAIRET" userId="b91d9db2-e41b-4c98-9525-27312980cc2f" providerId="ADAL" clId="{0BD522B5-5BA4-43A1-883C-3D69DF0C75E4}" dt="2022-11-30T08:42:21.275" v="3" actId="1076"/>
          <ac:picMkLst>
            <pc:docMk/>
            <pc:sldMk cId="3233931030" sldId="2134805773"/>
            <ac:picMk id="12" creationId="{636BA05C-34DE-584C-ADC1-566AC02154A9}"/>
          </ac:picMkLst>
        </pc:picChg>
      </pc:sldChg>
      <pc:sldChg chg="addSp delSp modSp mod">
        <pc:chgData name="Claire MAIRET" userId="b91d9db2-e41b-4c98-9525-27312980cc2f" providerId="ADAL" clId="{0BD522B5-5BA4-43A1-883C-3D69DF0C75E4}" dt="2022-11-30T08:50:15.375" v="105" actId="1076"/>
        <pc:sldMkLst>
          <pc:docMk/>
          <pc:sldMk cId="733464506" sldId="2134805776"/>
        </pc:sldMkLst>
        <pc:spChg chg="add del">
          <ac:chgData name="Claire MAIRET" userId="b91d9db2-e41b-4c98-9525-27312980cc2f" providerId="ADAL" clId="{0BD522B5-5BA4-43A1-883C-3D69DF0C75E4}" dt="2022-11-30T08:48:46.568" v="34" actId="478"/>
          <ac:spMkLst>
            <pc:docMk/>
            <pc:sldMk cId="733464506" sldId="2134805776"/>
            <ac:spMk id="8" creationId="{7B50F1D0-C718-9642-8BC4-E1A2861C9CC0}"/>
          </ac:spMkLst>
        </pc:spChg>
        <pc:spChg chg="mod">
          <ac:chgData name="Claire MAIRET" userId="b91d9db2-e41b-4c98-9525-27312980cc2f" providerId="ADAL" clId="{0BD522B5-5BA4-43A1-883C-3D69DF0C75E4}" dt="2022-11-30T08:50:15.375" v="105" actId="1076"/>
          <ac:spMkLst>
            <pc:docMk/>
            <pc:sldMk cId="733464506" sldId="2134805776"/>
            <ac:spMk id="19" creationId="{12B5A0FD-6344-1246-A1B9-2EB965A3B883}"/>
          </ac:spMkLst>
        </pc:spChg>
        <pc:picChg chg="add mod">
          <ac:chgData name="Claire MAIRET" userId="b91d9db2-e41b-4c98-9525-27312980cc2f" providerId="ADAL" clId="{0BD522B5-5BA4-43A1-883C-3D69DF0C75E4}" dt="2022-11-30T08:48:57.063" v="39" actId="1076"/>
          <ac:picMkLst>
            <pc:docMk/>
            <pc:sldMk cId="733464506" sldId="2134805776"/>
            <ac:picMk id="5" creationId="{F82AD5A6-4175-48FC-B438-4EA9BB641F7D}"/>
          </ac:picMkLst>
        </pc:picChg>
        <pc:picChg chg="mod">
          <ac:chgData name="Claire MAIRET" userId="b91d9db2-e41b-4c98-9525-27312980cc2f" providerId="ADAL" clId="{0BD522B5-5BA4-43A1-883C-3D69DF0C75E4}" dt="2022-11-30T08:49:46.408" v="101" actId="1036"/>
          <ac:picMkLst>
            <pc:docMk/>
            <pc:sldMk cId="733464506" sldId="2134805776"/>
            <ac:picMk id="6" creationId="{D339C0B9-5CAC-3E4F-9208-9863667400AB}"/>
          </ac:picMkLst>
        </pc:picChg>
        <pc:picChg chg="del mod">
          <ac:chgData name="Claire MAIRET" userId="b91d9db2-e41b-4c98-9525-27312980cc2f" providerId="ADAL" clId="{0BD522B5-5BA4-43A1-883C-3D69DF0C75E4}" dt="2022-11-30T08:48:47.839" v="35" actId="478"/>
          <ac:picMkLst>
            <pc:docMk/>
            <pc:sldMk cId="733464506" sldId="2134805776"/>
            <ac:picMk id="7" creationId="{0E9ECAEE-B2E6-4848-BA6C-BD7A11AA32B6}"/>
          </ac:picMkLst>
        </pc:picChg>
      </pc:sldChg>
      <pc:sldChg chg="modSp mod delCm">
        <pc:chgData name="Claire MAIRET" userId="b91d9db2-e41b-4c98-9525-27312980cc2f" providerId="ADAL" clId="{0BD522B5-5BA4-43A1-883C-3D69DF0C75E4}" dt="2022-11-30T09:30:37.980" v="525"/>
        <pc:sldMkLst>
          <pc:docMk/>
          <pc:sldMk cId="2331589303" sldId="2134805786"/>
        </pc:sldMkLst>
        <pc:spChg chg="mod">
          <ac:chgData name="Claire MAIRET" userId="b91d9db2-e41b-4c98-9525-27312980cc2f" providerId="ADAL" clId="{0BD522B5-5BA4-43A1-883C-3D69DF0C75E4}" dt="2022-11-30T09:11:00.033" v="388" actId="20577"/>
          <ac:spMkLst>
            <pc:docMk/>
            <pc:sldMk cId="2331589303" sldId="2134805786"/>
            <ac:spMk id="14" creationId="{C4FC9202-4B64-4D93-8AC3-A856324857F7}"/>
          </ac:spMkLst>
        </pc:spChg>
      </pc:sldChg>
      <pc:sldChg chg="modSp mod">
        <pc:chgData name="Claire MAIRET" userId="b91d9db2-e41b-4c98-9525-27312980cc2f" providerId="ADAL" clId="{0BD522B5-5BA4-43A1-883C-3D69DF0C75E4}" dt="2022-11-30T09:21:48.634" v="406" actId="14100"/>
        <pc:sldMkLst>
          <pc:docMk/>
          <pc:sldMk cId="2372172520" sldId="2134805788"/>
        </pc:sldMkLst>
        <pc:spChg chg="mod">
          <ac:chgData name="Claire MAIRET" userId="b91d9db2-e41b-4c98-9525-27312980cc2f" providerId="ADAL" clId="{0BD522B5-5BA4-43A1-883C-3D69DF0C75E4}" dt="2022-11-30T09:21:10.886" v="394" actId="14100"/>
          <ac:spMkLst>
            <pc:docMk/>
            <pc:sldMk cId="2372172520" sldId="2134805788"/>
            <ac:spMk id="34" creationId="{FD00E662-B911-DF46-9217-80724EB16E95}"/>
          </ac:spMkLst>
        </pc:spChg>
        <pc:spChg chg="mod">
          <ac:chgData name="Claire MAIRET" userId="b91d9db2-e41b-4c98-9525-27312980cc2f" providerId="ADAL" clId="{0BD522B5-5BA4-43A1-883C-3D69DF0C75E4}" dt="2022-11-30T09:21:20.782" v="397" actId="1076"/>
          <ac:spMkLst>
            <pc:docMk/>
            <pc:sldMk cId="2372172520" sldId="2134805788"/>
            <ac:spMk id="37" creationId="{343E2DD6-D781-BA48-A419-A85A7878427D}"/>
          </ac:spMkLst>
        </pc:spChg>
        <pc:spChg chg="mod">
          <ac:chgData name="Claire MAIRET" userId="b91d9db2-e41b-4c98-9525-27312980cc2f" providerId="ADAL" clId="{0BD522B5-5BA4-43A1-883C-3D69DF0C75E4}" dt="2022-11-30T09:21:20.782" v="397" actId="1076"/>
          <ac:spMkLst>
            <pc:docMk/>
            <pc:sldMk cId="2372172520" sldId="2134805788"/>
            <ac:spMk id="38" creationId="{B15E4809-E350-7443-B41F-952AF8AD7482}"/>
          </ac:spMkLst>
        </pc:spChg>
        <pc:spChg chg="mod">
          <ac:chgData name="Claire MAIRET" userId="b91d9db2-e41b-4c98-9525-27312980cc2f" providerId="ADAL" clId="{0BD522B5-5BA4-43A1-883C-3D69DF0C75E4}" dt="2022-11-30T09:21:33.612" v="401" actId="20577"/>
          <ac:spMkLst>
            <pc:docMk/>
            <pc:sldMk cId="2372172520" sldId="2134805788"/>
            <ac:spMk id="55" creationId="{A80A5D7E-B83D-9448-B196-6CBFC722E869}"/>
          </ac:spMkLst>
        </pc:spChg>
        <pc:spChg chg="mod">
          <ac:chgData name="Claire MAIRET" userId="b91d9db2-e41b-4c98-9525-27312980cc2f" providerId="ADAL" clId="{0BD522B5-5BA4-43A1-883C-3D69DF0C75E4}" dt="2022-11-30T09:21:48.634" v="406" actId="14100"/>
          <ac:spMkLst>
            <pc:docMk/>
            <pc:sldMk cId="2372172520" sldId="2134805788"/>
            <ac:spMk id="58" creationId="{C4A822DD-CC64-9E48-B4C5-F88650E21288}"/>
          </ac:spMkLst>
        </pc:spChg>
        <pc:picChg chg="mod">
          <ac:chgData name="Claire MAIRET" userId="b91d9db2-e41b-4c98-9525-27312980cc2f" providerId="ADAL" clId="{0BD522B5-5BA4-43A1-883C-3D69DF0C75E4}" dt="2022-11-30T09:21:13.303" v="395" actId="1076"/>
          <ac:picMkLst>
            <pc:docMk/>
            <pc:sldMk cId="2372172520" sldId="2134805788"/>
            <ac:picMk id="3" creationId="{B51F827B-FC37-47EF-A0DA-2315250BAAD4}"/>
          </ac:picMkLst>
        </pc:picChg>
      </pc:sldChg>
      <pc:sldChg chg="modSp mod">
        <pc:chgData name="Claire MAIRET" userId="b91d9db2-e41b-4c98-9525-27312980cc2f" providerId="ADAL" clId="{0BD522B5-5BA4-43A1-883C-3D69DF0C75E4}" dt="2022-11-30T09:22:31.048" v="422" actId="1038"/>
        <pc:sldMkLst>
          <pc:docMk/>
          <pc:sldMk cId="331970252" sldId="2134805789"/>
        </pc:sldMkLst>
        <pc:spChg chg="mod">
          <ac:chgData name="Claire MAIRET" userId="b91d9db2-e41b-4c98-9525-27312980cc2f" providerId="ADAL" clId="{0BD522B5-5BA4-43A1-883C-3D69DF0C75E4}" dt="2022-11-30T09:22:31.048" v="422" actId="1038"/>
          <ac:spMkLst>
            <pc:docMk/>
            <pc:sldMk cId="331970252" sldId="2134805789"/>
            <ac:spMk id="38" creationId="{E32C3D84-CE81-F54C-938C-741310C6FAE7}"/>
          </ac:spMkLst>
        </pc:spChg>
        <pc:spChg chg="mod">
          <ac:chgData name="Claire MAIRET" userId="b91d9db2-e41b-4c98-9525-27312980cc2f" providerId="ADAL" clId="{0BD522B5-5BA4-43A1-883C-3D69DF0C75E4}" dt="2022-11-30T09:22:04.849" v="408" actId="20577"/>
          <ac:spMkLst>
            <pc:docMk/>
            <pc:sldMk cId="331970252" sldId="2134805789"/>
            <ac:spMk id="55" creationId="{A80A5D7E-B83D-9448-B196-6CBFC722E869}"/>
          </ac:spMkLst>
        </pc:spChg>
        <pc:spChg chg="mod">
          <ac:chgData name="Claire MAIRET" userId="b91d9db2-e41b-4c98-9525-27312980cc2f" providerId="ADAL" clId="{0BD522B5-5BA4-43A1-883C-3D69DF0C75E4}" dt="2022-11-30T09:22:23.733" v="409" actId="14100"/>
          <ac:spMkLst>
            <pc:docMk/>
            <pc:sldMk cId="331970252" sldId="2134805789"/>
            <ac:spMk id="88" creationId="{724D8D84-0CA3-F94B-A06B-0376186F6430}"/>
          </ac:spMkLst>
        </pc:spChg>
        <pc:picChg chg="mod">
          <ac:chgData name="Claire MAIRET" userId="b91d9db2-e41b-4c98-9525-27312980cc2f" providerId="ADAL" clId="{0BD522B5-5BA4-43A1-883C-3D69DF0C75E4}" dt="2022-11-30T09:22:25.319" v="410" actId="1076"/>
          <ac:picMkLst>
            <pc:docMk/>
            <pc:sldMk cId="331970252" sldId="2134805789"/>
            <ac:picMk id="10" creationId="{8E45092F-B7B2-4435-B42F-5E093674AC00}"/>
          </ac:picMkLst>
        </pc:picChg>
      </pc:sldChg>
      <pc:sldChg chg="addSp delSp modSp mod delCm modCm">
        <pc:chgData name="Claire MAIRET" userId="b91d9db2-e41b-4c98-9525-27312980cc2f" providerId="ADAL" clId="{0BD522B5-5BA4-43A1-883C-3D69DF0C75E4}" dt="2022-11-30T09:30:46.782" v="526"/>
        <pc:sldMkLst>
          <pc:docMk/>
          <pc:sldMk cId="2349764904" sldId="2134805791"/>
        </pc:sldMkLst>
        <pc:spChg chg="mod">
          <ac:chgData name="Claire MAIRET" userId="b91d9db2-e41b-4c98-9525-27312980cc2f" providerId="ADAL" clId="{0BD522B5-5BA4-43A1-883C-3D69DF0C75E4}" dt="2022-11-30T09:24:06.583" v="434" actId="20577"/>
          <ac:spMkLst>
            <pc:docMk/>
            <pc:sldMk cId="2349764904" sldId="2134805791"/>
            <ac:spMk id="2" creationId="{9AD57885-92BD-4B04-908E-55980F864395}"/>
          </ac:spMkLst>
        </pc:spChg>
        <pc:spChg chg="mod">
          <ac:chgData name="Claire MAIRET" userId="b91d9db2-e41b-4c98-9525-27312980cc2f" providerId="ADAL" clId="{0BD522B5-5BA4-43A1-883C-3D69DF0C75E4}" dt="2022-11-30T09:23:41.304" v="430" actId="14100"/>
          <ac:spMkLst>
            <pc:docMk/>
            <pc:sldMk cId="2349764904" sldId="2134805791"/>
            <ac:spMk id="25" creationId="{6BD71E5E-4E04-4AE8-82EC-1292C10B188F}"/>
          </ac:spMkLst>
        </pc:spChg>
        <pc:spChg chg="mod">
          <ac:chgData name="Claire MAIRET" userId="b91d9db2-e41b-4c98-9525-27312980cc2f" providerId="ADAL" clId="{0BD522B5-5BA4-43A1-883C-3D69DF0C75E4}" dt="2022-11-30T09:23:18.505" v="425"/>
          <ac:spMkLst>
            <pc:docMk/>
            <pc:sldMk cId="2349764904" sldId="2134805791"/>
            <ac:spMk id="31" creationId="{339829B2-96AE-447D-BE40-6A2E51FEB23C}"/>
          </ac:spMkLst>
        </pc:spChg>
        <pc:spChg chg="mod">
          <ac:chgData name="Claire MAIRET" userId="b91d9db2-e41b-4c98-9525-27312980cc2f" providerId="ADAL" clId="{0BD522B5-5BA4-43A1-883C-3D69DF0C75E4}" dt="2022-11-30T09:24:09.307" v="435" actId="20577"/>
          <ac:spMkLst>
            <pc:docMk/>
            <pc:sldMk cId="2349764904" sldId="2134805791"/>
            <ac:spMk id="40" creationId="{E7B4E54B-0961-4819-975F-353406180A69}"/>
          </ac:spMkLst>
        </pc:spChg>
        <pc:spChg chg="mod">
          <ac:chgData name="Claire MAIRET" userId="b91d9db2-e41b-4c98-9525-27312980cc2f" providerId="ADAL" clId="{0BD522B5-5BA4-43A1-883C-3D69DF0C75E4}" dt="2022-11-30T09:24:38.286" v="439" actId="1076"/>
          <ac:spMkLst>
            <pc:docMk/>
            <pc:sldMk cId="2349764904" sldId="2134805791"/>
            <ac:spMk id="42" creationId="{E7AD0ECB-F71E-44FB-96A5-369D45DC327C}"/>
          </ac:spMkLst>
        </pc:spChg>
        <pc:spChg chg="mod">
          <ac:chgData name="Claire MAIRET" userId="b91d9db2-e41b-4c98-9525-27312980cc2f" providerId="ADAL" clId="{0BD522B5-5BA4-43A1-883C-3D69DF0C75E4}" dt="2022-11-30T09:24:11.415" v="436" actId="20577"/>
          <ac:spMkLst>
            <pc:docMk/>
            <pc:sldMk cId="2349764904" sldId="2134805791"/>
            <ac:spMk id="45" creationId="{2079799D-5329-4ED3-8189-E8F706EBF9BE}"/>
          </ac:spMkLst>
        </pc:spChg>
        <pc:spChg chg="mod">
          <ac:chgData name="Claire MAIRET" userId="b91d9db2-e41b-4c98-9525-27312980cc2f" providerId="ADAL" clId="{0BD522B5-5BA4-43A1-883C-3D69DF0C75E4}" dt="2022-11-30T09:23:50.631" v="431" actId="20577"/>
          <ac:spMkLst>
            <pc:docMk/>
            <pc:sldMk cId="2349764904" sldId="2134805791"/>
            <ac:spMk id="47" creationId="{2487CE09-0A3E-49FE-B102-1D837458675A}"/>
          </ac:spMkLst>
        </pc:spChg>
        <pc:spChg chg="mod">
          <ac:chgData name="Claire MAIRET" userId="b91d9db2-e41b-4c98-9525-27312980cc2f" providerId="ADAL" clId="{0BD522B5-5BA4-43A1-883C-3D69DF0C75E4}" dt="2022-11-30T09:24:13.663" v="437" actId="20577"/>
          <ac:spMkLst>
            <pc:docMk/>
            <pc:sldMk cId="2349764904" sldId="2134805791"/>
            <ac:spMk id="49" creationId="{C78968FD-6C3C-4157-BEBD-298A65259264}"/>
          </ac:spMkLst>
        </pc:spChg>
        <pc:spChg chg="mod">
          <ac:chgData name="Claire MAIRET" userId="b91d9db2-e41b-4c98-9525-27312980cc2f" providerId="ADAL" clId="{0BD522B5-5BA4-43A1-883C-3D69DF0C75E4}" dt="2022-11-30T09:23:53.806" v="432" actId="20577"/>
          <ac:spMkLst>
            <pc:docMk/>
            <pc:sldMk cId="2349764904" sldId="2134805791"/>
            <ac:spMk id="51" creationId="{0DD2F485-C430-471C-AABE-CCA86B3F0A2D}"/>
          </ac:spMkLst>
        </pc:spChg>
        <pc:spChg chg="mod">
          <ac:chgData name="Claire MAIRET" userId="b91d9db2-e41b-4c98-9525-27312980cc2f" providerId="ADAL" clId="{0BD522B5-5BA4-43A1-883C-3D69DF0C75E4}" dt="2022-11-30T09:24:16.332" v="438" actId="20577"/>
          <ac:spMkLst>
            <pc:docMk/>
            <pc:sldMk cId="2349764904" sldId="2134805791"/>
            <ac:spMk id="53" creationId="{32B874F5-0863-4141-856B-A1007CF422CA}"/>
          </ac:spMkLst>
        </pc:spChg>
        <pc:grpChg chg="add mod">
          <ac:chgData name="Claire MAIRET" userId="b91d9db2-e41b-4c98-9525-27312980cc2f" providerId="ADAL" clId="{0BD522B5-5BA4-43A1-883C-3D69DF0C75E4}" dt="2022-11-30T09:23:24.718" v="427" actId="1076"/>
          <ac:grpSpMkLst>
            <pc:docMk/>
            <pc:sldMk cId="2349764904" sldId="2134805791"/>
            <ac:grpSpMk id="28" creationId="{69330BFA-6745-4711-B76B-254992E55F8E}"/>
          </ac:grpSpMkLst>
        </pc:grpChg>
        <pc:picChg chg="del">
          <ac:chgData name="Claire MAIRET" userId="b91d9db2-e41b-4c98-9525-27312980cc2f" providerId="ADAL" clId="{0BD522B5-5BA4-43A1-883C-3D69DF0C75E4}" dt="2022-11-30T09:23:14.450" v="423" actId="478"/>
          <ac:picMkLst>
            <pc:docMk/>
            <pc:sldMk cId="2349764904" sldId="2134805791"/>
            <ac:picMk id="27" creationId="{0EF34BFA-71AD-40C4-AC76-CC9B7F9BEACA}"/>
          </ac:picMkLst>
        </pc:picChg>
        <pc:picChg chg="mod">
          <ac:chgData name="Claire MAIRET" userId="b91d9db2-e41b-4c98-9525-27312980cc2f" providerId="ADAL" clId="{0BD522B5-5BA4-43A1-883C-3D69DF0C75E4}" dt="2022-11-30T09:23:18.505" v="425"/>
          <ac:picMkLst>
            <pc:docMk/>
            <pc:sldMk cId="2349764904" sldId="2134805791"/>
            <ac:picMk id="29" creationId="{BE214DD7-BF7E-4DB3-912E-074C98825F99}"/>
          </ac:picMkLst>
        </pc:picChg>
      </pc:sldChg>
      <pc:sldChg chg="modSp mod">
        <pc:chgData name="Claire MAIRET" userId="b91d9db2-e41b-4c98-9525-27312980cc2f" providerId="ADAL" clId="{0BD522B5-5BA4-43A1-883C-3D69DF0C75E4}" dt="2022-11-30T09:20:27.330" v="393" actId="20577"/>
        <pc:sldMkLst>
          <pc:docMk/>
          <pc:sldMk cId="3951155886" sldId="2134805793"/>
        </pc:sldMkLst>
        <pc:spChg chg="mod">
          <ac:chgData name="Claire MAIRET" userId="b91d9db2-e41b-4c98-9525-27312980cc2f" providerId="ADAL" clId="{0BD522B5-5BA4-43A1-883C-3D69DF0C75E4}" dt="2022-11-30T09:20:19.472" v="390" actId="20577"/>
          <ac:spMkLst>
            <pc:docMk/>
            <pc:sldMk cId="3951155886" sldId="2134805793"/>
            <ac:spMk id="55" creationId="{A80A5D7E-B83D-9448-B196-6CBFC722E869}"/>
          </ac:spMkLst>
        </pc:spChg>
        <pc:spChg chg="mod">
          <ac:chgData name="Claire MAIRET" userId="b91d9db2-e41b-4c98-9525-27312980cc2f" providerId="ADAL" clId="{0BD522B5-5BA4-43A1-883C-3D69DF0C75E4}" dt="2022-11-30T09:20:27.330" v="393" actId="20577"/>
          <ac:spMkLst>
            <pc:docMk/>
            <pc:sldMk cId="3951155886" sldId="2134805793"/>
            <ac:spMk id="58" creationId="{C4A822DD-CC64-9E48-B4C5-F88650E21288}"/>
          </ac:spMkLst>
        </pc:spChg>
      </pc:sldChg>
      <pc:sldChg chg="modSp mod">
        <pc:chgData name="Claire MAIRET" userId="b91d9db2-e41b-4c98-9525-27312980cc2f" providerId="ADAL" clId="{0BD522B5-5BA4-43A1-883C-3D69DF0C75E4}" dt="2022-11-30T09:03:28.307" v="342" actId="14100"/>
        <pc:sldMkLst>
          <pc:docMk/>
          <pc:sldMk cId="2141892048" sldId="2134805797"/>
        </pc:sldMkLst>
        <pc:spChg chg="mod">
          <ac:chgData name="Claire MAIRET" userId="b91d9db2-e41b-4c98-9525-27312980cc2f" providerId="ADAL" clId="{0BD522B5-5BA4-43A1-883C-3D69DF0C75E4}" dt="2022-11-30T09:02:13.117" v="333" actId="20577"/>
          <ac:spMkLst>
            <pc:docMk/>
            <pc:sldMk cId="2141892048" sldId="2134805797"/>
            <ac:spMk id="55" creationId="{A80A5D7E-B83D-9448-B196-6CBFC722E869}"/>
          </ac:spMkLst>
        </pc:spChg>
        <pc:spChg chg="mod">
          <ac:chgData name="Claire MAIRET" userId="b91d9db2-e41b-4c98-9525-27312980cc2f" providerId="ADAL" clId="{0BD522B5-5BA4-43A1-883C-3D69DF0C75E4}" dt="2022-11-30T09:03:28.307" v="342" actId="14100"/>
          <ac:spMkLst>
            <pc:docMk/>
            <pc:sldMk cId="2141892048" sldId="2134805797"/>
            <ac:spMk id="58" creationId="{C4A822DD-CC64-9E48-B4C5-F88650E21288}"/>
          </ac:spMkLst>
        </pc:spChg>
      </pc:sldChg>
      <pc:sldChg chg="modSp mod">
        <pc:chgData name="Claire MAIRET" userId="b91d9db2-e41b-4c98-9525-27312980cc2f" providerId="ADAL" clId="{0BD522B5-5BA4-43A1-883C-3D69DF0C75E4}" dt="2022-11-30T09:05:55.826" v="362" actId="20577"/>
        <pc:sldMkLst>
          <pc:docMk/>
          <pc:sldMk cId="2102478750" sldId="2134805802"/>
        </pc:sldMkLst>
        <pc:spChg chg="mod">
          <ac:chgData name="Claire MAIRET" userId="b91d9db2-e41b-4c98-9525-27312980cc2f" providerId="ADAL" clId="{0BD522B5-5BA4-43A1-883C-3D69DF0C75E4}" dt="2022-11-30T09:05:55.826" v="362" actId="20577"/>
          <ac:spMkLst>
            <pc:docMk/>
            <pc:sldMk cId="2102478750" sldId="2134805802"/>
            <ac:spMk id="24" creationId="{145E2DE8-14FF-4DDD-AE8F-963421B87B58}"/>
          </ac:spMkLst>
        </pc:spChg>
        <pc:spChg chg="mod">
          <ac:chgData name="Claire MAIRET" userId="b91d9db2-e41b-4c98-9525-27312980cc2f" providerId="ADAL" clId="{0BD522B5-5BA4-43A1-883C-3D69DF0C75E4}" dt="2022-11-30T09:03:55.186" v="344" actId="20577"/>
          <ac:spMkLst>
            <pc:docMk/>
            <pc:sldMk cId="2102478750" sldId="2134805802"/>
            <ac:spMk id="55" creationId="{A80A5D7E-B83D-9448-B196-6CBFC722E869}"/>
          </ac:spMkLst>
        </pc:spChg>
        <pc:spChg chg="mod">
          <ac:chgData name="Claire MAIRET" userId="b91d9db2-e41b-4c98-9525-27312980cc2f" providerId="ADAL" clId="{0BD522B5-5BA4-43A1-883C-3D69DF0C75E4}" dt="2022-11-30T09:04:34.672" v="346" actId="20577"/>
          <ac:spMkLst>
            <pc:docMk/>
            <pc:sldMk cId="2102478750" sldId="2134805802"/>
            <ac:spMk id="58" creationId="{C4A822DD-CC64-9E48-B4C5-F88650E21288}"/>
          </ac:spMkLst>
        </pc:spChg>
      </pc:sldChg>
      <pc:sldChg chg="modSp mod">
        <pc:chgData name="Claire MAIRET" userId="b91d9db2-e41b-4c98-9525-27312980cc2f" providerId="ADAL" clId="{0BD522B5-5BA4-43A1-883C-3D69DF0C75E4}" dt="2022-11-30T09:01:26.537" v="326" actId="14100"/>
        <pc:sldMkLst>
          <pc:docMk/>
          <pc:sldMk cId="2111266215" sldId="2134805803"/>
        </pc:sldMkLst>
        <pc:spChg chg="mod">
          <ac:chgData name="Claire MAIRET" userId="b91d9db2-e41b-4c98-9525-27312980cc2f" providerId="ADAL" clId="{0BD522B5-5BA4-43A1-883C-3D69DF0C75E4}" dt="2022-11-30T09:00:30.231" v="320" actId="20577"/>
          <ac:spMkLst>
            <pc:docMk/>
            <pc:sldMk cId="2111266215" sldId="2134805803"/>
            <ac:spMk id="55" creationId="{A80A5D7E-B83D-9448-B196-6CBFC722E869}"/>
          </ac:spMkLst>
        </pc:spChg>
        <pc:spChg chg="mod">
          <ac:chgData name="Claire MAIRET" userId="b91d9db2-e41b-4c98-9525-27312980cc2f" providerId="ADAL" clId="{0BD522B5-5BA4-43A1-883C-3D69DF0C75E4}" dt="2022-11-30T09:00:39.056" v="323" actId="20577"/>
          <ac:spMkLst>
            <pc:docMk/>
            <pc:sldMk cId="2111266215" sldId="2134805803"/>
            <ac:spMk id="57" creationId="{6DECD97E-5C69-5649-9CEA-1353AC7659BE}"/>
          </ac:spMkLst>
        </pc:spChg>
        <pc:spChg chg="mod">
          <ac:chgData name="Claire MAIRET" userId="b91d9db2-e41b-4c98-9525-27312980cc2f" providerId="ADAL" clId="{0BD522B5-5BA4-43A1-883C-3D69DF0C75E4}" dt="2022-11-30T09:01:26.537" v="326" actId="14100"/>
          <ac:spMkLst>
            <pc:docMk/>
            <pc:sldMk cId="2111266215" sldId="2134805803"/>
            <ac:spMk id="58" creationId="{C4A822DD-CC64-9E48-B4C5-F88650E21288}"/>
          </ac:spMkLst>
        </pc:spChg>
      </pc:sldChg>
      <pc:sldChg chg="modSp mod">
        <pc:chgData name="Claire MAIRET" userId="b91d9db2-e41b-4c98-9525-27312980cc2f" providerId="ADAL" clId="{0BD522B5-5BA4-43A1-883C-3D69DF0C75E4}" dt="2022-11-30T09:08:48.777" v="379" actId="1076"/>
        <pc:sldMkLst>
          <pc:docMk/>
          <pc:sldMk cId="594331938" sldId="2134805804"/>
        </pc:sldMkLst>
        <pc:spChg chg="mod">
          <ac:chgData name="Claire MAIRET" userId="b91d9db2-e41b-4c98-9525-27312980cc2f" providerId="ADAL" clId="{0BD522B5-5BA4-43A1-883C-3D69DF0C75E4}" dt="2022-11-30T09:08:48.777" v="379" actId="1076"/>
          <ac:spMkLst>
            <pc:docMk/>
            <pc:sldMk cId="594331938" sldId="2134805804"/>
            <ac:spMk id="2" creationId="{DDDBDECC-C1F0-333C-12C4-EFC361463D09}"/>
          </ac:spMkLst>
        </pc:spChg>
        <pc:spChg chg="mod">
          <ac:chgData name="Claire MAIRET" userId="b91d9db2-e41b-4c98-9525-27312980cc2f" providerId="ADAL" clId="{0BD522B5-5BA4-43A1-883C-3D69DF0C75E4}" dt="2022-11-30T09:08:48.777" v="379" actId="1076"/>
          <ac:spMkLst>
            <pc:docMk/>
            <pc:sldMk cId="594331938" sldId="2134805804"/>
            <ac:spMk id="3" creationId="{60EE16E6-8E43-4BDB-A8DE-237A01E8C53C}"/>
          </ac:spMkLst>
        </pc:spChg>
        <pc:spChg chg="mod">
          <ac:chgData name="Claire MAIRET" userId="b91d9db2-e41b-4c98-9525-27312980cc2f" providerId="ADAL" clId="{0BD522B5-5BA4-43A1-883C-3D69DF0C75E4}" dt="2022-11-30T09:08:08.606" v="378" actId="20577"/>
          <ac:spMkLst>
            <pc:docMk/>
            <pc:sldMk cId="594331938" sldId="2134805804"/>
            <ac:spMk id="18" creationId="{0CA8C296-7CAB-4C60-99E0-C1A6F5030CF3}"/>
          </ac:spMkLst>
        </pc:spChg>
        <pc:spChg chg="mod">
          <ac:chgData name="Claire MAIRET" userId="b91d9db2-e41b-4c98-9525-27312980cc2f" providerId="ADAL" clId="{0BD522B5-5BA4-43A1-883C-3D69DF0C75E4}" dt="2022-11-30T09:07:46.828" v="376" actId="20577"/>
          <ac:spMkLst>
            <pc:docMk/>
            <pc:sldMk cId="594331938" sldId="2134805804"/>
            <ac:spMk id="30" creationId="{E6A344F4-B6AD-1142-B034-3D3EDADD43AA}"/>
          </ac:spMkLst>
        </pc:spChg>
      </pc:sldChg>
      <pc:sldChg chg="modSp mod">
        <pc:chgData name="Claire MAIRET" userId="b91d9db2-e41b-4c98-9525-27312980cc2f" providerId="ADAL" clId="{0BD522B5-5BA4-43A1-883C-3D69DF0C75E4}" dt="2022-11-30T09:29:19.562" v="523" actId="1036"/>
        <pc:sldMkLst>
          <pc:docMk/>
          <pc:sldMk cId="1024850139" sldId="2134805805"/>
        </pc:sldMkLst>
        <pc:spChg chg="mod">
          <ac:chgData name="Claire MAIRET" userId="b91d9db2-e41b-4c98-9525-27312980cc2f" providerId="ADAL" clId="{0BD522B5-5BA4-43A1-883C-3D69DF0C75E4}" dt="2022-11-30T09:29:19.562" v="523" actId="1036"/>
          <ac:spMkLst>
            <pc:docMk/>
            <pc:sldMk cId="1024850139" sldId="2134805805"/>
            <ac:spMk id="2" creationId="{1251B668-D05F-4C1E-93F4-ACE2B4ADD88F}"/>
          </ac:spMkLst>
        </pc:spChg>
        <pc:spChg chg="mod">
          <ac:chgData name="Claire MAIRET" userId="b91d9db2-e41b-4c98-9525-27312980cc2f" providerId="ADAL" clId="{0BD522B5-5BA4-43A1-883C-3D69DF0C75E4}" dt="2022-11-30T09:28:43.727" v="459"/>
          <ac:spMkLst>
            <pc:docMk/>
            <pc:sldMk cId="1024850139" sldId="2134805805"/>
            <ac:spMk id="3" creationId="{B1B15046-ECC0-4130-B6F4-D2AFF14FB850}"/>
          </ac:spMkLst>
        </pc:spChg>
        <pc:spChg chg="mod">
          <ac:chgData name="Claire MAIRET" userId="b91d9db2-e41b-4c98-9525-27312980cc2f" providerId="ADAL" clId="{0BD522B5-5BA4-43A1-883C-3D69DF0C75E4}" dt="2022-11-30T09:29:14.974" v="504" actId="1036"/>
          <ac:spMkLst>
            <pc:docMk/>
            <pc:sldMk cId="1024850139" sldId="2134805805"/>
            <ac:spMk id="6" creationId="{22DB2303-5C8B-40B1-9CF4-D85128AFC706}"/>
          </ac:spMkLst>
        </pc:spChg>
      </pc:sldChg>
    </pc:docChg>
  </pc:docChgLst>
  <pc:docChgLst>
    <pc:chgData name="Alexandra PAPILLON" userId="6ed42675-17a0-4139-8016-992ac43c869f" providerId="ADAL" clId="{8A4A7128-B427-4E54-B7A0-1D59D26CF2C1}"/>
    <pc:docChg chg="custSel modSld">
      <pc:chgData name="Alexandra PAPILLON" userId="6ed42675-17a0-4139-8016-992ac43c869f" providerId="ADAL" clId="{8A4A7128-B427-4E54-B7A0-1D59D26CF2C1}" dt="2022-11-28T14:09:01.702" v="162" actId="6549"/>
      <pc:docMkLst>
        <pc:docMk/>
      </pc:docMkLst>
      <pc:sldChg chg="modSp mod">
        <pc:chgData name="Alexandra PAPILLON" userId="6ed42675-17a0-4139-8016-992ac43c869f" providerId="ADAL" clId="{8A4A7128-B427-4E54-B7A0-1D59D26CF2C1}" dt="2022-11-28T14:09:01.702" v="162" actId="6549"/>
        <pc:sldMkLst>
          <pc:docMk/>
          <pc:sldMk cId="1527423765" sldId="2134805757"/>
        </pc:sldMkLst>
        <pc:spChg chg="mod">
          <ac:chgData name="Alexandra PAPILLON" userId="6ed42675-17a0-4139-8016-992ac43c869f" providerId="ADAL" clId="{8A4A7128-B427-4E54-B7A0-1D59D26CF2C1}" dt="2022-11-28T14:07:54.948" v="149" actId="20577"/>
          <ac:spMkLst>
            <pc:docMk/>
            <pc:sldMk cId="1527423765" sldId="2134805757"/>
            <ac:spMk id="3" creationId="{1026347A-7F06-4819-9CED-D05E061BD65F}"/>
          </ac:spMkLst>
        </pc:spChg>
        <pc:spChg chg="mod">
          <ac:chgData name="Alexandra PAPILLON" userId="6ed42675-17a0-4139-8016-992ac43c869f" providerId="ADAL" clId="{8A4A7128-B427-4E54-B7A0-1D59D26CF2C1}" dt="2022-11-28T14:09:01.702" v="162" actId="6549"/>
          <ac:spMkLst>
            <pc:docMk/>
            <pc:sldMk cId="1527423765" sldId="2134805757"/>
            <ac:spMk id="34" creationId="{5EA12267-C683-4CE1-BE88-F411441E4D49}"/>
          </ac:spMkLst>
        </pc:spChg>
        <pc:spChg chg="mod">
          <ac:chgData name="Alexandra PAPILLON" userId="6ed42675-17a0-4139-8016-992ac43c869f" providerId="ADAL" clId="{8A4A7128-B427-4E54-B7A0-1D59D26CF2C1}" dt="2022-11-28T14:07:59.956" v="150" actId="20577"/>
          <ac:spMkLst>
            <pc:docMk/>
            <pc:sldMk cId="1527423765" sldId="2134805757"/>
            <ac:spMk id="47" creationId="{0DD78A1C-ED8B-DF40-AC68-A14ED3CEB2CA}"/>
          </ac:spMkLst>
        </pc:spChg>
      </pc:sldChg>
      <pc:sldChg chg="modSp mod">
        <pc:chgData name="Alexandra PAPILLON" userId="6ed42675-17a0-4139-8016-992ac43c869f" providerId="ADAL" clId="{8A4A7128-B427-4E54-B7A0-1D59D26CF2C1}" dt="2022-11-28T12:17:46.166" v="131" actId="6549"/>
        <pc:sldMkLst>
          <pc:docMk/>
          <pc:sldMk cId="733464506" sldId="2134805776"/>
        </pc:sldMkLst>
        <pc:spChg chg="mod">
          <ac:chgData name="Alexandra PAPILLON" userId="6ed42675-17a0-4139-8016-992ac43c869f" providerId="ADAL" clId="{8A4A7128-B427-4E54-B7A0-1D59D26CF2C1}" dt="2022-11-28T12:17:46.166" v="131" actId="6549"/>
          <ac:spMkLst>
            <pc:docMk/>
            <pc:sldMk cId="733464506" sldId="2134805776"/>
            <ac:spMk id="12" creationId="{01089D91-C2A4-4B17-B977-226ABFF4E31E}"/>
          </ac:spMkLst>
        </pc:spChg>
      </pc:sldChg>
      <pc:sldChg chg="addSp delSp modSp mod addCm">
        <pc:chgData name="Alexandra PAPILLON" userId="6ed42675-17a0-4139-8016-992ac43c869f" providerId="ADAL" clId="{8A4A7128-B427-4E54-B7A0-1D59D26CF2C1}" dt="2022-11-25T09:43:11.892" v="118"/>
        <pc:sldMkLst>
          <pc:docMk/>
          <pc:sldMk cId="2349764904" sldId="2134805791"/>
        </pc:sldMkLst>
        <pc:spChg chg="mod">
          <ac:chgData name="Alexandra PAPILLON" userId="6ed42675-17a0-4139-8016-992ac43c869f" providerId="ADAL" clId="{8A4A7128-B427-4E54-B7A0-1D59D26CF2C1}" dt="2022-11-25T09:42:19.066" v="38" actId="1035"/>
          <ac:spMkLst>
            <pc:docMk/>
            <pc:sldMk cId="2349764904" sldId="2134805791"/>
            <ac:spMk id="2" creationId="{9AD57885-92BD-4B04-908E-55980F864395}"/>
          </ac:spMkLst>
        </pc:spChg>
        <pc:spChg chg="mod">
          <ac:chgData name="Alexandra PAPILLON" userId="6ed42675-17a0-4139-8016-992ac43c869f" providerId="ADAL" clId="{8A4A7128-B427-4E54-B7A0-1D59D26CF2C1}" dt="2022-11-25T09:42:19.066" v="38" actId="1035"/>
          <ac:spMkLst>
            <pc:docMk/>
            <pc:sldMk cId="2349764904" sldId="2134805791"/>
            <ac:spMk id="8" creationId="{F49A053F-ED96-461F-8550-7992CEF89429}"/>
          </ac:spMkLst>
        </pc:spChg>
        <pc:spChg chg="add mod">
          <ac:chgData name="Alexandra PAPILLON" userId="6ed42675-17a0-4139-8016-992ac43c869f" providerId="ADAL" clId="{8A4A7128-B427-4E54-B7A0-1D59D26CF2C1}" dt="2022-11-25T09:42:49.009" v="117" actId="1035"/>
          <ac:spMkLst>
            <pc:docMk/>
            <pc:sldMk cId="2349764904" sldId="2134805791"/>
            <ac:spMk id="25" creationId="{6BD71E5E-4E04-4AE8-82EC-1292C10B188F}"/>
          </ac:spMkLst>
        </pc:spChg>
        <pc:spChg chg="mod">
          <ac:chgData name="Alexandra PAPILLON" userId="6ed42675-17a0-4139-8016-992ac43c869f" providerId="ADAL" clId="{8A4A7128-B427-4E54-B7A0-1D59D26CF2C1}" dt="2022-11-25T09:42:33.347" v="76" actId="1035"/>
          <ac:spMkLst>
            <pc:docMk/>
            <pc:sldMk cId="2349764904" sldId="2134805791"/>
            <ac:spMk id="40" creationId="{E7B4E54B-0961-4819-975F-353406180A69}"/>
          </ac:spMkLst>
        </pc:spChg>
        <pc:spChg chg="mod">
          <ac:chgData name="Alexandra PAPILLON" userId="6ed42675-17a0-4139-8016-992ac43c869f" providerId="ADAL" clId="{8A4A7128-B427-4E54-B7A0-1D59D26CF2C1}" dt="2022-11-25T09:42:37.727" v="87" actId="1035"/>
          <ac:spMkLst>
            <pc:docMk/>
            <pc:sldMk cId="2349764904" sldId="2134805791"/>
            <ac:spMk id="42" creationId="{E7AD0ECB-F71E-44FB-96A5-369D45DC327C}"/>
          </ac:spMkLst>
        </pc:spChg>
        <pc:spChg chg="mod">
          <ac:chgData name="Alexandra PAPILLON" userId="6ed42675-17a0-4139-8016-992ac43c869f" providerId="ADAL" clId="{8A4A7128-B427-4E54-B7A0-1D59D26CF2C1}" dt="2022-11-25T09:42:37.727" v="87" actId="1035"/>
          <ac:spMkLst>
            <pc:docMk/>
            <pc:sldMk cId="2349764904" sldId="2134805791"/>
            <ac:spMk id="45" creationId="{2079799D-5329-4ED3-8189-E8F706EBF9BE}"/>
          </ac:spMkLst>
        </pc:spChg>
        <pc:spChg chg="mod">
          <ac:chgData name="Alexandra PAPILLON" userId="6ed42675-17a0-4139-8016-992ac43c869f" providerId="ADAL" clId="{8A4A7128-B427-4E54-B7A0-1D59D26CF2C1}" dt="2022-11-25T09:42:41.378" v="96" actId="1035"/>
          <ac:spMkLst>
            <pc:docMk/>
            <pc:sldMk cId="2349764904" sldId="2134805791"/>
            <ac:spMk id="47" creationId="{2487CE09-0A3E-49FE-B102-1D837458675A}"/>
          </ac:spMkLst>
        </pc:spChg>
        <pc:spChg chg="mod">
          <ac:chgData name="Alexandra PAPILLON" userId="6ed42675-17a0-4139-8016-992ac43c869f" providerId="ADAL" clId="{8A4A7128-B427-4E54-B7A0-1D59D26CF2C1}" dt="2022-11-25T09:42:41.378" v="96" actId="1035"/>
          <ac:spMkLst>
            <pc:docMk/>
            <pc:sldMk cId="2349764904" sldId="2134805791"/>
            <ac:spMk id="49" creationId="{C78968FD-6C3C-4157-BEBD-298A65259264}"/>
          </ac:spMkLst>
        </pc:spChg>
        <pc:spChg chg="mod">
          <ac:chgData name="Alexandra PAPILLON" userId="6ed42675-17a0-4139-8016-992ac43c869f" providerId="ADAL" clId="{8A4A7128-B427-4E54-B7A0-1D59D26CF2C1}" dt="2022-11-25T09:42:19.066" v="38" actId="1035"/>
          <ac:spMkLst>
            <pc:docMk/>
            <pc:sldMk cId="2349764904" sldId="2134805791"/>
            <ac:spMk id="51" creationId="{0DD2F485-C430-471C-AABE-CCA86B3F0A2D}"/>
          </ac:spMkLst>
        </pc:spChg>
        <pc:spChg chg="mod">
          <ac:chgData name="Alexandra PAPILLON" userId="6ed42675-17a0-4139-8016-992ac43c869f" providerId="ADAL" clId="{8A4A7128-B427-4E54-B7A0-1D59D26CF2C1}" dt="2022-11-25T09:42:33.347" v="76" actId="1035"/>
          <ac:spMkLst>
            <pc:docMk/>
            <pc:sldMk cId="2349764904" sldId="2134805791"/>
            <ac:spMk id="53" creationId="{32B874F5-0863-4141-856B-A1007CF422CA}"/>
          </ac:spMkLst>
        </pc:spChg>
        <pc:picChg chg="mod">
          <ac:chgData name="Alexandra PAPILLON" userId="6ed42675-17a0-4139-8016-992ac43c869f" providerId="ADAL" clId="{8A4A7128-B427-4E54-B7A0-1D59D26CF2C1}" dt="2022-11-25T09:42:19.066" v="38" actId="1035"/>
          <ac:picMkLst>
            <pc:docMk/>
            <pc:sldMk cId="2349764904" sldId="2134805791"/>
            <ac:picMk id="7" creationId="{4344C926-D9DE-4870-93AE-93885AD8817C}"/>
          </ac:picMkLst>
        </pc:picChg>
        <pc:picChg chg="mod">
          <ac:chgData name="Alexandra PAPILLON" userId="6ed42675-17a0-4139-8016-992ac43c869f" providerId="ADAL" clId="{8A4A7128-B427-4E54-B7A0-1D59D26CF2C1}" dt="2022-11-25T09:42:33.347" v="76" actId="1035"/>
          <ac:picMkLst>
            <pc:docMk/>
            <pc:sldMk cId="2349764904" sldId="2134805791"/>
            <ac:picMk id="10" creationId="{CF425F6B-BAA9-4C3A-BCC5-7B3FC6DC6C02}"/>
          </ac:picMkLst>
        </pc:picChg>
        <pc:picChg chg="mod">
          <ac:chgData name="Alexandra PAPILLON" userId="6ed42675-17a0-4139-8016-992ac43c869f" providerId="ADAL" clId="{8A4A7128-B427-4E54-B7A0-1D59D26CF2C1}" dt="2022-11-25T09:42:37.727" v="87" actId="1035"/>
          <ac:picMkLst>
            <pc:docMk/>
            <pc:sldMk cId="2349764904" sldId="2134805791"/>
            <ac:picMk id="20" creationId="{9E26BCC5-081A-4CF8-9D70-4BF18B0858F6}"/>
          </ac:picMkLst>
        </pc:picChg>
        <pc:picChg chg="mod">
          <ac:chgData name="Alexandra PAPILLON" userId="6ed42675-17a0-4139-8016-992ac43c869f" providerId="ADAL" clId="{8A4A7128-B427-4E54-B7A0-1D59D26CF2C1}" dt="2022-11-25T09:42:37.727" v="87" actId="1035"/>
          <ac:picMkLst>
            <pc:docMk/>
            <pc:sldMk cId="2349764904" sldId="2134805791"/>
            <ac:picMk id="23" creationId="{E5610F41-D5BC-4A9B-BD86-CB6AB3B8587F}"/>
          </ac:picMkLst>
        </pc:picChg>
        <pc:picChg chg="add del mod">
          <ac:chgData name="Alexandra PAPILLON" userId="6ed42675-17a0-4139-8016-992ac43c869f" providerId="ADAL" clId="{8A4A7128-B427-4E54-B7A0-1D59D26CF2C1}" dt="2022-11-25T09:41:47.717" v="6" actId="478"/>
          <ac:picMkLst>
            <pc:docMk/>
            <pc:sldMk cId="2349764904" sldId="2134805791"/>
            <ac:picMk id="26" creationId="{622C6072-B69C-4FDC-9A88-38A8742FAC8C}"/>
          </ac:picMkLst>
        </pc:picChg>
        <pc:picChg chg="add mod">
          <ac:chgData name="Alexandra PAPILLON" userId="6ed42675-17a0-4139-8016-992ac43c869f" providerId="ADAL" clId="{8A4A7128-B427-4E54-B7A0-1D59D26CF2C1}" dt="2022-11-25T09:42:49.009" v="117" actId="1035"/>
          <ac:picMkLst>
            <pc:docMk/>
            <pc:sldMk cId="2349764904" sldId="2134805791"/>
            <ac:picMk id="27" creationId="{0EF34BFA-71AD-40C4-AC76-CC9B7F9BEACA}"/>
          </ac:picMkLst>
        </pc:picChg>
        <pc:picChg chg="mod">
          <ac:chgData name="Alexandra PAPILLON" userId="6ed42675-17a0-4139-8016-992ac43c869f" providerId="ADAL" clId="{8A4A7128-B427-4E54-B7A0-1D59D26CF2C1}" dt="2022-11-25T09:42:41.378" v="96" actId="1035"/>
          <ac:picMkLst>
            <pc:docMk/>
            <pc:sldMk cId="2349764904" sldId="2134805791"/>
            <ac:picMk id="30" creationId="{69B9C984-A434-4243-81DA-CAC36BADC51D}"/>
          </ac:picMkLst>
        </pc:picChg>
        <pc:picChg chg="mod">
          <ac:chgData name="Alexandra PAPILLON" userId="6ed42675-17a0-4139-8016-992ac43c869f" providerId="ADAL" clId="{8A4A7128-B427-4E54-B7A0-1D59D26CF2C1}" dt="2022-11-25T09:42:43.939" v="100" actId="1035"/>
          <ac:picMkLst>
            <pc:docMk/>
            <pc:sldMk cId="2349764904" sldId="2134805791"/>
            <ac:picMk id="32" creationId="{519051E6-AB8B-4CC6-90C3-92A41723A250}"/>
          </ac:picMkLst>
        </pc:picChg>
        <pc:picChg chg="mod">
          <ac:chgData name="Alexandra PAPILLON" userId="6ed42675-17a0-4139-8016-992ac43c869f" providerId="ADAL" clId="{8A4A7128-B427-4E54-B7A0-1D59D26CF2C1}" dt="2022-11-25T09:42:19.066" v="38" actId="1035"/>
          <ac:picMkLst>
            <pc:docMk/>
            <pc:sldMk cId="2349764904" sldId="2134805791"/>
            <ac:picMk id="33" creationId="{A670A98F-8A03-45AC-97E5-D9C18EC6757F}"/>
          </ac:picMkLst>
        </pc:picChg>
        <pc:picChg chg="mod">
          <ac:chgData name="Alexandra PAPILLON" userId="6ed42675-17a0-4139-8016-992ac43c869f" providerId="ADAL" clId="{8A4A7128-B427-4E54-B7A0-1D59D26CF2C1}" dt="2022-11-25T09:42:33.347" v="76" actId="1035"/>
          <ac:picMkLst>
            <pc:docMk/>
            <pc:sldMk cId="2349764904" sldId="2134805791"/>
            <ac:picMk id="36" creationId="{A58B408A-4CEC-4CE7-B5BF-B8AE0ADD48D4}"/>
          </ac:picMkLst>
        </pc:picChg>
        <pc:picChg chg="mod">
          <ac:chgData name="Alexandra PAPILLON" userId="6ed42675-17a0-4139-8016-992ac43c869f" providerId="ADAL" clId="{8A4A7128-B427-4E54-B7A0-1D59D26CF2C1}" dt="2022-11-25T09:42:19.066" v="38" actId="1035"/>
          <ac:picMkLst>
            <pc:docMk/>
            <pc:sldMk cId="2349764904" sldId="2134805791"/>
            <ac:picMk id="3074" creationId="{4B246878-475C-4D67-B41C-2BC5EAF7FF16}"/>
          </ac:picMkLst>
        </pc:picChg>
        <pc:picChg chg="mod">
          <ac:chgData name="Alexandra PAPILLON" userId="6ed42675-17a0-4139-8016-992ac43c869f" providerId="ADAL" clId="{8A4A7128-B427-4E54-B7A0-1D59D26CF2C1}" dt="2022-11-25T09:42:19.066" v="38" actId="1035"/>
          <ac:picMkLst>
            <pc:docMk/>
            <pc:sldMk cId="2349764904" sldId="2134805791"/>
            <ac:picMk id="3080" creationId="{062417DF-E237-4CA1-87F4-9BE13111D548}"/>
          </ac:picMkLst>
        </pc:picChg>
        <pc:cxnChg chg="mod">
          <ac:chgData name="Alexandra PAPILLON" userId="6ed42675-17a0-4139-8016-992ac43c869f" providerId="ADAL" clId="{8A4A7128-B427-4E54-B7A0-1D59D26CF2C1}" dt="2022-11-25T09:42:19.066" v="38" actId="1035"/>
          <ac:cxnSpMkLst>
            <pc:docMk/>
            <pc:sldMk cId="2349764904" sldId="2134805791"/>
            <ac:cxnSpMk id="37" creationId="{566EAA2C-68BD-4773-8B30-534DF7E15FD9}"/>
          </ac:cxnSpMkLst>
        </pc:cxnChg>
      </pc:sldChg>
      <pc:sldChg chg="delCm">
        <pc:chgData name="Alexandra PAPILLON" userId="6ed42675-17a0-4139-8016-992ac43c869f" providerId="ADAL" clId="{8A4A7128-B427-4E54-B7A0-1D59D26CF2C1}" dt="2022-11-28T12:18:19.369" v="132"/>
        <pc:sldMkLst>
          <pc:docMk/>
          <pc:sldMk cId="594331938" sldId="2134805804"/>
        </pc:sldMkLst>
      </pc:sldChg>
    </pc:docChg>
  </pc:docChgLst>
  <pc:docChgLst>
    <pc:chgData name="Michiel DE KOSTER" userId="7d7c490e-1e4b-4bd1-978a-bd0aaf19c382" providerId="ADAL" clId="{8E270D84-CC6B-4DA5-B92E-3C2B36968D54}"/>
    <pc:docChg chg="custSel modSld">
      <pc:chgData name="Michiel DE KOSTER" userId="7d7c490e-1e4b-4bd1-978a-bd0aaf19c382" providerId="ADAL" clId="{8E270D84-CC6B-4DA5-B92E-3C2B36968D54}" dt="2022-11-30T13:53:10.091" v="478" actId="114"/>
      <pc:docMkLst>
        <pc:docMk/>
      </pc:docMkLst>
      <pc:sldChg chg="modSp mod">
        <pc:chgData name="Michiel DE KOSTER" userId="7d7c490e-1e4b-4bd1-978a-bd0aaf19c382" providerId="ADAL" clId="{8E270D84-CC6B-4DA5-B92E-3C2B36968D54}" dt="2022-11-30T13:53:10.091" v="478" actId="114"/>
        <pc:sldMkLst>
          <pc:docMk/>
          <pc:sldMk cId="3279526026" sldId="2134805739"/>
        </pc:sldMkLst>
        <pc:spChg chg="mod">
          <ac:chgData name="Michiel DE KOSTER" userId="7d7c490e-1e4b-4bd1-978a-bd0aaf19c382" providerId="ADAL" clId="{8E270D84-CC6B-4DA5-B92E-3C2B36968D54}" dt="2022-11-30T13:53:10.091" v="478" actId="114"/>
          <ac:spMkLst>
            <pc:docMk/>
            <pc:sldMk cId="3279526026" sldId="2134805739"/>
            <ac:spMk id="2" creationId="{D6599356-7888-43B5-96DA-2F7CAC31169C}"/>
          </ac:spMkLst>
        </pc:spChg>
      </pc:sldChg>
      <pc:sldChg chg="modSp mod">
        <pc:chgData name="Michiel DE KOSTER" userId="7d7c490e-1e4b-4bd1-978a-bd0aaf19c382" providerId="ADAL" clId="{8E270D84-CC6B-4DA5-B92E-3C2B36968D54}" dt="2022-11-30T13:21:08.340" v="60" actId="20577"/>
        <pc:sldMkLst>
          <pc:docMk/>
          <pc:sldMk cId="1527423765" sldId="2134805757"/>
        </pc:sldMkLst>
        <pc:spChg chg="mod">
          <ac:chgData name="Michiel DE KOSTER" userId="7d7c490e-1e4b-4bd1-978a-bd0aaf19c382" providerId="ADAL" clId="{8E270D84-CC6B-4DA5-B92E-3C2B36968D54}" dt="2022-11-30T13:21:08.340" v="60" actId="20577"/>
          <ac:spMkLst>
            <pc:docMk/>
            <pc:sldMk cId="1527423765" sldId="2134805757"/>
            <ac:spMk id="34" creationId="{5EA12267-C683-4CE1-BE88-F411441E4D49}"/>
          </ac:spMkLst>
        </pc:spChg>
        <pc:spChg chg="mod">
          <ac:chgData name="Michiel DE KOSTER" userId="7d7c490e-1e4b-4bd1-978a-bd0aaf19c382" providerId="ADAL" clId="{8E270D84-CC6B-4DA5-B92E-3C2B36968D54}" dt="2022-11-30T13:18:32.179" v="52" actId="20577"/>
          <ac:spMkLst>
            <pc:docMk/>
            <pc:sldMk cId="1527423765" sldId="2134805757"/>
            <ac:spMk id="55" creationId="{5B9C6974-2E90-6D44-90DE-818BB876055F}"/>
          </ac:spMkLst>
        </pc:spChg>
      </pc:sldChg>
      <pc:sldChg chg="modSp mod">
        <pc:chgData name="Michiel DE KOSTER" userId="7d7c490e-1e4b-4bd1-978a-bd0aaf19c382" providerId="ADAL" clId="{8E270D84-CC6B-4DA5-B92E-3C2B36968D54}" dt="2022-11-30T13:24:35.222" v="76" actId="20577"/>
        <pc:sldMkLst>
          <pc:docMk/>
          <pc:sldMk cId="664002969" sldId="2134805760"/>
        </pc:sldMkLst>
        <pc:spChg chg="mod">
          <ac:chgData name="Michiel DE KOSTER" userId="7d7c490e-1e4b-4bd1-978a-bd0aaf19c382" providerId="ADAL" clId="{8E270D84-CC6B-4DA5-B92E-3C2B36968D54}" dt="2022-11-30T13:22:54.727" v="62" actId="6549"/>
          <ac:spMkLst>
            <pc:docMk/>
            <pc:sldMk cId="664002969" sldId="2134805760"/>
            <ac:spMk id="20" creationId="{14BA7A6A-9149-4B01-BBE0-6F022EEF3425}"/>
          </ac:spMkLst>
        </pc:spChg>
        <pc:spChg chg="mod">
          <ac:chgData name="Michiel DE KOSTER" userId="7d7c490e-1e4b-4bd1-978a-bd0aaf19c382" providerId="ADAL" clId="{8E270D84-CC6B-4DA5-B92E-3C2B36968D54}" dt="2022-11-30T13:22:28.398" v="61" actId="113"/>
          <ac:spMkLst>
            <pc:docMk/>
            <pc:sldMk cId="664002969" sldId="2134805760"/>
            <ac:spMk id="63" creationId="{EBAE585B-C98A-4022-B6A5-9C56BD11034A}"/>
          </ac:spMkLst>
        </pc:spChg>
        <pc:spChg chg="mod">
          <ac:chgData name="Michiel DE KOSTER" userId="7d7c490e-1e4b-4bd1-978a-bd0aaf19c382" providerId="ADAL" clId="{8E270D84-CC6B-4DA5-B92E-3C2B36968D54}" dt="2022-11-30T13:24:35.222" v="76" actId="20577"/>
          <ac:spMkLst>
            <pc:docMk/>
            <pc:sldMk cId="664002969" sldId="2134805760"/>
            <ac:spMk id="75" creationId="{587EC617-1B09-45EB-A190-FD5182372A0B}"/>
          </ac:spMkLst>
        </pc:spChg>
        <pc:spChg chg="mod">
          <ac:chgData name="Michiel DE KOSTER" userId="7d7c490e-1e4b-4bd1-978a-bd0aaf19c382" providerId="ADAL" clId="{8E270D84-CC6B-4DA5-B92E-3C2B36968D54}" dt="2022-11-30T13:23:35.591" v="67" actId="20577"/>
          <ac:spMkLst>
            <pc:docMk/>
            <pc:sldMk cId="664002969" sldId="2134805760"/>
            <ac:spMk id="81" creationId="{74BB9A6B-B05D-44A8-80E3-7C47988E61EF}"/>
          </ac:spMkLst>
        </pc:spChg>
      </pc:sldChg>
      <pc:sldChg chg="modSp mod">
        <pc:chgData name="Michiel DE KOSTER" userId="7d7c490e-1e4b-4bd1-978a-bd0aaf19c382" providerId="ADAL" clId="{8E270D84-CC6B-4DA5-B92E-3C2B36968D54}" dt="2022-11-30T13:14:48.212" v="17" actId="20577"/>
        <pc:sldMkLst>
          <pc:docMk/>
          <pc:sldMk cId="3233931030" sldId="2134805773"/>
        </pc:sldMkLst>
        <pc:spChg chg="mod">
          <ac:chgData name="Michiel DE KOSTER" userId="7d7c490e-1e4b-4bd1-978a-bd0aaf19c382" providerId="ADAL" clId="{8E270D84-CC6B-4DA5-B92E-3C2B36968D54}" dt="2022-11-30T13:14:48.212" v="17" actId="20577"/>
          <ac:spMkLst>
            <pc:docMk/>
            <pc:sldMk cId="3233931030" sldId="2134805773"/>
            <ac:spMk id="16" creationId="{3736E1B2-0EB5-49E4-B37F-4E36FA08A357}"/>
          </ac:spMkLst>
        </pc:spChg>
      </pc:sldChg>
      <pc:sldChg chg="modSp mod">
        <pc:chgData name="Michiel DE KOSTER" userId="7d7c490e-1e4b-4bd1-978a-bd0aaf19c382" providerId="ADAL" clId="{8E270D84-CC6B-4DA5-B92E-3C2B36968D54}" dt="2022-11-30T13:18:06.471" v="46" actId="20577"/>
        <pc:sldMkLst>
          <pc:docMk/>
          <pc:sldMk cId="733464506" sldId="2134805776"/>
        </pc:sldMkLst>
        <pc:spChg chg="mod">
          <ac:chgData name="Michiel DE KOSTER" userId="7d7c490e-1e4b-4bd1-978a-bd0aaf19c382" providerId="ADAL" clId="{8E270D84-CC6B-4DA5-B92E-3C2B36968D54}" dt="2022-11-30T13:17:15.171" v="40" actId="108"/>
          <ac:spMkLst>
            <pc:docMk/>
            <pc:sldMk cId="733464506" sldId="2134805776"/>
            <ac:spMk id="12" creationId="{01089D91-C2A4-4B17-B977-226ABFF4E31E}"/>
          </ac:spMkLst>
        </pc:spChg>
        <pc:spChg chg="mod">
          <ac:chgData name="Michiel DE KOSTER" userId="7d7c490e-1e4b-4bd1-978a-bd0aaf19c382" providerId="ADAL" clId="{8E270D84-CC6B-4DA5-B92E-3C2B36968D54}" dt="2022-11-30T13:18:06.471" v="46" actId="20577"/>
          <ac:spMkLst>
            <pc:docMk/>
            <pc:sldMk cId="733464506" sldId="2134805776"/>
            <ac:spMk id="14" creationId="{E9813907-D36A-4C2C-B3B3-0728C6B18074}"/>
          </ac:spMkLst>
        </pc:spChg>
        <pc:spChg chg="mod">
          <ac:chgData name="Michiel DE KOSTER" userId="7d7c490e-1e4b-4bd1-978a-bd0aaf19c382" providerId="ADAL" clId="{8E270D84-CC6B-4DA5-B92E-3C2B36968D54}" dt="2022-11-30T13:17:28.647" v="42" actId="20577"/>
          <ac:spMkLst>
            <pc:docMk/>
            <pc:sldMk cId="733464506" sldId="2134805776"/>
            <ac:spMk id="19" creationId="{12B5A0FD-6344-1246-A1B9-2EB965A3B883}"/>
          </ac:spMkLst>
        </pc:spChg>
      </pc:sldChg>
      <pc:sldChg chg="modSp mod">
        <pc:chgData name="Michiel DE KOSTER" userId="7d7c490e-1e4b-4bd1-978a-bd0aaf19c382" providerId="ADAL" clId="{8E270D84-CC6B-4DA5-B92E-3C2B36968D54}" dt="2022-11-30T13:45:07.013" v="429" actId="20577"/>
        <pc:sldMkLst>
          <pc:docMk/>
          <pc:sldMk cId="2331589303" sldId="2134805786"/>
        </pc:sldMkLst>
        <pc:spChg chg="mod">
          <ac:chgData name="Michiel DE KOSTER" userId="7d7c490e-1e4b-4bd1-978a-bd0aaf19c382" providerId="ADAL" clId="{8E270D84-CC6B-4DA5-B92E-3C2B36968D54}" dt="2022-11-30T13:44:26.204" v="395" actId="1038"/>
          <ac:spMkLst>
            <pc:docMk/>
            <pc:sldMk cId="2331589303" sldId="2134805786"/>
            <ac:spMk id="55" creationId="{D2EF51AB-AE35-4FFE-9E6B-B957D9E5D1E6}"/>
          </ac:spMkLst>
        </pc:spChg>
        <pc:spChg chg="mod">
          <ac:chgData name="Michiel DE KOSTER" userId="7d7c490e-1e4b-4bd1-978a-bd0aaf19c382" providerId="ADAL" clId="{8E270D84-CC6B-4DA5-B92E-3C2B36968D54}" dt="2022-11-30T13:44:41.750" v="409" actId="1036"/>
          <ac:spMkLst>
            <pc:docMk/>
            <pc:sldMk cId="2331589303" sldId="2134805786"/>
            <ac:spMk id="56" creationId="{6D4A1685-11A8-4BFB-AC88-9A0B3636F2B1}"/>
          </ac:spMkLst>
        </pc:spChg>
        <pc:spChg chg="mod">
          <ac:chgData name="Michiel DE KOSTER" userId="7d7c490e-1e4b-4bd1-978a-bd0aaf19c382" providerId="ADAL" clId="{8E270D84-CC6B-4DA5-B92E-3C2B36968D54}" dt="2022-11-30T13:44:48.023" v="414" actId="1036"/>
          <ac:spMkLst>
            <pc:docMk/>
            <pc:sldMk cId="2331589303" sldId="2134805786"/>
            <ac:spMk id="57" creationId="{9CF7E9CF-D933-4130-9EF4-46022FB8CA82}"/>
          </ac:spMkLst>
        </pc:spChg>
        <pc:spChg chg="mod">
          <ac:chgData name="Michiel DE KOSTER" userId="7d7c490e-1e4b-4bd1-978a-bd0aaf19c382" providerId="ADAL" clId="{8E270D84-CC6B-4DA5-B92E-3C2B36968D54}" dt="2022-11-30T13:43:43.933" v="377" actId="1035"/>
          <ac:spMkLst>
            <pc:docMk/>
            <pc:sldMk cId="2331589303" sldId="2134805786"/>
            <ac:spMk id="59" creationId="{BC68CFEB-DB6E-4A8F-80DF-0D6DE570A753}"/>
          </ac:spMkLst>
        </pc:spChg>
        <pc:spChg chg="mod">
          <ac:chgData name="Michiel DE KOSTER" userId="7d7c490e-1e4b-4bd1-978a-bd0aaf19c382" providerId="ADAL" clId="{8E270D84-CC6B-4DA5-B92E-3C2B36968D54}" dt="2022-11-30T13:45:07.013" v="429" actId="20577"/>
          <ac:spMkLst>
            <pc:docMk/>
            <pc:sldMk cId="2331589303" sldId="2134805786"/>
            <ac:spMk id="61" creationId="{719C05F4-9C21-4315-88FD-10BA79240DE1}"/>
          </ac:spMkLst>
        </pc:spChg>
      </pc:sldChg>
      <pc:sldChg chg="modSp mod">
        <pc:chgData name="Michiel DE KOSTER" userId="7d7c490e-1e4b-4bd1-978a-bd0aaf19c382" providerId="ADAL" clId="{8E270D84-CC6B-4DA5-B92E-3C2B36968D54}" dt="2022-11-30T13:49:51.302" v="453" actId="20577"/>
        <pc:sldMkLst>
          <pc:docMk/>
          <pc:sldMk cId="2372172520" sldId="2134805788"/>
        </pc:sldMkLst>
        <pc:spChg chg="mod">
          <ac:chgData name="Michiel DE KOSTER" userId="7d7c490e-1e4b-4bd1-978a-bd0aaf19c382" providerId="ADAL" clId="{8E270D84-CC6B-4DA5-B92E-3C2B36968D54}" dt="2022-11-30T13:49:23.703" v="448" actId="6549"/>
          <ac:spMkLst>
            <pc:docMk/>
            <pc:sldMk cId="2372172520" sldId="2134805788"/>
            <ac:spMk id="55" creationId="{A80A5D7E-B83D-9448-B196-6CBFC722E869}"/>
          </ac:spMkLst>
        </pc:spChg>
        <pc:spChg chg="mod">
          <ac:chgData name="Michiel DE KOSTER" userId="7d7c490e-1e4b-4bd1-978a-bd0aaf19c382" providerId="ADAL" clId="{8E270D84-CC6B-4DA5-B92E-3C2B36968D54}" dt="2022-11-30T13:49:51.302" v="453" actId="20577"/>
          <ac:spMkLst>
            <pc:docMk/>
            <pc:sldMk cId="2372172520" sldId="2134805788"/>
            <ac:spMk id="57" creationId="{6DECD97E-5C69-5649-9CEA-1353AC7659BE}"/>
          </ac:spMkLst>
        </pc:spChg>
      </pc:sldChg>
      <pc:sldChg chg="modSp mod">
        <pc:chgData name="Michiel DE KOSTER" userId="7d7c490e-1e4b-4bd1-978a-bd0aaf19c382" providerId="ADAL" clId="{8E270D84-CC6B-4DA5-B92E-3C2B36968D54}" dt="2022-11-30T13:51:22.223" v="465" actId="20577"/>
        <pc:sldMkLst>
          <pc:docMk/>
          <pc:sldMk cId="331970252" sldId="2134805789"/>
        </pc:sldMkLst>
        <pc:spChg chg="mod">
          <ac:chgData name="Michiel DE KOSTER" userId="7d7c490e-1e4b-4bd1-978a-bd0aaf19c382" providerId="ADAL" clId="{8E270D84-CC6B-4DA5-B92E-3C2B36968D54}" dt="2022-11-30T13:51:22.223" v="465" actId="20577"/>
          <ac:spMkLst>
            <pc:docMk/>
            <pc:sldMk cId="331970252" sldId="2134805789"/>
            <ac:spMk id="58" creationId="{C4A822DD-CC64-9E48-B4C5-F88650E21288}"/>
          </ac:spMkLst>
        </pc:spChg>
      </pc:sldChg>
      <pc:sldChg chg="modSp mod">
        <pc:chgData name="Michiel DE KOSTER" userId="7d7c490e-1e4b-4bd1-978a-bd0aaf19c382" providerId="ADAL" clId="{8E270D84-CC6B-4DA5-B92E-3C2B36968D54}" dt="2022-11-30T13:52:52.728" v="476" actId="20577"/>
        <pc:sldMkLst>
          <pc:docMk/>
          <pc:sldMk cId="2349764904" sldId="2134805791"/>
        </pc:sldMkLst>
        <pc:spChg chg="mod">
          <ac:chgData name="Michiel DE KOSTER" userId="7d7c490e-1e4b-4bd1-978a-bd0aaf19c382" providerId="ADAL" clId="{8E270D84-CC6B-4DA5-B92E-3C2B36968D54}" dt="2022-11-30T13:52:52.728" v="476" actId="20577"/>
          <ac:spMkLst>
            <pc:docMk/>
            <pc:sldMk cId="2349764904" sldId="2134805791"/>
            <ac:spMk id="42" creationId="{E7AD0ECB-F71E-44FB-96A5-369D45DC327C}"/>
          </ac:spMkLst>
        </pc:spChg>
      </pc:sldChg>
      <pc:sldChg chg="modSp mod">
        <pc:chgData name="Michiel DE KOSTER" userId="7d7c490e-1e4b-4bd1-978a-bd0aaf19c382" providerId="ADAL" clId="{8E270D84-CC6B-4DA5-B92E-3C2B36968D54}" dt="2022-11-30T13:47:35.541" v="434" actId="20577"/>
        <pc:sldMkLst>
          <pc:docMk/>
          <pc:sldMk cId="3951155886" sldId="2134805793"/>
        </pc:sldMkLst>
        <pc:spChg chg="mod">
          <ac:chgData name="Michiel DE KOSTER" userId="7d7c490e-1e4b-4bd1-978a-bd0aaf19c382" providerId="ADAL" clId="{8E270D84-CC6B-4DA5-B92E-3C2B36968D54}" dt="2022-11-30T13:47:35.541" v="434" actId="20577"/>
          <ac:spMkLst>
            <pc:docMk/>
            <pc:sldMk cId="3951155886" sldId="2134805793"/>
            <ac:spMk id="58" creationId="{C4A822DD-CC64-9E48-B4C5-F88650E21288}"/>
          </ac:spMkLst>
        </pc:spChg>
      </pc:sldChg>
      <pc:sldChg chg="modSp mod">
        <pc:chgData name="Michiel DE KOSTER" userId="7d7c490e-1e4b-4bd1-978a-bd0aaf19c382" providerId="ADAL" clId="{8E270D84-CC6B-4DA5-B92E-3C2B36968D54}" dt="2022-11-30T13:33:41.127" v="149" actId="20577"/>
        <pc:sldMkLst>
          <pc:docMk/>
          <pc:sldMk cId="2141892048" sldId="2134805797"/>
        </pc:sldMkLst>
        <pc:spChg chg="mod">
          <ac:chgData name="Michiel DE KOSTER" userId="7d7c490e-1e4b-4bd1-978a-bd0aaf19c382" providerId="ADAL" clId="{8E270D84-CC6B-4DA5-B92E-3C2B36968D54}" dt="2022-11-30T13:29:42.086" v="103" actId="6549"/>
          <ac:spMkLst>
            <pc:docMk/>
            <pc:sldMk cId="2141892048" sldId="2134805797"/>
            <ac:spMk id="55" creationId="{A80A5D7E-B83D-9448-B196-6CBFC722E869}"/>
          </ac:spMkLst>
        </pc:spChg>
        <pc:spChg chg="mod">
          <ac:chgData name="Michiel DE KOSTER" userId="7d7c490e-1e4b-4bd1-978a-bd0aaf19c382" providerId="ADAL" clId="{8E270D84-CC6B-4DA5-B92E-3C2B36968D54}" dt="2022-11-30T13:32:14.119" v="142" actId="20577"/>
          <ac:spMkLst>
            <pc:docMk/>
            <pc:sldMk cId="2141892048" sldId="2134805797"/>
            <ac:spMk id="58" creationId="{C4A822DD-CC64-9E48-B4C5-F88650E21288}"/>
          </ac:spMkLst>
        </pc:spChg>
        <pc:spChg chg="mod">
          <ac:chgData name="Michiel DE KOSTER" userId="7d7c490e-1e4b-4bd1-978a-bd0aaf19c382" providerId="ADAL" clId="{8E270D84-CC6B-4DA5-B92E-3C2B36968D54}" dt="2022-11-30T13:33:41.127" v="149" actId="20577"/>
          <ac:spMkLst>
            <pc:docMk/>
            <pc:sldMk cId="2141892048" sldId="2134805797"/>
            <ac:spMk id="89" creationId="{780A1C6C-941A-A840-88DC-BFDD6104A019}"/>
          </ac:spMkLst>
        </pc:spChg>
      </pc:sldChg>
      <pc:sldChg chg="modSp mod">
        <pc:chgData name="Michiel DE KOSTER" userId="7d7c490e-1e4b-4bd1-978a-bd0aaf19c382" providerId="ADAL" clId="{8E270D84-CC6B-4DA5-B92E-3C2B36968D54}" dt="2022-11-30T13:35:49.334" v="166" actId="20577"/>
        <pc:sldMkLst>
          <pc:docMk/>
          <pc:sldMk cId="2102478750" sldId="2134805802"/>
        </pc:sldMkLst>
        <pc:spChg chg="mod">
          <ac:chgData name="Michiel DE KOSTER" userId="7d7c490e-1e4b-4bd1-978a-bd0aaf19c382" providerId="ADAL" clId="{8E270D84-CC6B-4DA5-B92E-3C2B36968D54}" dt="2022-11-30T13:35:49.334" v="166" actId="20577"/>
          <ac:spMkLst>
            <pc:docMk/>
            <pc:sldMk cId="2102478750" sldId="2134805802"/>
            <ac:spMk id="24" creationId="{145E2DE8-14FF-4DDD-AE8F-963421B87B58}"/>
          </ac:spMkLst>
        </pc:spChg>
      </pc:sldChg>
      <pc:sldChg chg="modSp mod">
        <pc:chgData name="Michiel DE KOSTER" userId="7d7c490e-1e4b-4bd1-978a-bd0aaf19c382" providerId="ADAL" clId="{8E270D84-CC6B-4DA5-B92E-3C2B36968D54}" dt="2022-11-30T13:27:24.748" v="80" actId="20577"/>
        <pc:sldMkLst>
          <pc:docMk/>
          <pc:sldMk cId="2111266215" sldId="2134805803"/>
        </pc:sldMkLst>
        <pc:spChg chg="mod">
          <ac:chgData name="Michiel DE KOSTER" userId="7d7c490e-1e4b-4bd1-978a-bd0aaf19c382" providerId="ADAL" clId="{8E270D84-CC6B-4DA5-B92E-3C2B36968D54}" dt="2022-11-30T13:27:24.748" v="80" actId="20577"/>
          <ac:spMkLst>
            <pc:docMk/>
            <pc:sldMk cId="2111266215" sldId="2134805803"/>
            <ac:spMk id="58" creationId="{C4A822DD-CC64-9E48-B4C5-F88650E21288}"/>
          </ac:spMkLst>
        </pc:spChg>
      </pc:sldChg>
      <pc:sldChg chg="modSp mod">
        <pc:chgData name="Michiel DE KOSTER" userId="7d7c490e-1e4b-4bd1-978a-bd0aaf19c382" providerId="ADAL" clId="{8E270D84-CC6B-4DA5-B92E-3C2B36968D54}" dt="2022-11-30T13:41:17.270" v="337" actId="20577"/>
        <pc:sldMkLst>
          <pc:docMk/>
          <pc:sldMk cId="594331938" sldId="2134805804"/>
        </pc:sldMkLst>
        <pc:spChg chg="mod">
          <ac:chgData name="Michiel DE KOSTER" userId="7d7c490e-1e4b-4bd1-978a-bd0aaf19c382" providerId="ADAL" clId="{8E270D84-CC6B-4DA5-B92E-3C2B36968D54}" dt="2022-11-30T13:41:17.270" v="337" actId="20577"/>
          <ac:spMkLst>
            <pc:docMk/>
            <pc:sldMk cId="594331938" sldId="2134805804"/>
            <ac:spMk id="18" creationId="{0CA8C296-7CAB-4C60-99E0-C1A6F5030CF3}"/>
          </ac:spMkLst>
        </pc:spChg>
        <pc:spChg chg="mod">
          <ac:chgData name="Michiel DE KOSTER" userId="7d7c490e-1e4b-4bd1-978a-bd0aaf19c382" providerId="ADAL" clId="{8E270D84-CC6B-4DA5-B92E-3C2B36968D54}" dt="2022-11-30T13:39:43.499" v="329" actId="20577"/>
          <ac:spMkLst>
            <pc:docMk/>
            <pc:sldMk cId="594331938" sldId="2134805804"/>
            <ac:spMk id="30" creationId="{E6A344F4-B6AD-1142-B034-3D3EDADD43AA}"/>
          </ac:spMkLst>
        </pc:spChg>
      </pc:sldChg>
    </pc:docChg>
  </pc:docChgLst>
  <pc:docChgLst>
    <pc:chgData name="Claire MAIRET" userId="S::claire.mairet@totalenergies.com::b91d9db2-e41b-4c98-9525-27312980cc2f" providerId="AD" clId="Web-{F34F2547-32BB-40BF-93FA-F42A674C3ECE}"/>
    <pc:docChg chg="modSld">
      <pc:chgData name="Claire MAIRET" userId="S::claire.mairet@totalenergies.com::b91d9db2-e41b-4c98-9525-27312980cc2f" providerId="AD" clId="Web-{F34F2547-32BB-40BF-93FA-F42A674C3ECE}" dt="2022-11-30T12:46:24.724" v="3" actId="20577"/>
      <pc:docMkLst>
        <pc:docMk/>
      </pc:docMkLst>
      <pc:sldChg chg="modSp delCm">
        <pc:chgData name="Claire MAIRET" userId="S::claire.mairet@totalenergies.com::b91d9db2-e41b-4c98-9525-27312980cc2f" providerId="AD" clId="Web-{F34F2547-32BB-40BF-93FA-F42A674C3ECE}" dt="2022-11-30T12:46:24.724" v="3" actId="20577"/>
        <pc:sldMkLst>
          <pc:docMk/>
          <pc:sldMk cId="664002969" sldId="2134805760"/>
        </pc:sldMkLst>
        <pc:spChg chg="mod">
          <ac:chgData name="Claire MAIRET" userId="S::claire.mairet@totalenergies.com::b91d9db2-e41b-4c98-9525-27312980cc2f" providerId="AD" clId="Web-{F34F2547-32BB-40BF-93FA-F42A674C3ECE}" dt="2022-11-30T12:46:24.724" v="3" actId="20577"/>
          <ac:spMkLst>
            <pc:docMk/>
            <pc:sldMk cId="664002969" sldId="2134805760"/>
            <ac:spMk id="63" creationId="{EBAE585B-C98A-4022-B6A5-9C56BD11034A}"/>
          </ac:spMkLst>
        </pc:spChg>
      </pc:sldChg>
    </pc:docChg>
  </pc:docChgLst>
  <pc:docChgLst>
    <pc:chgData name="Marina WAGENER" userId="128c56e7-2035-463e-b4ba-24ff68185f70" providerId="ADAL" clId="{1A22714D-D749-4243-A75A-234BD9168C5B}"/>
    <pc:docChg chg="custSel modSld">
      <pc:chgData name="Marina WAGENER" userId="128c56e7-2035-463e-b4ba-24ff68185f70" providerId="ADAL" clId="{1A22714D-D749-4243-A75A-234BD9168C5B}" dt="2022-11-25T15:09:59.219" v="5" actId="1076"/>
      <pc:docMkLst>
        <pc:docMk/>
      </pc:docMkLst>
      <pc:sldChg chg="addSp delSp modSp mod">
        <pc:chgData name="Marina WAGENER" userId="128c56e7-2035-463e-b4ba-24ff68185f70" providerId="ADAL" clId="{1A22714D-D749-4243-A75A-234BD9168C5B}" dt="2022-11-25T15:09:59.219" v="5" actId="1076"/>
        <pc:sldMkLst>
          <pc:docMk/>
          <pc:sldMk cId="3233931030" sldId="2134805773"/>
        </pc:sldMkLst>
        <pc:picChg chg="add del mod">
          <ac:chgData name="Marina WAGENER" userId="128c56e7-2035-463e-b4ba-24ff68185f70" providerId="ADAL" clId="{1A22714D-D749-4243-A75A-234BD9168C5B}" dt="2022-11-25T15:04:35.491" v="1" actId="478"/>
          <ac:picMkLst>
            <pc:docMk/>
            <pc:sldMk cId="3233931030" sldId="2134805773"/>
            <ac:picMk id="5" creationId="{1C778942-E9E7-422D-A7D6-30CAA4B73A4B}"/>
          </ac:picMkLst>
        </pc:picChg>
        <pc:picChg chg="add mod">
          <ac:chgData name="Marina WAGENER" userId="128c56e7-2035-463e-b4ba-24ff68185f70" providerId="ADAL" clId="{1A22714D-D749-4243-A75A-234BD9168C5B}" dt="2022-11-25T15:09:59.219" v="5" actId="1076"/>
          <ac:picMkLst>
            <pc:docMk/>
            <pc:sldMk cId="3233931030" sldId="2134805773"/>
            <ac:picMk id="7" creationId="{82BF97A9-9BFE-49B4-A0A4-D12583DC8F1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30/11/2022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a:t>Fatigue : « Diminution progressive de la vigilance physique et mentale qui conduit vers la somnolence et l’endormissement ».</a:t>
            </a: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367112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323123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44528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42738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a:solidFill>
                  <a:srgbClr val="374649"/>
                </a:solidFill>
                <a:ea typeface="Roboto" panose="02000000000000000000" pitchFamily="2" charset="0"/>
              </a:rPr>
              <a:t>Définitions « risques » et « danger » (GM-GR-HSE-300 « Evaluation des risques professionnels au poste de travail ») </a:t>
            </a:r>
          </a:p>
          <a:p>
            <a:r>
              <a:rPr lang="fr-FR" sz="1200" i="1">
                <a:solidFill>
                  <a:srgbClr val="374649"/>
                </a:solidFill>
                <a:ea typeface="Roboto" panose="02000000000000000000" pitchFamily="2" charset="0"/>
              </a:rPr>
              <a:t>Définitions HIPO, Incident, presqu’accident, anomalie </a:t>
            </a:r>
            <a:r>
              <a:rPr lang="fr-FR" sz="1200" i="1"/>
              <a:t>(CR-GR-HSE-100 « </a:t>
            </a:r>
            <a:r>
              <a:rPr lang="fr-FR" sz="1200" i="1" err="1"/>
              <a:t>Reporting</a:t>
            </a:r>
            <a:r>
              <a:rPr lang="fr-FR" sz="1200" i="1"/>
              <a:t> HSE ») </a:t>
            </a:r>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20</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7</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https://wat.corp.local/sites/s276/fr-FR/Pages/vivre-sur-le-site/publications/actualites/2017/AVRIL/-campagne-de-sensibilisation-SafeDriver.aspx</a:t>
            </a:r>
          </a:p>
          <a:p>
            <a:endParaRPr lang="fr-FR"/>
          </a:p>
          <a:p>
            <a:r>
              <a:rPr lang="fr-FR"/>
              <a:t>https://acta-prevention.com/cgi-bin/HE/SF?P=1z1466z2z-1z-1z62DAA9D733</a:t>
            </a:r>
          </a:p>
          <a:p>
            <a:r>
              <a:rPr lang="fr-FR"/>
              <a:t>https://acta-prevention.com/cgi-bin/HE/SF?P=1z1457z2z-1z-1z54C80794D5</a:t>
            </a:r>
          </a:p>
          <a:p>
            <a:r>
              <a:rPr lang="fr-FR"/>
              <a:t>https://acta-prevention.com/cgi-bin/HE/SF?P=1z1459z2z-1z-1zD89EEFA0A2</a:t>
            </a: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313240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a:t>https://totalworkplace.sharepoint.com/sites/GroupHSEREXDataBase/en-us/All_HSE_REX_Documents/ALERT-MS-AFR-TRANSPORT-2020-041%20Safety%20Stand%20Down%20Accidents%20Transport%2004-2020%20EN%20FR.pdf</a:t>
            </a:r>
          </a:p>
          <a:p>
            <a:endParaRPr lang="fr-FR" sz="1200"/>
          </a:p>
          <a:p>
            <a:r>
              <a:rPr lang="fr-FR"/>
              <a:t>https://wat.corp.local/sites/s215/fr-FR/Documents/Reporting-securite/PPT_MS%20HSE%2005%202020.pdf</a:t>
            </a: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19801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55811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187922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Distraction au volant : « La distraction au volant est le fait de détourner son attention des activités indispensables à une conduite en toute sécurité, au profit d’une autre activité. L’ attention du conducteur est divisée entre sa tâche prioritaire (la conduite) et les tâches secondaires (sans rapport avec la conduite) »</a:t>
            </a:r>
          </a:p>
          <a:p>
            <a:endParaRPr lang="fr-FR"/>
          </a:p>
          <a:p>
            <a:r>
              <a:rPr lang="fr-FR"/>
              <a:t>https://acta-prevention.com/cgi-bin/HE/SF?P=1z1481z2z-1z-1z8C8842861B</a:t>
            </a:r>
          </a:p>
          <a:p>
            <a:r>
              <a:rPr lang="fr-FR"/>
              <a:t>https://acta-prevention.com/cgi-bin/HE/SF?P=1z2831z2z-1z-1zF439AE04CF</a:t>
            </a: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91559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2</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2</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2</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2</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2</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2</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2</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All_HSE_REX_Documents/REX-MS-AME-Transport-2022-031%20Rollover%20of%20a%20truck%20in%20San%20Juan%20de%20los%20Lagos%20EN%20ES%20FR.pdf" TargetMode="External"/><Relationship Id="rId5" Type="http://schemas.openxmlformats.org/officeDocument/2006/relationships/image" Target="../media/image24.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at.corp.local/sites/s215/fr-FR/Documents/Reporting-securite/PPT_MS%20HSE%2005%202020.pdf"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4.emf"/><Relationship Id="rId5" Type="http://schemas.openxmlformats.org/officeDocument/2006/relationships/image" Target="../media/image22.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toolbox-hse.totalenergies.com/sites/g/files/wompnd2211/f/atoms/files/depliant-distracteurs_au_volant-nellecharteeng-final-bd.pdf" TargetMode="Externa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8" Type="http://schemas.openxmlformats.org/officeDocument/2006/relationships/hyperlink" Target="https://toolbox-hse.totalenergies.com/sites/g/files/wompnd2211/f/atoms/files/depliant-fatigue_au_volant-nellecharteeng-final-bd.pdf" TargetMode="External"/><Relationship Id="rId3" Type="http://schemas.openxmlformats.org/officeDocument/2006/relationships/image" Target="../media/image27.png"/><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2.emf"/><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wat.corp.local/sites/s215/fr-FR/Documents/Reporting-securite/Rapport%20d%C3%A9taill%C3%A9%20HSE%20MS%20032020.pdf" TargetMode="External"/><Relationship Id="rId5" Type="http://schemas.openxmlformats.org/officeDocument/2006/relationships/image" Target="../media/image24.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All_HSE_REX_Documents/REX-EP-TUCN-DWD-2020-049%20Person%20knocked%20down%20by%20vehicle%20at%20office.pdf" TargetMode="External"/><Relationship Id="rId5" Type="http://schemas.openxmlformats.org/officeDocument/2006/relationships/image" Target="../media/image22.emf"/><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wat.corp.local/sites/s215/fr-FR/Documents/Reporting-securite/RC%20Monthly%20report%2001-2019.pdf" TargetMode="External"/><Relationship Id="rId5" Type="http://schemas.openxmlformats.org/officeDocument/2006/relationships/image" Target="../media/image24.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hyperlink" Target="https://totalworkplace.sharepoint.com/sites/GroupHSEREXDataBase/en-us/Pages/REX%20HSE%20Home.aspx" TargetMode="External"/><Relationship Id="rId13" Type="http://schemas.openxmlformats.org/officeDocument/2006/relationships/hyperlink" Target="https://safetyplus.totalenergies.com/en/contribution/n78pne?p_route=wall&amp;p_qs=rules%3D1" TargetMode="External"/><Relationship Id="rId3" Type="http://schemas.openxmlformats.org/officeDocument/2006/relationships/hyperlink" Target="https://lizzy.totalenergies.com/" TargetMode="External"/><Relationship Id="rId7" Type="http://schemas.openxmlformats.org/officeDocument/2006/relationships/hyperlink" Target="https://toolbox-hse.totalenergies.com/en/totalenergies-golden-rules-roll-out-material" TargetMode="External"/><Relationship Id="rId12" Type="http://schemas.openxmlformats.org/officeDocument/2006/relationships/hyperlink" Target="https://safetyplus.totalenergies.com/fr/contribution/eoxt40?p_route=wall&amp;p_qs=rules%3D1" TargetMode="External"/><Relationship Id="rId2" Type="http://schemas.openxmlformats.org/officeDocument/2006/relationships/hyperlink" Target="https://toolbox-hse.totalenergies.com/en/one-maestro/one-maestro-pyramid-documents/group-hse-rules" TargetMode="External"/><Relationship Id="rId1" Type="http://schemas.openxmlformats.org/officeDocument/2006/relationships/slideLayout" Target="../slideLayouts/slideLayout20.xml"/><Relationship Id="rId6" Type="http://schemas.openxmlformats.org/officeDocument/2006/relationships/hyperlink" Target="https://toolbox-hse.totalenergies.com/fr/regles-dor-totalenergies-supports-generaux" TargetMode="External"/><Relationship Id="rId11" Type="http://schemas.openxmlformats.org/officeDocument/2006/relationships/hyperlink" Target="https://safetyplus.totalenergies.com/fr/contribution/3qrvgj?p_route=wall&amp;p_qs=rules%3D1" TargetMode="External"/><Relationship Id="rId5" Type="http://schemas.openxmlformats.org/officeDocument/2006/relationships/hyperlink" Target="https://toolbox-hse.totalenergies.com/en/totalenergies-golden-rules-general-material" TargetMode="External"/><Relationship Id="rId10" Type="http://schemas.openxmlformats.org/officeDocument/2006/relationships/hyperlink" Target="https://safetyplus.totalenergies.com/en/contribution/jtdttr" TargetMode="External"/><Relationship Id="rId4" Type="http://schemas.openxmlformats.org/officeDocument/2006/relationships/hyperlink" Target="https://toolbox-hse.totalenergies.com/en/safedriver-2019-2021" TargetMode="External"/><Relationship Id="rId9" Type="http://schemas.openxmlformats.org/officeDocument/2006/relationships/hyperlink" Target="https://safetyplus.totalenergies.com/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toolbox-hse-ftp.totalenergies.com/RO/Reformulation_2022/Regle_2/3799_GOLDEN_RULES_EDIT_V4_VB--VASTANG--RULE02.mp4"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hyperlink" Target="https://wat.corp.local/sites/s215/fr-FR/Documents/Reporting-securite/PPT_MS%20HSE%2005%202020.pdf" TargetMode="External"/><Relationship Id="rId7" Type="http://schemas.openxmlformats.org/officeDocument/2006/relationships/hyperlink" Target="https://totalworkplace.sharepoint.com/:p:/r/sites/HD-STS-HSE-RR/Transverse/Reporting/R%C3%A9union%20Mensuelle/00-Archive/Reporting%202017/2017-03%20Reporting%20de%20f%C3%A9vrier/GRP%20monthly%20HSE%20performances%20-%20February%202017%20Rev2.pptx?d=weaa74dc6a3f8417f89f00d37d3736f2d&amp;csf=1&amp;web=1&amp;e=zNU6Hu"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4.emf"/><Relationship Id="rId5" Type="http://schemas.openxmlformats.org/officeDocument/2006/relationships/image" Target="../media/image22.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B3D2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BDCC00"/>
                </a:solidFill>
                <a:latin typeface="+mj-lt"/>
                <a:ea typeface="+mj-ea"/>
                <a:cs typeface="+mj-cs"/>
              </a:rPr>
              <a:t>The new Golden Rules</a:t>
            </a:r>
          </a:p>
          <a:p>
            <a:r>
              <a:rPr lang="en-US">
                <a:solidFill>
                  <a:srgbClr val="354D56"/>
                </a:solidFill>
              </a:rPr>
              <a:t>My Commitment, our Safety</a:t>
            </a:r>
          </a:p>
          <a:p>
            <a:endParaRPr lang="fr-FR">
              <a:solidFill>
                <a:srgbClr val="354D56"/>
              </a:solidFill>
            </a:endParaRPr>
          </a:p>
          <a:p>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 </a:t>
            </a:r>
            <a:r>
              <a:rPr lang="fr-FR" sz="2000" err="1">
                <a:solidFill>
                  <a:srgbClr val="354D56"/>
                </a:solidFill>
              </a:rPr>
              <a:t>December</a:t>
            </a:r>
            <a:r>
              <a:rPr lang="fr-FR" sz="2000">
                <a:solidFill>
                  <a:srgbClr val="354D56"/>
                </a:solidFill>
              </a:rPr>
              <a:t> 2022</a:t>
            </a:r>
            <a:endParaRPr lang="fr-FR" sz="2000" b="1">
              <a:solidFill>
                <a:srgbClr val="354D56"/>
              </a:solidFill>
            </a:endParaRPr>
          </a:p>
        </p:txBody>
      </p:sp>
      <p:pic>
        <p:nvPicPr>
          <p:cNvPr id="2" name="Image 1">
            <a:extLst>
              <a:ext uri="{FF2B5EF4-FFF2-40B4-BE49-F238E27FC236}">
                <a16:creationId xmlns:a16="http://schemas.microsoft.com/office/drawing/2014/main" id="{7B695A23-E04C-1447-B09D-32F991006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738" y="846714"/>
            <a:ext cx="3937136" cy="3937136"/>
          </a:xfrm>
          <a:prstGeom prst="rect">
            <a:avLst/>
          </a:prstGeom>
        </p:spPr>
      </p:pic>
      <p:sp>
        <p:nvSpPr>
          <p:cNvPr id="10" name="Sous-titre 2">
            <a:extLst>
              <a:ext uri="{FF2B5EF4-FFF2-40B4-BE49-F238E27FC236}">
                <a16:creationId xmlns:a16="http://schemas.microsoft.com/office/drawing/2014/main" id="{58553E86-9792-C847-8976-2878243AB2CE}"/>
              </a:ext>
            </a:extLst>
          </p:cNvPr>
          <p:cNvSpPr txBox="1">
            <a:spLocks/>
          </p:cNvSpPr>
          <p:nvPr/>
        </p:nvSpPr>
        <p:spPr>
          <a:xfrm>
            <a:off x="777738" y="5086894"/>
            <a:ext cx="5590643" cy="1204366"/>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Golden Rule2 </a:t>
            </a:r>
            <a:br>
              <a:rPr lang="fr-FR" sz="3600" b="1" cap="all">
                <a:solidFill>
                  <a:srgbClr val="F7941D"/>
                </a:solidFill>
              </a:rPr>
            </a:br>
            <a:r>
              <a:rPr lang="fr-FR" sz="3600" b="1">
                <a:solidFill>
                  <a:srgbClr val="BDCC00"/>
                </a:solidFill>
              </a:rPr>
              <a:t>Traffic</a:t>
            </a:r>
          </a:p>
        </p:txBody>
      </p:sp>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357426"/>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ROLLOVER OF A TRUCK ON A ROAD UNDER CONSTRUCTION</a:t>
            </a:r>
            <a:endParaRPr lang="fr-FR" sz="1600" b="1">
              <a:solidFill>
                <a:srgbClr val="354D56"/>
              </a:solidFill>
            </a:endParaRP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3" y="1930957"/>
            <a:ext cx="2998316" cy="2292935"/>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CIRCUMSTANCES – FACTS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A truck drove onto a motorway where road work was in progress.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Traffic was diverted at the work area. The road was on a slight slope and at a reduced speed.</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On entering the curve, the speeding driver lost control of the vehicle.</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The truck then overturned on the side of the road.</a:t>
            </a:r>
            <a:endParaRPr lang="fr-FR" sz="1200"/>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44148" cy="95410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CONSEQUENCES</a:t>
            </a:r>
          </a:p>
          <a:p>
            <a:pPr marL="252000" indent="-252000">
              <a:buClr>
                <a:srgbClr val="BDCC00"/>
              </a:buClr>
              <a:buSzPct val="120000"/>
              <a:buFont typeface="Wingdings" pitchFamily="2" charset="2"/>
              <a:buChar char="§"/>
            </a:pPr>
            <a:r>
              <a:rPr lang="en-US" sz="1200"/>
              <a:t>Concussion and whiplash.</a:t>
            </a:r>
          </a:p>
          <a:p>
            <a:pPr marL="252000" indent="-252000">
              <a:buClr>
                <a:srgbClr val="BDCC00"/>
              </a:buClr>
              <a:buSzPct val="120000"/>
              <a:buFont typeface="Wingdings" pitchFamily="2" charset="2"/>
              <a:buChar char="§"/>
            </a:pPr>
            <a:r>
              <a:rPr lang="en-US" sz="1200"/>
              <a:t>Potentially serious injury (HIPO).</a:t>
            </a: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657437"/>
            <a:ext cx="2515700" cy="2108269"/>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a:t>Low visibility in the vicinity of the work area.</a:t>
            </a:r>
          </a:p>
          <a:p>
            <a:pPr marL="252000" lvl="1" indent="-252000" defTabSz="685800">
              <a:spcAft>
                <a:spcPts val="600"/>
              </a:spcAft>
              <a:buClr>
                <a:srgbClr val="BDCC00"/>
              </a:buClr>
              <a:buSzPct val="120000"/>
              <a:buFont typeface="Wingdings" pitchFamily="2" charset="2"/>
              <a:buChar char="§"/>
              <a:tabLst>
                <a:tab pos="282575" algn="l"/>
              </a:tabLst>
              <a:defRPr/>
            </a:pPr>
            <a:r>
              <a:rPr lang="en-US" sz="1200" b="1"/>
              <a:t>Inappropriate driving in the work area, on a sloping curve.</a:t>
            </a:r>
          </a:p>
          <a:p>
            <a:pPr marL="252000" lvl="1" indent="-252000" defTabSz="685800">
              <a:spcAft>
                <a:spcPts val="600"/>
              </a:spcAft>
              <a:buClr>
                <a:srgbClr val="BDCC00"/>
              </a:buClr>
              <a:buSzPct val="120000"/>
              <a:buFont typeface="Wingdings" pitchFamily="2" charset="2"/>
              <a:buChar char="§"/>
              <a:tabLst>
                <a:tab pos="282575" algn="l"/>
              </a:tabLst>
              <a:defRPr/>
            </a:pPr>
            <a:r>
              <a:rPr lang="en-US" sz="1200"/>
              <a:t>First time that the driver has used this road.</a:t>
            </a:r>
          </a:p>
          <a:p>
            <a:pPr marL="252000" lvl="1" indent="-252000" defTabSz="685800">
              <a:spcAft>
                <a:spcPts val="600"/>
              </a:spcAft>
              <a:buClr>
                <a:srgbClr val="BDCC00"/>
              </a:buClr>
              <a:buSzPct val="120000"/>
              <a:buFont typeface="Wingdings" pitchFamily="2" charset="2"/>
              <a:buChar char="§"/>
              <a:tabLst>
                <a:tab pos="282575" algn="l"/>
              </a:tabLst>
              <a:defRPr/>
            </a:pPr>
            <a:r>
              <a:rPr lang="en-US" sz="1200"/>
              <a:t>Not wearing a seat belt (physical consequences).</a:t>
            </a:r>
            <a:endParaRPr lang="fr-FR" sz="1200"/>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2042137"/>
            <a:ext cx="4709747" cy="1526296"/>
          </a:xfrm>
          <a:prstGeom prst="roundRect">
            <a:avLst>
              <a:gd name="adj" fmla="val 10326"/>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856157"/>
            <a:ext cx="4258091" cy="369332"/>
          </a:xfrm>
          <a:prstGeom prst="rect">
            <a:avLst/>
          </a:prstGeom>
          <a:noFill/>
        </p:spPr>
        <p:txBody>
          <a:bodyPr wrap="square" lIns="0" tIns="0" rIns="0" bIns="0" rtlCol="0">
            <a:spAutoFit/>
          </a:bodyPr>
          <a:lstStyle/>
          <a:p>
            <a:r>
              <a:rPr lang="en-US" sz="1200">
                <a:solidFill>
                  <a:srgbClr val="BDCC00"/>
                </a:solidFill>
              </a:rPr>
              <a:t>I respect speed limits when driving: speed limits are adapted to the road and its environment; </a:t>
            </a:r>
            <a:endParaRPr lang="fr-FR" sz="1200">
              <a:solidFill>
                <a:srgbClr val="BDCC0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374301"/>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F49526A0-AF36-412F-9345-C97D4A1AA435}"/>
              </a:ext>
            </a:extLst>
          </p:cNvPr>
          <p:cNvPicPr>
            <a:picLocks noChangeAspect="1"/>
          </p:cNvPicPr>
          <p:nvPr/>
        </p:nvPicPr>
        <p:blipFill>
          <a:blip r:embed="rId3"/>
          <a:stretch>
            <a:fillRect/>
          </a:stretch>
        </p:blipFill>
        <p:spPr>
          <a:xfrm>
            <a:off x="6923692" y="3810563"/>
            <a:ext cx="3146284" cy="1681103"/>
          </a:xfrm>
          <a:prstGeom prst="roundRect">
            <a:avLst>
              <a:gd name="adj" fmla="val 9035"/>
            </a:avLst>
          </a:prstGeom>
        </p:spPr>
      </p:pic>
      <p:sp>
        <p:nvSpPr>
          <p:cNvPr id="24" name="Title 2">
            <a:extLst>
              <a:ext uri="{FF2B5EF4-FFF2-40B4-BE49-F238E27FC236}">
                <a16:creationId xmlns:a16="http://schemas.microsoft.com/office/drawing/2014/main" id="{B365F0A9-B2E9-2D4B-8A7D-0E70685805E7}"/>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pic>
        <p:nvPicPr>
          <p:cNvPr id="25" name="Image 24">
            <a:extLst>
              <a:ext uri="{FF2B5EF4-FFF2-40B4-BE49-F238E27FC236}">
                <a16:creationId xmlns:a16="http://schemas.microsoft.com/office/drawing/2014/main" id="{A704F2B8-C503-A648-AE7E-8DDFF78E995C}"/>
              </a:ext>
            </a:extLst>
          </p:cNvPr>
          <p:cNvPicPr>
            <a:picLocks noChangeAspect="1"/>
          </p:cNvPicPr>
          <p:nvPr/>
        </p:nvPicPr>
        <p:blipFill>
          <a:blip r:embed="rId4"/>
          <a:stretch>
            <a:fillRect/>
          </a:stretch>
        </p:blipFill>
        <p:spPr>
          <a:xfrm>
            <a:off x="1645725" y="436029"/>
            <a:ext cx="237187" cy="221583"/>
          </a:xfrm>
          <a:prstGeom prst="rect">
            <a:avLst/>
          </a:prstGeom>
        </p:spPr>
      </p:pic>
      <p:cxnSp>
        <p:nvCxnSpPr>
          <p:cNvPr id="28" name="Connecteur droit 27">
            <a:extLst>
              <a:ext uri="{FF2B5EF4-FFF2-40B4-BE49-F238E27FC236}">
                <a16:creationId xmlns:a16="http://schemas.microsoft.com/office/drawing/2014/main" id="{3346F014-82E9-8549-8D5E-2F11CD7125E4}"/>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8181CA8A-790E-F04A-BB2E-106A9BFB5DAF}"/>
              </a:ext>
            </a:extLst>
          </p:cNvPr>
          <p:cNvSpPr txBox="1">
            <a:spLocks/>
          </p:cNvSpPr>
          <p:nvPr/>
        </p:nvSpPr>
        <p:spPr>
          <a:xfrm>
            <a:off x="2010234" y="379578"/>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a:t>3. </a:t>
            </a:r>
            <a:r>
              <a:rPr lang="en-US" sz="1800" b="1"/>
              <a:t>I do not exceed </a:t>
            </a:r>
            <a:r>
              <a:rPr lang="en-US" sz="1800"/>
              <a:t>the speed limit.</a:t>
            </a:r>
            <a:endParaRPr lang="fr-FR" sz="1800">
              <a:cs typeface="Arial" panose="020B0604020202020204"/>
            </a:endParaRPr>
          </a:p>
        </p:txBody>
      </p:sp>
      <p:pic>
        <p:nvPicPr>
          <p:cNvPr id="35" name="Image 34">
            <a:extLst>
              <a:ext uri="{FF2B5EF4-FFF2-40B4-BE49-F238E27FC236}">
                <a16:creationId xmlns:a16="http://schemas.microsoft.com/office/drawing/2014/main" id="{C7E1CFF9-804D-8442-BC00-946461C91A9A}"/>
              </a:ext>
            </a:extLst>
          </p:cNvPr>
          <p:cNvPicPr>
            <a:picLocks noChangeAspect="1"/>
          </p:cNvPicPr>
          <p:nvPr/>
        </p:nvPicPr>
        <p:blipFill>
          <a:blip r:embed="rId5"/>
          <a:stretch>
            <a:fillRect/>
          </a:stretch>
        </p:blipFill>
        <p:spPr>
          <a:xfrm>
            <a:off x="7180455" y="2279622"/>
            <a:ext cx="393695" cy="416854"/>
          </a:xfrm>
          <a:prstGeom prst="rect">
            <a:avLst/>
          </a:prstGeom>
        </p:spPr>
      </p:pic>
      <p:sp>
        <p:nvSpPr>
          <p:cNvPr id="36" name="ZoneTexte 35">
            <a:extLst>
              <a:ext uri="{FF2B5EF4-FFF2-40B4-BE49-F238E27FC236}">
                <a16:creationId xmlns:a16="http://schemas.microsoft.com/office/drawing/2014/main" id="{D1BFDC33-73D6-0342-93E6-402C6C43916E}"/>
              </a:ext>
            </a:extLst>
          </p:cNvPr>
          <p:cNvSpPr txBox="1"/>
          <p:nvPr/>
        </p:nvSpPr>
        <p:spPr>
          <a:xfrm>
            <a:off x="7714227" y="2402961"/>
            <a:ext cx="2481247" cy="215444"/>
          </a:xfrm>
          <a:prstGeom prst="rect">
            <a:avLst/>
          </a:prstGeom>
          <a:noFill/>
        </p:spPr>
        <p:txBody>
          <a:bodyPr wrap="square" lIns="0" tIns="0" rIns="0" bIns="0" rtlCol="0">
            <a:spAutoFit/>
          </a:bodyPr>
          <a:lstStyle/>
          <a:p>
            <a:r>
              <a:rPr lang="fr-FR" sz="1400" b="1">
                <a:solidFill>
                  <a:srgbClr val="BDCC00"/>
                </a:solidFill>
                <a:cs typeface="Arial" panose="020B0604020202020204"/>
              </a:rPr>
              <a:t>LESSONS TO BE LEARNED</a:t>
            </a:r>
          </a:p>
        </p:txBody>
      </p:sp>
      <p:sp>
        <p:nvSpPr>
          <p:cNvPr id="38" name="Rectangle à coins arrondis 37">
            <a:extLst>
              <a:ext uri="{FF2B5EF4-FFF2-40B4-BE49-F238E27FC236}">
                <a16:creationId xmlns:a16="http://schemas.microsoft.com/office/drawing/2014/main" id="{50A61734-F43C-0449-B777-0CDD721CCA1A}"/>
              </a:ext>
            </a:extLst>
          </p:cNvPr>
          <p:cNvSpPr/>
          <p:nvPr/>
        </p:nvSpPr>
        <p:spPr>
          <a:xfrm>
            <a:off x="6923691" y="5697511"/>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9" name="ZoneTexte 38">
            <a:extLst>
              <a:ext uri="{FF2B5EF4-FFF2-40B4-BE49-F238E27FC236}">
                <a16:creationId xmlns:a16="http://schemas.microsoft.com/office/drawing/2014/main" id="{0C93FF19-D9D4-6C46-9053-91E7D41C395B}"/>
              </a:ext>
            </a:extLst>
          </p:cNvPr>
          <p:cNvSpPr txBox="1"/>
          <p:nvPr/>
        </p:nvSpPr>
        <p:spPr>
          <a:xfrm>
            <a:off x="7088804" y="5780374"/>
            <a:ext cx="2186143" cy="184666"/>
          </a:xfrm>
          <a:prstGeom prst="rect">
            <a:avLst/>
          </a:prstGeom>
          <a:noFill/>
        </p:spPr>
        <p:txBody>
          <a:bodyPr wrap="square" lIns="0" tIns="0" rIns="0" bIns="0" rtlCol="0">
            <a:spAutoFit/>
          </a:bodyPr>
          <a:lstStyle/>
          <a:p>
            <a:pPr algn="ctr"/>
            <a:r>
              <a:rPr lang="fr-FR" sz="1200">
                <a:solidFill>
                  <a:schemeClr val="bg1"/>
                </a:solidFill>
                <a:hlinkClick r:id="rId6" tooltip="REX requirement 2.3.1">
                  <a:extLst>
                    <a:ext uri="{A12FA001-AC4F-418D-AE19-62706E023703}">
                      <ahyp:hlinkClr xmlns:ahyp="http://schemas.microsoft.com/office/drawing/2018/hyperlinkcolor" val="tx"/>
                    </a:ext>
                  </a:extLst>
                </a:hlinkClick>
              </a:rPr>
              <a:t>Click </a:t>
            </a:r>
            <a:r>
              <a:rPr lang="fr-FR" sz="1200" err="1">
                <a:solidFill>
                  <a:schemeClr val="bg1"/>
                </a:solidFill>
                <a:hlinkClick r:id="rId6" tooltip="REX requirement 2.3.1">
                  <a:extLst>
                    <a:ext uri="{A12FA001-AC4F-418D-AE19-62706E023703}">
                      <ahyp:hlinkClr xmlns:ahyp="http://schemas.microsoft.com/office/drawing/2018/hyperlinkcolor" val="tx"/>
                    </a:ext>
                  </a:extLst>
                </a:hlinkClick>
              </a:rPr>
              <a:t>here</a:t>
            </a:r>
            <a:r>
              <a:rPr lang="fr-FR" sz="1200">
                <a:solidFill>
                  <a:schemeClr val="bg1"/>
                </a:solidFill>
                <a:hlinkClick r:id="rId6" tooltip="REX requirement 2.3.1">
                  <a:extLst>
                    <a:ext uri="{A12FA001-AC4F-418D-AE19-62706E023703}">
                      <ahyp:hlinkClr xmlns:ahyp="http://schemas.microsoft.com/office/drawing/2018/hyperlinkcolor" val="tx"/>
                    </a:ext>
                  </a:extLst>
                </a:hlinkClick>
              </a:rPr>
              <a:t> to </a:t>
            </a:r>
            <a:r>
              <a:rPr lang="fr-FR" sz="1200" err="1">
                <a:solidFill>
                  <a:schemeClr val="bg1"/>
                </a:solidFill>
                <a:hlinkClick r:id="rId6" tooltip="REX requirement 2.3.1">
                  <a:extLst>
                    <a:ext uri="{A12FA001-AC4F-418D-AE19-62706E023703}">
                      <ahyp:hlinkClr xmlns:ahyp="http://schemas.microsoft.com/office/drawing/2018/hyperlinkcolor" val="tx"/>
                    </a:ext>
                  </a:extLst>
                </a:hlinkClick>
              </a:rPr>
              <a:t>access</a:t>
            </a:r>
            <a:r>
              <a:rPr lang="fr-FR" sz="1200">
                <a:solidFill>
                  <a:schemeClr val="bg1"/>
                </a:solidFill>
                <a:hlinkClick r:id="rId6" tooltip="REX requirement 2.3.1">
                  <a:extLst>
                    <a:ext uri="{A12FA001-AC4F-418D-AE19-62706E023703}">
                      <ahyp:hlinkClr xmlns:ahyp="http://schemas.microsoft.com/office/drawing/2018/hyperlinkcolor" val="tx"/>
                    </a:ext>
                  </a:extLst>
                </a:hlinkClick>
              </a:rPr>
              <a:t> the REX</a:t>
            </a:r>
            <a:endParaRPr lang="en-US" sz="1200">
              <a:solidFill>
                <a:schemeClr val="bg1"/>
              </a:solidFill>
            </a:endParaRPr>
          </a:p>
        </p:txBody>
      </p:sp>
      <p:cxnSp>
        <p:nvCxnSpPr>
          <p:cNvPr id="40" name="Connecteur droit 39">
            <a:extLst>
              <a:ext uri="{FF2B5EF4-FFF2-40B4-BE49-F238E27FC236}">
                <a16:creationId xmlns:a16="http://schemas.microsoft.com/office/drawing/2014/main" id="{9B21E672-EE61-1F40-8D45-E5F2C506766A}"/>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60F210CC-0F74-2C40-B614-0861DADB3A8D}"/>
              </a:ext>
            </a:extLst>
          </p:cNvPr>
          <p:cNvCxnSpPr>
            <a:cxnSpLocks/>
          </p:cNvCxnSpPr>
          <p:nvPr/>
        </p:nvCxnSpPr>
        <p:spPr>
          <a:xfrm>
            <a:off x="672347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9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345244"/>
            <a:ext cx="8708955" cy="221157"/>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ROLLOVER OF A TANKER TRUCK ON A ROAD IN POOR CONDITION</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3" y="1932818"/>
            <a:ext cx="2990936" cy="121571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CIRCUMSTANCES – FACTS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A tanker truck overturned on an unpaved, winding, sloping and wet road.</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Its speed was 14km/h before the rollover.</a:t>
            </a:r>
            <a:endParaRPr lang="fr-FR" sz="1200"/>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44607" cy="95410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CONSEQUENCES</a:t>
            </a:r>
          </a:p>
          <a:p>
            <a:pPr marL="252000" indent="-252000">
              <a:buClr>
                <a:srgbClr val="BDCC00"/>
              </a:buClr>
              <a:buSzPct val="120000"/>
              <a:buFont typeface="Wingdings" pitchFamily="2" charset="2"/>
              <a:buChar char="§"/>
            </a:pPr>
            <a:r>
              <a:rPr lang="en-US" sz="1200"/>
              <a:t>No actual consequences.</a:t>
            </a:r>
          </a:p>
          <a:p>
            <a:pPr marL="252000" indent="-252000">
              <a:buClr>
                <a:srgbClr val="BDCC00"/>
              </a:buClr>
              <a:buSzPct val="120000"/>
              <a:buFont typeface="Wingdings" pitchFamily="2" charset="2"/>
              <a:buChar char="§"/>
            </a:pPr>
            <a:r>
              <a:rPr lang="en-US" sz="1200"/>
              <a:t>Potentially serious injury (HIPO). </a:t>
            </a: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657437"/>
            <a:ext cx="2403030" cy="846386"/>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b="1"/>
              <a:t>Poor road conditions.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b="1"/>
              <a:t>Weather conditions.</a:t>
            </a:r>
            <a:endParaRPr lang="fr-FR" sz="1200" b="1"/>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2022732"/>
            <a:ext cx="4709747" cy="2132580"/>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AC1DEA45-D1E3-44EE-9F8D-B6E74CEE235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7000"/>
                    </a14:imgEffect>
                  </a14:imgLayer>
                </a14:imgProps>
              </a:ext>
            </a:extLst>
          </a:blip>
          <a:srcRect t="14182" b="14062"/>
          <a:stretch/>
        </p:blipFill>
        <p:spPr>
          <a:xfrm>
            <a:off x="6923690" y="4348730"/>
            <a:ext cx="2498101" cy="1157277"/>
          </a:xfrm>
          <a:prstGeom prst="roundRect">
            <a:avLst>
              <a:gd name="adj" fmla="val 12883"/>
            </a:avLst>
          </a:prstGeom>
        </p:spPr>
      </p:pic>
      <p:sp>
        <p:nvSpPr>
          <p:cNvPr id="24" name="ZoneTexte 23">
            <a:extLst>
              <a:ext uri="{FF2B5EF4-FFF2-40B4-BE49-F238E27FC236}">
                <a16:creationId xmlns:a16="http://schemas.microsoft.com/office/drawing/2014/main" id="{145E2DE8-14FF-4DDD-AE8F-963421B87B58}"/>
              </a:ext>
            </a:extLst>
          </p:cNvPr>
          <p:cNvSpPr txBox="1"/>
          <p:nvPr/>
        </p:nvSpPr>
        <p:spPr>
          <a:xfrm>
            <a:off x="7177696" y="2855812"/>
            <a:ext cx="4179689" cy="1292662"/>
          </a:xfrm>
          <a:prstGeom prst="rect">
            <a:avLst/>
          </a:prstGeom>
          <a:noFill/>
        </p:spPr>
        <p:txBody>
          <a:bodyPr wrap="square" lIns="0" tIns="0" rIns="0" bIns="0" rtlCol="0">
            <a:spAutoFit/>
          </a:bodyPr>
          <a:lstStyle/>
          <a:p>
            <a:r>
              <a:rPr lang="en-US" sz="1200">
                <a:solidFill>
                  <a:srgbClr val="BDCC00"/>
                </a:solidFill>
              </a:rPr>
              <a:t>I adapt my driving (speed, safety distance, maneuvering, etc.) to road conditions (roadworks, traffic, weather conditions, road conditions, bends, etc.).</a:t>
            </a:r>
            <a:br>
              <a:rPr lang="en-US" sz="1200">
                <a:solidFill>
                  <a:srgbClr val="BDCC00"/>
                </a:solidFill>
              </a:rPr>
            </a:br>
            <a:endParaRPr lang="en-US" sz="1200">
              <a:solidFill>
                <a:srgbClr val="BDCC00"/>
              </a:solidFill>
            </a:endParaRPr>
          </a:p>
          <a:p>
            <a:r>
              <a:rPr lang="en-US" sz="1200">
                <a:solidFill>
                  <a:srgbClr val="BDCC00"/>
                </a:solidFill>
              </a:rPr>
              <a:t>If the conditions are very </a:t>
            </a:r>
            <a:r>
              <a:rPr lang="en-US" sz="1200" err="1">
                <a:solidFill>
                  <a:srgbClr val="BDCC00"/>
                </a:solidFill>
              </a:rPr>
              <a:t>unfavourable</a:t>
            </a:r>
            <a:r>
              <a:rPr lang="en-US" sz="1200">
                <a:solidFill>
                  <a:srgbClr val="BDCC00"/>
                </a:solidFill>
              </a:rPr>
              <a:t>, I stop in an appropriate area and contact the affiliate’s Transport Manager.</a:t>
            </a:r>
            <a:endParaRPr lang="fr-FR" sz="1200">
              <a:solidFill>
                <a:srgbClr val="BDCC00"/>
              </a:solidFill>
            </a:endParaRPr>
          </a:p>
        </p:txBody>
      </p:sp>
      <p:sp>
        <p:nvSpPr>
          <p:cNvPr id="25" name="Title 2">
            <a:extLst>
              <a:ext uri="{FF2B5EF4-FFF2-40B4-BE49-F238E27FC236}">
                <a16:creationId xmlns:a16="http://schemas.microsoft.com/office/drawing/2014/main" id="{F4D0D09E-FC87-DE4C-A6CE-70883FC5A7B2}"/>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pic>
        <p:nvPicPr>
          <p:cNvPr id="27" name="Image 26">
            <a:extLst>
              <a:ext uri="{FF2B5EF4-FFF2-40B4-BE49-F238E27FC236}">
                <a16:creationId xmlns:a16="http://schemas.microsoft.com/office/drawing/2014/main" id="{296D2368-467D-A04C-8936-3341F7B41F82}"/>
              </a:ext>
            </a:extLst>
          </p:cNvPr>
          <p:cNvPicPr>
            <a:picLocks noChangeAspect="1"/>
          </p:cNvPicPr>
          <p:nvPr/>
        </p:nvPicPr>
        <p:blipFill>
          <a:blip r:embed="rId5"/>
          <a:stretch>
            <a:fillRect/>
          </a:stretch>
        </p:blipFill>
        <p:spPr>
          <a:xfrm>
            <a:off x="1645725" y="436029"/>
            <a:ext cx="237187" cy="221583"/>
          </a:xfrm>
          <a:prstGeom prst="rect">
            <a:avLst/>
          </a:prstGeom>
        </p:spPr>
      </p:pic>
      <p:sp>
        <p:nvSpPr>
          <p:cNvPr id="28" name="Text Placeholder 1">
            <a:extLst>
              <a:ext uri="{FF2B5EF4-FFF2-40B4-BE49-F238E27FC236}">
                <a16:creationId xmlns:a16="http://schemas.microsoft.com/office/drawing/2014/main" id="{74E3B0A5-564A-3546-B3DB-FD40891932DB}"/>
              </a:ext>
            </a:extLst>
          </p:cNvPr>
          <p:cNvSpPr txBox="1">
            <a:spLocks/>
          </p:cNvSpPr>
          <p:nvPr/>
        </p:nvSpPr>
        <p:spPr>
          <a:xfrm>
            <a:off x="2010234" y="379578"/>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a:t>3. </a:t>
            </a:r>
            <a:r>
              <a:rPr lang="en-US" sz="1800" b="1"/>
              <a:t>I adapt </a:t>
            </a:r>
            <a:r>
              <a:rPr lang="en-US" sz="1800"/>
              <a:t>my driving to road conditions.</a:t>
            </a:r>
            <a:endParaRPr lang="fr-FR" sz="1800">
              <a:cs typeface="Arial" panose="020B0604020202020204"/>
            </a:endParaRPr>
          </a:p>
        </p:txBody>
      </p:sp>
      <p:cxnSp>
        <p:nvCxnSpPr>
          <p:cNvPr id="30" name="Connecteur droit 29">
            <a:extLst>
              <a:ext uri="{FF2B5EF4-FFF2-40B4-BE49-F238E27FC236}">
                <a16:creationId xmlns:a16="http://schemas.microsoft.com/office/drawing/2014/main" id="{03ABC8E7-344F-9A40-94FB-31B7C19E271D}"/>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D7099A8-0F8F-5848-A722-92FB49981B57}"/>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62EA840A-2CED-9C49-AACA-FE6FE12466C3}"/>
              </a:ext>
            </a:extLst>
          </p:cNvPr>
          <p:cNvCxnSpPr>
            <a:cxnSpLocks/>
          </p:cNvCxnSpPr>
          <p:nvPr/>
        </p:nvCxnSpPr>
        <p:spPr>
          <a:xfrm>
            <a:off x="672347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C50BE3C5-C542-2447-868B-D8B1559C469F}"/>
              </a:ext>
            </a:extLst>
          </p:cNvPr>
          <p:cNvCxnSpPr>
            <a:cxnSpLocks/>
          </p:cNvCxnSpPr>
          <p:nvPr/>
        </p:nvCxnSpPr>
        <p:spPr>
          <a:xfrm>
            <a:off x="3807111" y="3374301"/>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9" name="Image 38">
            <a:extLst>
              <a:ext uri="{FF2B5EF4-FFF2-40B4-BE49-F238E27FC236}">
                <a16:creationId xmlns:a16="http://schemas.microsoft.com/office/drawing/2014/main" id="{40B5C5A5-16B2-5342-8B0C-92F795620D08}"/>
              </a:ext>
            </a:extLst>
          </p:cNvPr>
          <p:cNvPicPr>
            <a:picLocks noChangeAspect="1"/>
          </p:cNvPicPr>
          <p:nvPr/>
        </p:nvPicPr>
        <p:blipFill>
          <a:blip r:embed="rId6"/>
          <a:stretch>
            <a:fillRect/>
          </a:stretch>
        </p:blipFill>
        <p:spPr>
          <a:xfrm>
            <a:off x="7180455" y="2279622"/>
            <a:ext cx="393695" cy="416854"/>
          </a:xfrm>
          <a:prstGeom prst="rect">
            <a:avLst/>
          </a:prstGeom>
        </p:spPr>
      </p:pic>
      <p:sp>
        <p:nvSpPr>
          <p:cNvPr id="40" name="ZoneTexte 39">
            <a:extLst>
              <a:ext uri="{FF2B5EF4-FFF2-40B4-BE49-F238E27FC236}">
                <a16:creationId xmlns:a16="http://schemas.microsoft.com/office/drawing/2014/main" id="{B62ABCE8-5524-5D43-AB7B-5F0C8CACB71A}"/>
              </a:ext>
            </a:extLst>
          </p:cNvPr>
          <p:cNvSpPr txBox="1"/>
          <p:nvPr/>
        </p:nvSpPr>
        <p:spPr>
          <a:xfrm>
            <a:off x="7714227" y="2402961"/>
            <a:ext cx="2481247" cy="215444"/>
          </a:xfrm>
          <a:prstGeom prst="rect">
            <a:avLst/>
          </a:prstGeom>
          <a:noFill/>
        </p:spPr>
        <p:txBody>
          <a:bodyPr wrap="square" lIns="0" tIns="0" rIns="0" bIns="0" rtlCol="0">
            <a:spAutoFit/>
          </a:bodyPr>
          <a:lstStyle/>
          <a:p>
            <a:r>
              <a:rPr lang="fr-FR" sz="1400" b="1">
                <a:solidFill>
                  <a:srgbClr val="BDCC00"/>
                </a:solidFill>
                <a:cs typeface="Arial" panose="020B0604020202020204"/>
              </a:rPr>
              <a:t>LESSONS TO BE LEARNED</a:t>
            </a:r>
          </a:p>
        </p:txBody>
      </p:sp>
      <p:sp>
        <p:nvSpPr>
          <p:cNvPr id="42" name="Rectangle à coins arrondis 41">
            <a:extLst>
              <a:ext uri="{FF2B5EF4-FFF2-40B4-BE49-F238E27FC236}">
                <a16:creationId xmlns:a16="http://schemas.microsoft.com/office/drawing/2014/main" id="{FC985C7B-C371-DB47-97E3-051C390923D5}"/>
              </a:ext>
            </a:extLst>
          </p:cNvPr>
          <p:cNvSpPr/>
          <p:nvPr/>
        </p:nvSpPr>
        <p:spPr>
          <a:xfrm>
            <a:off x="6923691" y="5697511"/>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43" name="ZoneTexte 42">
            <a:extLst>
              <a:ext uri="{FF2B5EF4-FFF2-40B4-BE49-F238E27FC236}">
                <a16:creationId xmlns:a16="http://schemas.microsoft.com/office/drawing/2014/main" id="{FD7B03BD-38D8-DC4A-93C7-0B7F9284A142}"/>
              </a:ext>
            </a:extLst>
          </p:cNvPr>
          <p:cNvSpPr txBox="1"/>
          <p:nvPr/>
        </p:nvSpPr>
        <p:spPr>
          <a:xfrm>
            <a:off x="7088804" y="5780374"/>
            <a:ext cx="2186143" cy="184666"/>
          </a:xfrm>
          <a:prstGeom prst="rect">
            <a:avLst/>
          </a:prstGeom>
          <a:noFill/>
        </p:spPr>
        <p:txBody>
          <a:bodyPr wrap="square" lIns="0" tIns="0" rIns="0" bIns="0" rtlCol="0">
            <a:spAutoFit/>
          </a:bodyPr>
          <a:lstStyle/>
          <a:p>
            <a:pPr algn="ctr"/>
            <a:r>
              <a:rPr lang="fr-FR" sz="1200">
                <a:solidFill>
                  <a:schemeClr val="bg1"/>
                </a:solidFill>
                <a:hlinkClick r:id="rId7" tooltip="REX requirement 2.3.2">
                  <a:extLst>
                    <a:ext uri="{A12FA001-AC4F-418D-AE19-62706E023703}">
                      <ahyp:hlinkClr xmlns:ahyp="http://schemas.microsoft.com/office/drawing/2018/hyperlinkcolor" val="tx"/>
                    </a:ext>
                  </a:extLst>
                </a:hlinkClick>
              </a:rPr>
              <a:t>Click </a:t>
            </a:r>
            <a:r>
              <a:rPr lang="fr-FR" sz="1200" err="1">
                <a:solidFill>
                  <a:schemeClr val="bg1"/>
                </a:solidFill>
                <a:hlinkClick r:id="rId7" tooltip="REX requirement 2.3.2">
                  <a:extLst>
                    <a:ext uri="{A12FA001-AC4F-418D-AE19-62706E023703}">
                      <ahyp:hlinkClr xmlns:ahyp="http://schemas.microsoft.com/office/drawing/2018/hyperlinkcolor" val="tx"/>
                    </a:ext>
                  </a:extLst>
                </a:hlinkClick>
              </a:rPr>
              <a:t>here</a:t>
            </a:r>
            <a:r>
              <a:rPr lang="fr-FR" sz="1200">
                <a:solidFill>
                  <a:schemeClr val="bg1"/>
                </a:solidFill>
                <a:hlinkClick r:id="rId7" tooltip="REX requirement 2.3.2">
                  <a:extLst>
                    <a:ext uri="{A12FA001-AC4F-418D-AE19-62706E023703}">
                      <ahyp:hlinkClr xmlns:ahyp="http://schemas.microsoft.com/office/drawing/2018/hyperlinkcolor" val="tx"/>
                    </a:ext>
                  </a:extLst>
                </a:hlinkClick>
              </a:rPr>
              <a:t> to </a:t>
            </a:r>
            <a:r>
              <a:rPr lang="fr-FR" sz="1200" err="1">
                <a:solidFill>
                  <a:schemeClr val="bg1"/>
                </a:solidFill>
                <a:hlinkClick r:id="rId7" tooltip="REX requirement 2.3.2">
                  <a:extLst>
                    <a:ext uri="{A12FA001-AC4F-418D-AE19-62706E023703}">
                      <ahyp:hlinkClr xmlns:ahyp="http://schemas.microsoft.com/office/drawing/2018/hyperlinkcolor" val="tx"/>
                    </a:ext>
                  </a:extLst>
                </a:hlinkClick>
              </a:rPr>
              <a:t>access</a:t>
            </a:r>
            <a:r>
              <a:rPr lang="fr-FR" sz="1200">
                <a:solidFill>
                  <a:schemeClr val="bg1"/>
                </a:solidFill>
                <a:hlinkClick r:id="rId7" tooltip="REX requirement 2.3.2">
                  <a:extLst>
                    <a:ext uri="{A12FA001-AC4F-418D-AE19-62706E023703}">
                      <ahyp:hlinkClr xmlns:ahyp="http://schemas.microsoft.com/office/drawing/2018/hyperlinkcolor" val="tx"/>
                    </a:ext>
                  </a:extLst>
                </a:hlinkClick>
              </a:rPr>
              <a:t> the REX</a:t>
            </a:r>
            <a:endParaRPr lang="en-US" sz="1200">
              <a:solidFill>
                <a:schemeClr val="bg1"/>
              </a:solidFill>
            </a:endParaRPr>
          </a:p>
        </p:txBody>
      </p:sp>
    </p:spTree>
    <p:extLst>
      <p:ext uri="{BB962C8B-B14F-4D97-AF65-F5344CB8AC3E}">
        <p14:creationId xmlns:p14="http://schemas.microsoft.com/office/powerpoint/2010/main" val="210247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9329" y="1526737"/>
            <a:ext cx="7657034" cy="369499"/>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DISTRACTION FROM DRIVING BY COMMUNICATION SYSTEMS</a:t>
            </a:r>
            <a:endParaRPr lang="fr-FR" sz="1600" b="1">
              <a:solidFill>
                <a:srgbClr val="354D56"/>
              </a:solidFill>
            </a:endParaRPr>
          </a:p>
        </p:txBody>
      </p:sp>
      <p:sp>
        <p:nvSpPr>
          <p:cNvPr id="21" name="Text Placeholder 1">
            <a:extLst>
              <a:ext uri="{FF2B5EF4-FFF2-40B4-BE49-F238E27FC236}">
                <a16:creationId xmlns:a16="http://schemas.microsoft.com/office/drawing/2014/main" id="{1917B3FE-3993-4759-B2B0-8AF766C1A672}"/>
              </a:ext>
            </a:extLst>
          </p:cNvPr>
          <p:cNvSpPr>
            <a:spLocks noGrp="1"/>
          </p:cNvSpPr>
          <p:nvPr>
            <p:ph type="body" sz="quarter" idx="13"/>
          </p:nvPr>
        </p:nvSpPr>
        <p:spPr>
          <a:xfrm>
            <a:off x="4507651" y="357410"/>
            <a:ext cx="5886415" cy="987212"/>
          </a:xfrm>
        </p:spPr>
        <p:txBody>
          <a:bodyPr vert="horz" lIns="91440" tIns="45720" rIns="91440" bIns="45720" rtlCol="0" anchor="t">
            <a:noAutofit/>
          </a:bodyPr>
          <a:lstStyle/>
          <a:p>
            <a:pPr marL="0" indent="0">
              <a:buNone/>
            </a:pPr>
            <a:r>
              <a:rPr lang="fr-FR" sz="1800" b="1"/>
              <a:t>4. </a:t>
            </a:r>
            <a:r>
              <a:rPr lang="en-US" sz="1800" b="1"/>
              <a:t>I do not use </a:t>
            </a:r>
            <a:r>
              <a:rPr lang="en-US" sz="1800"/>
              <a:t>any communication system while driving, such as phone, walkie-talkie and radio, even with hands-free kit.</a:t>
            </a:r>
            <a:endParaRPr lang="fr-FR" sz="1800">
              <a:cs typeface="Arial" panose="020B0604020202020204"/>
            </a:endParaRPr>
          </a:p>
        </p:txBody>
      </p:sp>
      <p:sp>
        <p:nvSpPr>
          <p:cNvPr id="15" name="Rectangle : coins arrondis 26">
            <a:extLst>
              <a:ext uri="{FF2B5EF4-FFF2-40B4-BE49-F238E27FC236}">
                <a16:creationId xmlns:a16="http://schemas.microsoft.com/office/drawing/2014/main" id="{4A0C4CFF-2ADA-412A-8877-5265CF20B21F}"/>
              </a:ext>
            </a:extLst>
          </p:cNvPr>
          <p:cNvSpPr/>
          <p:nvPr/>
        </p:nvSpPr>
        <p:spPr>
          <a:xfrm>
            <a:off x="6216243" y="2091392"/>
            <a:ext cx="5417196" cy="3915869"/>
          </a:xfrm>
          <a:prstGeom prst="roundRect">
            <a:avLst>
              <a:gd name="adj" fmla="val 5701"/>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0D78C2-6D7A-4532-9DE3-8991E44AC5E6}"/>
              </a:ext>
            </a:extLst>
          </p:cNvPr>
          <p:cNvSpPr txBox="1"/>
          <p:nvPr/>
        </p:nvSpPr>
        <p:spPr>
          <a:xfrm>
            <a:off x="7031217" y="2433000"/>
            <a:ext cx="2043186" cy="215444"/>
          </a:xfrm>
          <a:prstGeom prst="rect">
            <a:avLst/>
          </a:prstGeom>
          <a:noFill/>
        </p:spPr>
        <p:txBody>
          <a:bodyPr wrap="square" lIns="0" tIns="0" rIns="0" bIns="0" rtlCol="0">
            <a:spAutoFit/>
          </a:bodyPr>
          <a:lstStyle/>
          <a:p>
            <a:r>
              <a:rPr lang="fr-FR" sz="1400" b="1">
                <a:solidFill>
                  <a:srgbClr val="BDCC00"/>
                </a:solidFill>
                <a:cs typeface="Arial" panose="020B0604020202020204"/>
              </a:rPr>
              <a:t>GOOD PRACTICES</a:t>
            </a:r>
            <a:endParaRPr lang="fr-FR" sz="1400">
              <a:solidFill>
                <a:srgbClr val="BDCC00"/>
              </a:solidFill>
            </a:endParaRPr>
          </a:p>
        </p:txBody>
      </p:sp>
      <p:sp>
        <p:nvSpPr>
          <p:cNvPr id="18" name="ZoneTexte 17">
            <a:extLst>
              <a:ext uri="{FF2B5EF4-FFF2-40B4-BE49-F238E27FC236}">
                <a16:creationId xmlns:a16="http://schemas.microsoft.com/office/drawing/2014/main" id="{0CA8C296-7CAB-4C60-99E0-C1A6F5030CF3}"/>
              </a:ext>
            </a:extLst>
          </p:cNvPr>
          <p:cNvSpPr txBox="1"/>
          <p:nvPr/>
        </p:nvSpPr>
        <p:spPr>
          <a:xfrm>
            <a:off x="6445727" y="2870095"/>
            <a:ext cx="4920612" cy="2677656"/>
          </a:xfrm>
          <a:prstGeom prst="rect">
            <a:avLst/>
          </a:prstGeom>
          <a:noFill/>
        </p:spPr>
        <p:txBody>
          <a:bodyPr wrap="square">
            <a:spAutoFit/>
          </a:bodyPr>
          <a:lstStyle/>
          <a:p>
            <a:pPr algn="just">
              <a:buClr>
                <a:srgbClr val="BDCC00"/>
              </a:buClr>
            </a:pPr>
            <a:r>
              <a:rPr lang="en-US" sz="1200">
                <a:solidFill>
                  <a:srgbClr val="BDCC00"/>
                </a:solidFill>
              </a:rPr>
              <a:t>Before departure:</a:t>
            </a:r>
          </a:p>
          <a:p>
            <a:pPr marL="285750" indent="-285750" algn="just">
              <a:buClr>
                <a:srgbClr val="BDCC00"/>
              </a:buClr>
              <a:buFont typeface="Wingdings" panose="05000000000000000000" pitchFamily="2" charset="2"/>
              <a:buChar char="§"/>
            </a:pPr>
            <a:r>
              <a:rPr lang="en-US" sz="1200">
                <a:solidFill>
                  <a:srgbClr val="BDCC00"/>
                </a:solidFill>
              </a:rPr>
              <a:t>I make all my adjustments (mirrors, seat adjustment, ...),</a:t>
            </a:r>
          </a:p>
          <a:p>
            <a:pPr marL="285750" indent="-285750" algn="just">
              <a:buClr>
                <a:srgbClr val="BDCC00"/>
              </a:buClr>
              <a:buFont typeface="Wingdings" panose="05000000000000000000" pitchFamily="2" charset="2"/>
              <a:buChar char="§"/>
            </a:pPr>
            <a:r>
              <a:rPr lang="en-US" sz="1200">
                <a:solidFill>
                  <a:srgbClr val="BDCC00"/>
                </a:solidFill>
              </a:rPr>
              <a:t>I program my GPS,</a:t>
            </a:r>
          </a:p>
          <a:p>
            <a:pPr marL="285750" indent="-285750" algn="just">
              <a:buClr>
                <a:srgbClr val="BDCC00"/>
              </a:buClr>
              <a:buFont typeface="Wingdings" panose="05000000000000000000" pitchFamily="2" charset="2"/>
              <a:buChar char="§"/>
            </a:pPr>
            <a:r>
              <a:rPr lang="en-US" sz="1200">
                <a:solidFill>
                  <a:srgbClr val="BDCC00"/>
                </a:solidFill>
              </a:rPr>
              <a:t>I put my phone on "Do not disturb" mode and place it out of reach,</a:t>
            </a:r>
          </a:p>
          <a:p>
            <a:pPr marL="285750" indent="-285750" algn="just">
              <a:buClr>
                <a:srgbClr val="BDCC00"/>
              </a:buClr>
              <a:buFont typeface="Wingdings" panose="05000000000000000000" pitchFamily="2" charset="2"/>
              <a:buChar char="§"/>
            </a:pPr>
            <a:r>
              <a:rPr lang="en-US" sz="1200">
                <a:solidFill>
                  <a:srgbClr val="BDCC00"/>
                </a:solidFill>
              </a:rPr>
              <a:t>I make sure that the equipment and objects in the passenger compartment are stowed or secured.</a:t>
            </a:r>
          </a:p>
          <a:p>
            <a:pPr algn="just">
              <a:buClr>
                <a:srgbClr val="BDCC00"/>
              </a:buClr>
            </a:pPr>
            <a:endParaRPr lang="en-US" sz="1200">
              <a:solidFill>
                <a:srgbClr val="BDCC00"/>
              </a:solidFill>
            </a:endParaRPr>
          </a:p>
          <a:p>
            <a:pPr algn="just">
              <a:buClr>
                <a:srgbClr val="BDCC00"/>
              </a:buClr>
            </a:pPr>
            <a:r>
              <a:rPr lang="en-US" sz="1200">
                <a:solidFill>
                  <a:srgbClr val="BDCC00"/>
                </a:solidFill>
              </a:rPr>
              <a:t>When driving :</a:t>
            </a:r>
          </a:p>
          <a:p>
            <a:pPr marL="285750" indent="-285750" algn="just">
              <a:buClr>
                <a:srgbClr val="BDCC00"/>
              </a:buClr>
              <a:buFont typeface="Wingdings" panose="05000000000000000000" pitchFamily="2" charset="2"/>
              <a:buChar char="§"/>
            </a:pPr>
            <a:r>
              <a:rPr lang="en-US" sz="1200">
                <a:solidFill>
                  <a:srgbClr val="BDCC00"/>
                </a:solidFill>
              </a:rPr>
              <a:t>I keep my eyes on the road,</a:t>
            </a:r>
          </a:p>
          <a:p>
            <a:pPr marL="285750" indent="-285750" algn="just">
              <a:buClr>
                <a:srgbClr val="BDCC00"/>
              </a:buClr>
              <a:buFont typeface="Wingdings" panose="05000000000000000000" pitchFamily="2" charset="2"/>
              <a:buChar char="§"/>
            </a:pPr>
            <a:r>
              <a:rPr lang="en-US" sz="1200">
                <a:solidFill>
                  <a:srgbClr val="BDCC00"/>
                </a:solidFill>
              </a:rPr>
              <a:t>I do not reach for any device or object,</a:t>
            </a:r>
          </a:p>
          <a:p>
            <a:pPr marL="285750" indent="-285750" algn="just">
              <a:buClr>
                <a:srgbClr val="BDCC00"/>
              </a:buClr>
              <a:buFont typeface="Wingdings" panose="05000000000000000000" pitchFamily="2" charset="2"/>
              <a:buChar char="§"/>
            </a:pPr>
            <a:r>
              <a:rPr lang="en-US" sz="1200">
                <a:solidFill>
                  <a:srgbClr val="BDCC00"/>
                </a:solidFill>
              </a:rPr>
              <a:t>If necessary, I stop in a safe place, especially for :</a:t>
            </a:r>
          </a:p>
          <a:p>
            <a:pPr marL="742950" lvl="1" indent="-285750" algn="just">
              <a:buClr>
                <a:srgbClr val="BDCC00"/>
              </a:buClr>
              <a:buFont typeface="Wingdings" panose="05000000000000000000" pitchFamily="2" charset="2"/>
              <a:buChar char="§"/>
            </a:pPr>
            <a:r>
              <a:rPr lang="en-US" sz="1200">
                <a:solidFill>
                  <a:srgbClr val="BDCC00"/>
                </a:solidFill>
              </a:rPr>
              <a:t>any emergency,</a:t>
            </a:r>
          </a:p>
          <a:p>
            <a:pPr marL="742950" lvl="1" indent="-285750" algn="just">
              <a:buClr>
                <a:srgbClr val="BDCC00"/>
              </a:buClr>
              <a:buFont typeface="Wingdings" panose="05000000000000000000" pitchFamily="2" charset="2"/>
              <a:buChar char="§"/>
            </a:pPr>
            <a:r>
              <a:rPr lang="en-US" sz="1200">
                <a:solidFill>
                  <a:srgbClr val="BDCC00"/>
                </a:solidFill>
              </a:rPr>
              <a:t>making a call,</a:t>
            </a:r>
          </a:p>
          <a:p>
            <a:pPr marL="742950" lvl="1" indent="-285750" algn="just">
              <a:buClr>
                <a:srgbClr val="BDCC00"/>
              </a:buClr>
              <a:buFont typeface="Wingdings" panose="05000000000000000000" pitchFamily="2" charset="2"/>
              <a:buChar char="§"/>
            </a:pPr>
            <a:r>
              <a:rPr lang="en-US" sz="1200">
                <a:solidFill>
                  <a:srgbClr val="BDCC00"/>
                </a:solidFill>
              </a:rPr>
              <a:t>changing the route on my GPS. </a:t>
            </a:r>
          </a:p>
        </p:txBody>
      </p:sp>
      <p:sp>
        <p:nvSpPr>
          <p:cNvPr id="39" name="Rectangle : coins arrondis 26">
            <a:extLst>
              <a:ext uri="{FF2B5EF4-FFF2-40B4-BE49-F238E27FC236}">
                <a16:creationId xmlns:a16="http://schemas.microsoft.com/office/drawing/2014/main" id="{2546C673-307B-47E3-BC04-8670D7CCF772}"/>
              </a:ext>
            </a:extLst>
          </p:cNvPr>
          <p:cNvSpPr/>
          <p:nvPr/>
        </p:nvSpPr>
        <p:spPr>
          <a:xfrm>
            <a:off x="532283" y="2091392"/>
            <a:ext cx="5482412" cy="3915869"/>
          </a:xfrm>
          <a:prstGeom prst="roundRect">
            <a:avLst>
              <a:gd name="adj" fmla="val 5182"/>
            </a:avLst>
          </a:prstGeom>
          <a:noFill/>
          <a:ln>
            <a:solidFill>
              <a:srgbClr val="BD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Text Placeholder 1">
            <a:extLst>
              <a:ext uri="{FF2B5EF4-FFF2-40B4-BE49-F238E27FC236}">
                <a16:creationId xmlns:a16="http://schemas.microsoft.com/office/drawing/2014/main" id="{3D2DB712-EFBB-4FA2-B54B-3F0D8DCDF5C2}"/>
              </a:ext>
            </a:extLst>
          </p:cNvPr>
          <p:cNvSpPr txBox="1">
            <a:spLocks/>
          </p:cNvSpPr>
          <p:nvPr/>
        </p:nvSpPr>
        <p:spPr>
          <a:xfrm>
            <a:off x="2077010" y="4897392"/>
            <a:ext cx="3600000" cy="369512"/>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B3D234"/>
              </a:buClr>
              <a:buNone/>
            </a:pPr>
            <a:endParaRPr lang="fr-FR" sz="1300">
              <a:solidFill>
                <a:srgbClr val="B3D234"/>
              </a:solidFill>
            </a:endParaRPr>
          </a:p>
        </p:txBody>
      </p:sp>
      <p:sp>
        <p:nvSpPr>
          <p:cNvPr id="23" name="Title 2">
            <a:extLst>
              <a:ext uri="{FF2B5EF4-FFF2-40B4-BE49-F238E27FC236}">
                <a16:creationId xmlns:a16="http://schemas.microsoft.com/office/drawing/2014/main" id="{E62AC852-DEE5-EB45-BD9D-1E2F7C459A68}"/>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GOOD PRACTICE</a:t>
            </a:r>
          </a:p>
        </p:txBody>
      </p:sp>
      <p:pic>
        <p:nvPicPr>
          <p:cNvPr id="24" name="Image 23">
            <a:extLst>
              <a:ext uri="{FF2B5EF4-FFF2-40B4-BE49-F238E27FC236}">
                <a16:creationId xmlns:a16="http://schemas.microsoft.com/office/drawing/2014/main" id="{7E4B12B4-DE9C-A948-99A5-2CD518D68A23}"/>
              </a:ext>
            </a:extLst>
          </p:cNvPr>
          <p:cNvPicPr>
            <a:picLocks noChangeAspect="1"/>
          </p:cNvPicPr>
          <p:nvPr/>
        </p:nvPicPr>
        <p:blipFill>
          <a:blip r:embed="rId3"/>
          <a:stretch>
            <a:fillRect/>
          </a:stretch>
        </p:blipFill>
        <p:spPr>
          <a:xfrm>
            <a:off x="4236019" y="436029"/>
            <a:ext cx="237187" cy="221583"/>
          </a:xfrm>
          <a:prstGeom prst="rect">
            <a:avLst/>
          </a:prstGeom>
        </p:spPr>
      </p:pic>
      <p:cxnSp>
        <p:nvCxnSpPr>
          <p:cNvPr id="27" name="Connecteur droit 26">
            <a:extLst>
              <a:ext uri="{FF2B5EF4-FFF2-40B4-BE49-F238E27FC236}">
                <a16:creationId xmlns:a16="http://schemas.microsoft.com/office/drawing/2014/main" id="{70646762-C7A0-3A47-9998-BCF8C16BBE69}"/>
              </a:ext>
            </a:extLst>
          </p:cNvPr>
          <p:cNvCxnSpPr>
            <a:cxnSpLocks/>
          </p:cNvCxnSpPr>
          <p:nvPr/>
        </p:nvCxnSpPr>
        <p:spPr>
          <a:xfrm flipV="1">
            <a:off x="532283" y="1344622"/>
            <a:ext cx="9373596" cy="2761"/>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E6A344F4-B6AD-1142-B034-3D3EDADD43AA}"/>
              </a:ext>
            </a:extLst>
          </p:cNvPr>
          <p:cNvSpPr txBox="1"/>
          <p:nvPr/>
        </p:nvSpPr>
        <p:spPr>
          <a:xfrm>
            <a:off x="797133" y="2297957"/>
            <a:ext cx="4988078" cy="332398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DISTRACTED DRIVING</a:t>
            </a:r>
          </a:p>
          <a:p>
            <a:r>
              <a:rPr lang="en-US" sz="1200"/>
              <a:t>Distracted driving is the diversion of attention from the activities necessary for safe driving to another activity.</a:t>
            </a:r>
          </a:p>
          <a:p>
            <a:endParaRPr lang="fr-FR" sz="1200"/>
          </a:p>
          <a:p>
            <a:pPr>
              <a:lnSpc>
                <a:spcPct val="150000"/>
              </a:lnSpc>
              <a:spcAft>
                <a:spcPts val="600"/>
              </a:spcAft>
            </a:pPr>
            <a:r>
              <a:rPr lang="fr-FR" sz="1400" b="1">
                <a:solidFill>
                  <a:srgbClr val="BDCC00"/>
                </a:solidFill>
              </a:rPr>
              <a:t>CONSEQUENCES</a:t>
            </a:r>
            <a:endParaRPr lang="fr-FR" sz="1600" b="1">
              <a:solidFill>
                <a:srgbClr val="BDCC00"/>
              </a:solidFill>
              <a:cs typeface="Arial" panose="020B0604020202020204"/>
            </a:endParaRPr>
          </a:p>
          <a:p>
            <a:pPr marL="285750" indent="-285750" algn="just">
              <a:buClr>
                <a:srgbClr val="BDCC00"/>
              </a:buClr>
              <a:buSzPct val="100000"/>
              <a:buFont typeface="Wingdings" panose="05000000000000000000" pitchFamily="2" charset="2"/>
              <a:buChar char="§"/>
            </a:pPr>
            <a:r>
              <a:rPr lang="fr-FR" sz="1200" err="1"/>
              <a:t>Slowing</a:t>
            </a:r>
            <a:r>
              <a:rPr lang="fr-FR" sz="1200"/>
              <a:t> of </a:t>
            </a:r>
            <a:r>
              <a:rPr lang="fr-FR" sz="1200" err="1"/>
              <a:t>reaction</a:t>
            </a:r>
            <a:r>
              <a:rPr lang="fr-FR" sz="1200"/>
              <a:t> time.</a:t>
            </a:r>
          </a:p>
          <a:p>
            <a:pPr marL="285750" indent="-285750" algn="just">
              <a:buClr>
                <a:srgbClr val="BDCC00"/>
              </a:buClr>
              <a:buSzPct val="100000"/>
              <a:buFont typeface="Wingdings" panose="05000000000000000000" pitchFamily="2" charset="2"/>
              <a:buChar char="§"/>
            </a:pPr>
            <a:r>
              <a:rPr lang="en-US" sz="1200"/>
              <a:t>Reduced field of vision.</a:t>
            </a:r>
          </a:p>
          <a:p>
            <a:pPr marL="285750" indent="-285750" algn="just">
              <a:buClr>
                <a:srgbClr val="BDCC00"/>
              </a:buClr>
              <a:buSzPct val="100000"/>
              <a:buFont typeface="Wingdings" panose="05000000000000000000" pitchFamily="2" charset="2"/>
              <a:buChar char="§"/>
            </a:pPr>
            <a:r>
              <a:rPr lang="fr-FR" sz="1200" err="1"/>
              <a:t>Impaired</a:t>
            </a:r>
            <a:r>
              <a:rPr lang="fr-FR" sz="1200"/>
              <a:t> </a:t>
            </a:r>
            <a:r>
              <a:rPr lang="fr-FR" sz="1200" err="1"/>
              <a:t>judgment</a:t>
            </a:r>
            <a:r>
              <a:rPr lang="fr-FR" sz="1200"/>
              <a:t>.</a:t>
            </a:r>
          </a:p>
          <a:p>
            <a:pPr marL="285750" indent="-285750" algn="just">
              <a:buClr>
                <a:srgbClr val="B3D234"/>
              </a:buClr>
              <a:buSzPct val="100000"/>
              <a:buFont typeface="Wingdings" panose="05000000000000000000" pitchFamily="2" charset="2"/>
              <a:buChar char="§"/>
            </a:pPr>
            <a:endParaRPr lang="fr-FR" sz="1200"/>
          </a:p>
          <a:p>
            <a:pPr>
              <a:lnSpc>
                <a:spcPct val="150000"/>
              </a:lnSpc>
              <a:spcAft>
                <a:spcPts val="600"/>
              </a:spcAft>
            </a:pPr>
            <a:r>
              <a:rPr lang="fr-FR" sz="1400" b="1">
                <a:solidFill>
                  <a:srgbClr val="BDCC00"/>
                </a:solidFill>
              </a:rPr>
              <a:t>IN FIGURES</a:t>
            </a:r>
            <a:endParaRPr lang="fr-FR" sz="1600" b="1">
              <a:solidFill>
                <a:srgbClr val="BDCC00"/>
              </a:solidFill>
              <a:cs typeface="Arial" panose="020B0604020202020204"/>
            </a:endParaRPr>
          </a:p>
          <a:p>
            <a:pPr marL="285750" indent="-285750" algn="just">
              <a:buClr>
                <a:srgbClr val="BDCC00"/>
              </a:buClr>
              <a:buSzPct val="100000"/>
              <a:buFont typeface="Wingdings" panose="05000000000000000000" pitchFamily="2" charset="2"/>
              <a:buChar char="§"/>
            </a:pPr>
            <a:r>
              <a:rPr lang="en-US" sz="1200"/>
              <a:t>Using a </a:t>
            </a:r>
            <a:r>
              <a:rPr lang="en-US" sz="1200" b="1"/>
              <a:t>phone</a:t>
            </a:r>
            <a:r>
              <a:rPr lang="en-US" sz="1200"/>
              <a:t> while driving increases the risk of an accident by </a:t>
            </a:r>
            <a:r>
              <a:rPr lang="en-US" sz="1400" b="1">
                <a:solidFill>
                  <a:srgbClr val="BDCC00"/>
                </a:solidFill>
              </a:rPr>
              <a:t>4</a:t>
            </a:r>
            <a:r>
              <a:rPr lang="fr-FR" sz="1200" b="1">
                <a:solidFill>
                  <a:srgbClr val="BDCC00"/>
                </a:solidFill>
              </a:rPr>
              <a:t>.</a:t>
            </a:r>
            <a:endParaRPr lang="fr-FR" sz="1200"/>
          </a:p>
          <a:p>
            <a:pPr marL="285750" indent="-285750" algn="just">
              <a:buClr>
                <a:srgbClr val="BDCC00"/>
              </a:buClr>
              <a:buSzPct val="100000"/>
              <a:buFont typeface="Wingdings" panose="05000000000000000000" pitchFamily="2" charset="2"/>
              <a:buChar char="§"/>
            </a:pPr>
            <a:r>
              <a:rPr lang="en-US" sz="1200"/>
              <a:t>Reading a </a:t>
            </a:r>
            <a:r>
              <a:rPr lang="en-US" sz="1200" b="1"/>
              <a:t>text message </a:t>
            </a:r>
            <a:r>
              <a:rPr lang="en-US" sz="1200"/>
              <a:t>while driving increases the risk of an accident by </a:t>
            </a:r>
            <a:r>
              <a:rPr lang="en-US" sz="1400" b="1">
                <a:solidFill>
                  <a:srgbClr val="BDCC00"/>
                </a:solidFill>
              </a:rPr>
              <a:t>23</a:t>
            </a:r>
            <a:r>
              <a:rPr lang="en-US" sz="1200"/>
              <a:t> times</a:t>
            </a:r>
            <a:r>
              <a:rPr lang="fr-FR" sz="1200"/>
              <a:t>.</a:t>
            </a:r>
          </a:p>
          <a:p>
            <a:pPr marL="285750" indent="-285750" algn="just">
              <a:buClr>
                <a:srgbClr val="BDCC00"/>
              </a:buClr>
              <a:buSzPct val="100000"/>
              <a:buFont typeface="Wingdings" panose="05000000000000000000" pitchFamily="2" charset="2"/>
              <a:buChar char="§"/>
            </a:pPr>
            <a:r>
              <a:rPr lang="en-US" sz="1200"/>
              <a:t>Distractions while driving cause </a:t>
            </a:r>
            <a:r>
              <a:rPr lang="en-US" sz="1400" b="1">
                <a:solidFill>
                  <a:srgbClr val="BDCC00"/>
                </a:solidFill>
              </a:rPr>
              <a:t>25%</a:t>
            </a:r>
            <a:r>
              <a:rPr lang="en-US" sz="1200"/>
              <a:t> of fatal road accidents.</a:t>
            </a:r>
            <a:endParaRPr lang="fr-FR" sz="1200"/>
          </a:p>
        </p:txBody>
      </p:sp>
      <p:pic>
        <p:nvPicPr>
          <p:cNvPr id="32" name="Image 31">
            <a:extLst>
              <a:ext uri="{FF2B5EF4-FFF2-40B4-BE49-F238E27FC236}">
                <a16:creationId xmlns:a16="http://schemas.microsoft.com/office/drawing/2014/main" id="{EBB968BF-03E2-B24B-8C45-6CDEE5F7AB9D}"/>
              </a:ext>
            </a:extLst>
          </p:cNvPr>
          <p:cNvPicPr>
            <a:picLocks noChangeAspect="1"/>
          </p:cNvPicPr>
          <p:nvPr/>
        </p:nvPicPr>
        <p:blipFill>
          <a:blip r:embed="rId4"/>
          <a:stretch>
            <a:fillRect/>
          </a:stretch>
        </p:blipFill>
        <p:spPr>
          <a:xfrm>
            <a:off x="6509120" y="2303209"/>
            <a:ext cx="393695" cy="416854"/>
          </a:xfrm>
          <a:prstGeom prst="rect">
            <a:avLst/>
          </a:prstGeom>
        </p:spPr>
      </p:pic>
      <p:sp>
        <p:nvSpPr>
          <p:cNvPr id="2" name="Rectangle à coins arrondis 41">
            <a:extLst>
              <a:ext uri="{FF2B5EF4-FFF2-40B4-BE49-F238E27FC236}">
                <a16:creationId xmlns:a16="http://schemas.microsoft.com/office/drawing/2014/main" id="{DDDBDECC-C1F0-333C-12C4-EFC361463D09}"/>
              </a:ext>
            </a:extLst>
          </p:cNvPr>
          <p:cNvSpPr/>
          <p:nvPr/>
        </p:nvSpPr>
        <p:spPr>
          <a:xfrm>
            <a:off x="7644631" y="6084720"/>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 name="ZoneTexte 2">
            <a:extLst>
              <a:ext uri="{FF2B5EF4-FFF2-40B4-BE49-F238E27FC236}">
                <a16:creationId xmlns:a16="http://schemas.microsoft.com/office/drawing/2014/main" id="{60EE16E6-8E43-4BDB-A8DE-237A01E8C53C}"/>
              </a:ext>
            </a:extLst>
          </p:cNvPr>
          <p:cNvSpPr txBox="1"/>
          <p:nvPr/>
        </p:nvSpPr>
        <p:spPr>
          <a:xfrm>
            <a:off x="7809744" y="6167583"/>
            <a:ext cx="2186143" cy="184666"/>
          </a:xfrm>
          <a:prstGeom prst="rect">
            <a:avLst/>
          </a:prstGeom>
          <a:noFill/>
        </p:spPr>
        <p:txBody>
          <a:bodyPr wrap="square" lIns="0" tIns="0" rIns="0" bIns="0" rtlCol="0">
            <a:spAutoFit/>
          </a:bodyPr>
          <a:lstStyle/>
          <a:p>
            <a:pPr algn="ctr"/>
            <a:r>
              <a:rPr lang="fr-FR" sz="1200">
                <a:solidFill>
                  <a:schemeClr val="bg1"/>
                </a:solidFill>
                <a:hlinkClick r:id="rId5" tooltip="REX requirement 2.4">
                  <a:extLst>
                    <a:ext uri="{A12FA001-AC4F-418D-AE19-62706E023703}">
                      <ahyp:hlinkClr xmlns:ahyp="http://schemas.microsoft.com/office/drawing/2018/hyperlinkcolor" val="tx"/>
                    </a:ext>
                  </a:extLst>
                </a:hlinkClick>
              </a:rPr>
              <a:t>Click </a:t>
            </a:r>
            <a:r>
              <a:rPr lang="fr-FR" sz="1200" err="1">
                <a:solidFill>
                  <a:schemeClr val="bg1"/>
                </a:solidFill>
                <a:hlinkClick r:id="rId5" tooltip="REX requirement 2.4">
                  <a:extLst>
                    <a:ext uri="{A12FA001-AC4F-418D-AE19-62706E023703}">
                      <ahyp:hlinkClr xmlns:ahyp="http://schemas.microsoft.com/office/drawing/2018/hyperlinkcolor" val="tx"/>
                    </a:ext>
                  </a:extLst>
                </a:hlinkClick>
              </a:rPr>
              <a:t>here</a:t>
            </a:r>
            <a:r>
              <a:rPr lang="fr-FR" sz="1200">
                <a:solidFill>
                  <a:schemeClr val="bg1"/>
                </a:solidFill>
                <a:hlinkClick r:id="rId5" tooltip="REX requirement 2.4">
                  <a:extLst>
                    <a:ext uri="{A12FA001-AC4F-418D-AE19-62706E023703}">
                      <ahyp:hlinkClr xmlns:ahyp="http://schemas.microsoft.com/office/drawing/2018/hyperlinkcolor" val="tx"/>
                    </a:ext>
                  </a:extLst>
                </a:hlinkClick>
              </a:rPr>
              <a:t> to </a:t>
            </a:r>
            <a:r>
              <a:rPr lang="fr-FR" sz="1200" err="1">
                <a:solidFill>
                  <a:schemeClr val="bg1"/>
                </a:solidFill>
                <a:hlinkClick r:id="rId5" tooltip="REX requirement 2.4">
                  <a:extLst>
                    <a:ext uri="{A12FA001-AC4F-418D-AE19-62706E023703}">
                      <ahyp:hlinkClr xmlns:ahyp="http://schemas.microsoft.com/office/drawing/2018/hyperlinkcolor" val="tx"/>
                    </a:ext>
                  </a:extLst>
                </a:hlinkClick>
              </a:rPr>
              <a:t>access</a:t>
            </a:r>
            <a:r>
              <a:rPr lang="fr-FR" sz="1200">
                <a:solidFill>
                  <a:schemeClr val="bg1"/>
                </a:solidFill>
                <a:hlinkClick r:id="rId5" tooltip="REX requirement 2.4">
                  <a:extLst>
                    <a:ext uri="{A12FA001-AC4F-418D-AE19-62706E023703}">
                      <ahyp:hlinkClr xmlns:ahyp="http://schemas.microsoft.com/office/drawing/2018/hyperlinkcolor" val="tx"/>
                    </a:ext>
                  </a:extLst>
                </a:hlinkClick>
              </a:rPr>
              <a:t> the REX</a:t>
            </a:r>
            <a:endParaRPr lang="en-US" sz="1200">
              <a:solidFill>
                <a:schemeClr val="bg1"/>
              </a:solidFill>
            </a:endParaRPr>
          </a:p>
        </p:txBody>
      </p:sp>
    </p:spTree>
    <p:extLst>
      <p:ext uri="{BB962C8B-B14F-4D97-AF65-F5344CB8AC3E}">
        <p14:creationId xmlns:p14="http://schemas.microsoft.com/office/powerpoint/2010/main" val="59433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4" y="13427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THE IMPORTANCE OF RESPECTING AUTHORISED DRIVING TIMES</a:t>
            </a:r>
            <a:endParaRPr lang="fr-FR" sz="1600" b="1">
              <a:solidFill>
                <a:srgbClr val="354D56"/>
              </a:solidFill>
            </a:endParaRPr>
          </a:p>
        </p:txBody>
      </p:sp>
      <p:sp>
        <p:nvSpPr>
          <p:cNvPr id="21" name="Text Placeholder 1">
            <a:extLst>
              <a:ext uri="{FF2B5EF4-FFF2-40B4-BE49-F238E27FC236}">
                <a16:creationId xmlns:a16="http://schemas.microsoft.com/office/drawing/2014/main" id="{3063159F-DA64-4B60-AC18-3E89BC7E20FF}"/>
              </a:ext>
            </a:extLst>
          </p:cNvPr>
          <p:cNvSpPr>
            <a:spLocks noGrp="1"/>
          </p:cNvSpPr>
          <p:nvPr>
            <p:ph type="body" sz="quarter" idx="13"/>
          </p:nvPr>
        </p:nvSpPr>
        <p:spPr>
          <a:xfrm>
            <a:off x="4507651" y="357648"/>
            <a:ext cx="8768999" cy="481849"/>
          </a:xfrm>
        </p:spPr>
        <p:txBody>
          <a:bodyPr vert="horz" lIns="91440" tIns="45720" rIns="91440" bIns="45720" rtlCol="0" anchor="t">
            <a:noAutofit/>
          </a:bodyPr>
          <a:lstStyle/>
          <a:p>
            <a:pPr marL="0" indent="0">
              <a:buNone/>
            </a:pPr>
            <a:r>
              <a:rPr lang="fr-FR" sz="1800" b="1"/>
              <a:t>5. </a:t>
            </a:r>
            <a:r>
              <a:rPr lang="en-US" sz="1800" b="1"/>
              <a:t>I respect </a:t>
            </a:r>
            <a:r>
              <a:rPr lang="en-US" sz="1800"/>
              <a:t>the </a:t>
            </a:r>
            <a:r>
              <a:rPr lang="en-US" sz="1800" err="1"/>
              <a:t>authorised</a:t>
            </a:r>
            <a:r>
              <a:rPr lang="en-US" sz="1800"/>
              <a:t> driving time.</a:t>
            </a:r>
            <a:endParaRPr lang="fr-FR" sz="1800">
              <a:cs typeface="Arial" panose="020B0604020202020204"/>
            </a:endParaRPr>
          </a:p>
        </p:txBody>
      </p:sp>
      <p:sp>
        <p:nvSpPr>
          <p:cNvPr id="10" name="Rectangle : coins arrondis 26">
            <a:extLst>
              <a:ext uri="{FF2B5EF4-FFF2-40B4-BE49-F238E27FC236}">
                <a16:creationId xmlns:a16="http://schemas.microsoft.com/office/drawing/2014/main" id="{9C57E5FC-7AF9-422A-9CA2-0262223A221B}"/>
              </a:ext>
            </a:extLst>
          </p:cNvPr>
          <p:cNvSpPr/>
          <p:nvPr/>
        </p:nvSpPr>
        <p:spPr>
          <a:xfrm>
            <a:off x="4381168" y="4156428"/>
            <a:ext cx="7252270" cy="2010692"/>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C4FC9202-4B64-4D93-8AC3-A856324857F7}"/>
              </a:ext>
            </a:extLst>
          </p:cNvPr>
          <p:cNvSpPr txBox="1"/>
          <p:nvPr/>
        </p:nvSpPr>
        <p:spPr>
          <a:xfrm>
            <a:off x="4513241" y="4835304"/>
            <a:ext cx="7110037" cy="1200329"/>
          </a:xfrm>
          <a:prstGeom prst="rect">
            <a:avLst/>
          </a:prstGeom>
          <a:noFill/>
        </p:spPr>
        <p:txBody>
          <a:bodyPr wrap="square">
            <a:spAutoFit/>
          </a:bodyPr>
          <a:lstStyle/>
          <a:p>
            <a:pPr marL="285750" indent="-285750" algn="just">
              <a:buClr>
                <a:srgbClr val="B3D234"/>
              </a:buClr>
              <a:buFont typeface="Wingdings" panose="05000000000000000000" pitchFamily="2" charset="2"/>
              <a:buChar char="§"/>
            </a:pPr>
            <a:r>
              <a:rPr lang="en-US" sz="1200">
                <a:solidFill>
                  <a:srgbClr val="BDCC00"/>
                </a:solidFill>
              </a:rPr>
              <a:t>Before leaving, I prepare my </a:t>
            </a:r>
            <a:r>
              <a:rPr lang="en-US" sz="1200" b="1">
                <a:solidFill>
                  <a:srgbClr val="BDCC00"/>
                </a:solidFill>
              </a:rPr>
              <a:t>journey</a:t>
            </a:r>
            <a:r>
              <a:rPr lang="en-US" sz="1200">
                <a:solidFill>
                  <a:srgbClr val="BDCC00"/>
                </a:solidFill>
              </a:rPr>
              <a:t> and identify </a:t>
            </a:r>
            <a:r>
              <a:rPr lang="en-US" sz="1200" b="1">
                <a:solidFill>
                  <a:srgbClr val="BDCC00"/>
                </a:solidFill>
              </a:rPr>
              <a:t>rest areas </a:t>
            </a:r>
            <a:r>
              <a:rPr lang="en-US" sz="1200">
                <a:solidFill>
                  <a:srgbClr val="BDCC00"/>
                </a:solidFill>
              </a:rPr>
              <a:t>to take breaks.</a:t>
            </a:r>
          </a:p>
          <a:p>
            <a:pPr marL="285750" indent="-285750" algn="just">
              <a:buClr>
                <a:srgbClr val="B3D234"/>
              </a:buClr>
              <a:buFont typeface="Wingdings" panose="05000000000000000000" pitchFamily="2" charset="2"/>
              <a:buChar char="§"/>
            </a:pPr>
            <a:r>
              <a:rPr lang="en-US" sz="1200">
                <a:solidFill>
                  <a:srgbClr val="BDCC00"/>
                </a:solidFill>
              </a:rPr>
              <a:t>I leave </a:t>
            </a:r>
            <a:r>
              <a:rPr lang="en-US" sz="1200" b="1">
                <a:solidFill>
                  <a:srgbClr val="BDCC00"/>
                </a:solidFill>
              </a:rPr>
              <a:t>rested</a:t>
            </a:r>
            <a:r>
              <a:rPr lang="en-US" sz="1200">
                <a:solidFill>
                  <a:srgbClr val="BDCC00"/>
                </a:solidFill>
              </a:rPr>
              <a:t> and </a:t>
            </a:r>
            <a:r>
              <a:rPr lang="en-US" sz="1200" b="1">
                <a:solidFill>
                  <a:srgbClr val="BDCC00"/>
                </a:solidFill>
              </a:rPr>
              <a:t>get enough sleep </a:t>
            </a:r>
            <a:r>
              <a:rPr lang="en-US" sz="1200">
                <a:solidFill>
                  <a:srgbClr val="BDCC00"/>
                </a:solidFill>
              </a:rPr>
              <a:t>(7 to 8 hours per night).</a:t>
            </a:r>
          </a:p>
          <a:p>
            <a:pPr marL="285750" indent="-285750" algn="just">
              <a:buClr>
                <a:srgbClr val="B3D234"/>
              </a:buClr>
              <a:buFont typeface="Wingdings" panose="05000000000000000000" pitchFamily="2" charset="2"/>
              <a:buChar char="§"/>
            </a:pPr>
            <a:r>
              <a:rPr lang="en-US" sz="1200">
                <a:solidFill>
                  <a:srgbClr val="BDCC00"/>
                </a:solidFill>
              </a:rPr>
              <a:t>I take a break at the </a:t>
            </a:r>
            <a:r>
              <a:rPr lang="en-US" sz="1200" b="1">
                <a:solidFill>
                  <a:srgbClr val="BDCC00"/>
                </a:solidFill>
              </a:rPr>
              <a:t>first signs of fatigue.</a:t>
            </a:r>
            <a:endParaRPr lang="en-US" sz="1200">
              <a:solidFill>
                <a:srgbClr val="BDCC00"/>
              </a:solidFill>
            </a:endParaRPr>
          </a:p>
          <a:p>
            <a:pPr marL="285750" indent="-285750" algn="just">
              <a:buClr>
                <a:srgbClr val="B3D234"/>
              </a:buClr>
              <a:buFont typeface="Wingdings" panose="05000000000000000000" pitchFamily="2" charset="2"/>
              <a:buChar char="§"/>
            </a:pPr>
            <a:r>
              <a:rPr lang="en-US" sz="1200">
                <a:solidFill>
                  <a:srgbClr val="BDCC00"/>
                </a:solidFill>
              </a:rPr>
              <a:t>I take a minimum </a:t>
            </a:r>
            <a:r>
              <a:rPr lang="en-US" sz="1200" b="1">
                <a:solidFill>
                  <a:srgbClr val="BDCC00"/>
                </a:solidFill>
              </a:rPr>
              <a:t>break</a:t>
            </a:r>
            <a:r>
              <a:rPr lang="en-US" sz="1200">
                <a:solidFill>
                  <a:srgbClr val="BDCC00"/>
                </a:solidFill>
              </a:rPr>
              <a:t> of:</a:t>
            </a:r>
          </a:p>
          <a:p>
            <a:pPr marL="742950" lvl="1" indent="-285750" algn="just">
              <a:buClr>
                <a:srgbClr val="B3D234"/>
              </a:buClr>
              <a:buFont typeface="Wingdings" panose="05000000000000000000" pitchFamily="2" charset="2"/>
              <a:buChar char="§"/>
            </a:pPr>
            <a:r>
              <a:rPr lang="en-US" sz="1200">
                <a:solidFill>
                  <a:srgbClr val="BDCC00"/>
                </a:solidFill>
              </a:rPr>
              <a:t>10 minutes every 2 hours of driving for light vehicles, </a:t>
            </a:r>
          </a:p>
          <a:p>
            <a:pPr marL="742950" lvl="1" indent="-285750" algn="just">
              <a:buClr>
                <a:srgbClr val="B3D234"/>
              </a:buClr>
              <a:buFont typeface="Wingdings" panose="05000000000000000000" pitchFamily="2" charset="2"/>
              <a:buChar char="§"/>
            </a:pPr>
            <a:r>
              <a:rPr lang="en-US" sz="1200">
                <a:solidFill>
                  <a:srgbClr val="BDCC00"/>
                </a:solidFill>
              </a:rPr>
              <a:t>30 minutes every 4.5 hours of driving for heavy vehicles. </a:t>
            </a:r>
            <a:endParaRPr lang="fr-FR" sz="1200">
              <a:solidFill>
                <a:srgbClr val="BDCC00"/>
              </a:solidFill>
            </a:endParaRPr>
          </a:p>
        </p:txBody>
      </p:sp>
      <p:sp>
        <p:nvSpPr>
          <p:cNvPr id="53" name="Rectangle : coins arrondis 26">
            <a:extLst>
              <a:ext uri="{FF2B5EF4-FFF2-40B4-BE49-F238E27FC236}">
                <a16:creationId xmlns:a16="http://schemas.microsoft.com/office/drawing/2014/main" id="{329E212F-9960-482C-97CE-1775BB11A27C}"/>
              </a:ext>
            </a:extLst>
          </p:cNvPr>
          <p:cNvSpPr/>
          <p:nvPr/>
        </p:nvSpPr>
        <p:spPr>
          <a:xfrm>
            <a:off x="483485" y="1914834"/>
            <a:ext cx="3600000" cy="4252286"/>
          </a:xfrm>
          <a:prstGeom prst="roundRect">
            <a:avLst>
              <a:gd name="adj" fmla="val 5305"/>
            </a:avLst>
          </a:prstGeom>
          <a:noFill/>
          <a:ln>
            <a:solidFill>
              <a:srgbClr val="BD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a:extLst>
              <a:ext uri="{FF2B5EF4-FFF2-40B4-BE49-F238E27FC236}">
                <a16:creationId xmlns:a16="http://schemas.microsoft.com/office/drawing/2014/main" id="{35067A2E-5DE8-4696-99E1-81535B401C84}"/>
              </a:ext>
            </a:extLst>
          </p:cNvPr>
          <p:cNvGrpSpPr/>
          <p:nvPr/>
        </p:nvGrpSpPr>
        <p:grpSpPr>
          <a:xfrm>
            <a:off x="669789" y="2110235"/>
            <a:ext cx="3451796" cy="3789744"/>
            <a:chOff x="519014" y="2117711"/>
            <a:chExt cx="3451796" cy="3789744"/>
          </a:xfrm>
        </p:grpSpPr>
        <p:sp>
          <p:nvSpPr>
            <p:cNvPr id="22" name="Text Placeholder 1">
              <a:extLst>
                <a:ext uri="{FF2B5EF4-FFF2-40B4-BE49-F238E27FC236}">
                  <a16:creationId xmlns:a16="http://schemas.microsoft.com/office/drawing/2014/main" id="{DB0812AD-4CA4-4AA7-B830-4271286040BF}"/>
                </a:ext>
              </a:extLst>
            </p:cNvPr>
            <p:cNvSpPr txBox="1">
              <a:spLocks/>
            </p:cNvSpPr>
            <p:nvPr/>
          </p:nvSpPr>
          <p:spPr>
            <a:xfrm>
              <a:off x="519014" y="2117711"/>
              <a:ext cx="3282179" cy="369512"/>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en-US" sz="1400" b="1">
                  <a:solidFill>
                    <a:srgbClr val="BDCC00"/>
                  </a:solidFill>
                </a:rPr>
                <a:t>EXAMPLES OF THE EFFECTS OF FATIGUE ON DRIVING</a:t>
              </a:r>
              <a:endParaRPr lang="fr-FR" sz="1300">
                <a:solidFill>
                  <a:srgbClr val="BDCC00"/>
                </a:solidFill>
              </a:endParaRPr>
            </a:p>
          </p:txBody>
        </p:sp>
        <p:grpSp>
          <p:nvGrpSpPr>
            <p:cNvPr id="44" name="Groupe 43">
              <a:extLst>
                <a:ext uri="{FF2B5EF4-FFF2-40B4-BE49-F238E27FC236}">
                  <a16:creationId xmlns:a16="http://schemas.microsoft.com/office/drawing/2014/main" id="{1088AC7C-3C9B-4D75-A9A9-5DEE955E8E71}"/>
                </a:ext>
              </a:extLst>
            </p:cNvPr>
            <p:cNvGrpSpPr/>
            <p:nvPr/>
          </p:nvGrpSpPr>
          <p:grpSpPr>
            <a:xfrm>
              <a:off x="580423" y="2885735"/>
              <a:ext cx="3390387" cy="3021720"/>
              <a:chOff x="580423" y="2885735"/>
              <a:chExt cx="3390387" cy="3021720"/>
            </a:xfrm>
          </p:grpSpPr>
          <p:pic>
            <p:nvPicPr>
              <p:cNvPr id="18" name="Image 17">
                <a:extLst>
                  <a:ext uri="{FF2B5EF4-FFF2-40B4-BE49-F238E27FC236}">
                    <a16:creationId xmlns:a16="http://schemas.microsoft.com/office/drawing/2014/main" id="{5599E60F-261B-40DD-AFDB-180CDF1F4E56}"/>
                  </a:ext>
                </a:extLst>
              </p:cNvPr>
              <p:cNvPicPr>
                <a:picLocks noChangeAspect="1"/>
              </p:cNvPicPr>
              <p:nvPr/>
            </p:nvPicPr>
            <p:blipFill rotWithShape="1">
              <a:blip r:embed="rId3"/>
              <a:srcRect l="9223" t="52827" r="17712" b="12783"/>
              <a:stretch/>
            </p:blipFill>
            <p:spPr>
              <a:xfrm>
                <a:off x="580424" y="5292985"/>
                <a:ext cx="619058" cy="614470"/>
              </a:xfrm>
              <a:prstGeom prst="ellipse">
                <a:avLst/>
              </a:prstGeom>
            </p:spPr>
          </p:pic>
          <p:pic>
            <p:nvPicPr>
              <p:cNvPr id="24" name="Image 23">
                <a:extLst>
                  <a:ext uri="{FF2B5EF4-FFF2-40B4-BE49-F238E27FC236}">
                    <a16:creationId xmlns:a16="http://schemas.microsoft.com/office/drawing/2014/main" id="{86B8FB51-8F81-423E-8A58-71795BE767CF}"/>
                  </a:ext>
                </a:extLst>
              </p:cNvPr>
              <p:cNvPicPr>
                <a:picLocks noChangeAspect="1"/>
              </p:cNvPicPr>
              <p:nvPr/>
            </p:nvPicPr>
            <p:blipFill rotWithShape="1">
              <a:blip r:embed="rId4"/>
              <a:srcRect l="31879" t="49961" r="30306" b="21510"/>
              <a:stretch/>
            </p:blipFill>
            <p:spPr>
              <a:xfrm>
                <a:off x="580424" y="2885735"/>
                <a:ext cx="618934" cy="611914"/>
              </a:xfrm>
              <a:prstGeom prst="ellipse">
                <a:avLst/>
              </a:prstGeom>
            </p:spPr>
          </p:pic>
          <p:pic>
            <p:nvPicPr>
              <p:cNvPr id="37" name="Image 36">
                <a:extLst>
                  <a:ext uri="{FF2B5EF4-FFF2-40B4-BE49-F238E27FC236}">
                    <a16:creationId xmlns:a16="http://schemas.microsoft.com/office/drawing/2014/main" id="{3BBF1CB3-EF50-437E-8A68-68F4EAD71A96}"/>
                  </a:ext>
                </a:extLst>
              </p:cNvPr>
              <p:cNvPicPr>
                <a:picLocks noChangeAspect="1"/>
              </p:cNvPicPr>
              <p:nvPr/>
            </p:nvPicPr>
            <p:blipFill rotWithShape="1">
              <a:blip r:embed="rId4"/>
              <a:srcRect l="31633" t="4012" r="30245" b="67280"/>
              <a:stretch/>
            </p:blipFill>
            <p:spPr>
              <a:xfrm>
                <a:off x="580424" y="3690292"/>
                <a:ext cx="618934" cy="610766"/>
              </a:xfrm>
              <a:prstGeom prst="ellipse">
                <a:avLst/>
              </a:prstGeom>
            </p:spPr>
          </p:pic>
          <p:pic>
            <p:nvPicPr>
              <p:cNvPr id="38" name="Image 37">
                <a:extLst>
                  <a:ext uri="{FF2B5EF4-FFF2-40B4-BE49-F238E27FC236}">
                    <a16:creationId xmlns:a16="http://schemas.microsoft.com/office/drawing/2014/main" id="{9F43C8D4-07DA-4072-985B-755B01197CF9}"/>
                  </a:ext>
                </a:extLst>
              </p:cNvPr>
              <p:cNvPicPr>
                <a:picLocks noChangeAspect="1"/>
              </p:cNvPicPr>
              <p:nvPr/>
            </p:nvPicPr>
            <p:blipFill rotWithShape="1">
              <a:blip r:embed="rId3"/>
              <a:srcRect l="8941" t="5654" r="17993" b="59957"/>
              <a:stretch/>
            </p:blipFill>
            <p:spPr>
              <a:xfrm>
                <a:off x="580423" y="4494315"/>
                <a:ext cx="618935" cy="614346"/>
              </a:xfrm>
              <a:prstGeom prst="ellipse">
                <a:avLst/>
              </a:prstGeom>
            </p:spPr>
          </p:pic>
          <p:sp>
            <p:nvSpPr>
              <p:cNvPr id="40" name="ZoneTexte 39">
                <a:extLst>
                  <a:ext uri="{FF2B5EF4-FFF2-40B4-BE49-F238E27FC236}">
                    <a16:creationId xmlns:a16="http://schemas.microsoft.com/office/drawing/2014/main" id="{9FB9D144-94A0-4BB4-88D9-3BCE50A7EE22}"/>
                  </a:ext>
                </a:extLst>
              </p:cNvPr>
              <p:cNvSpPr txBox="1"/>
              <p:nvPr/>
            </p:nvSpPr>
            <p:spPr>
              <a:xfrm>
                <a:off x="1323659" y="5451198"/>
                <a:ext cx="1516178" cy="276999"/>
              </a:xfrm>
              <a:prstGeom prst="rect">
                <a:avLst/>
              </a:prstGeom>
              <a:noFill/>
            </p:spPr>
            <p:txBody>
              <a:bodyPr wrap="square">
                <a:spAutoFit/>
              </a:bodyPr>
              <a:lstStyle/>
              <a:p>
                <a:pPr>
                  <a:buClr>
                    <a:srgbClr val="B3D234"/>
                  </a:buClr>
                </a:pPr>
                <a:r>
                  <a:rPr lang="fr-FR" sz="1200" err="1"/>
                  <a:t>Drowsiness</a:t>
                </a:r>
                <a:endParaRPr lang="fr-FR" sz="1200"/>
              </a:p>
            </p:txBody>
          </p:sp>
          <p:sp>
            <p:nvSpPr>
              <p:cNvPr id="41" name="ZoneTexte 40">
                <a:extLst>
                  <a:ext uri="{FF2B5EF4-FFF2-40B4-BE49-F238E27FC236}">
                    <a16:creationId xmlns:a16="http://schemas.microsoft.com/office/drawing/2014/main" id="{68035FA5-884B-4CC4-9705-AFF28C18BCBF}"/>
                  </a:ext>
                </a:extLst>
              </p:cNvPr>
              <p:cNvSpPr txBox="1"/>
              <p:nvPr/>
            </p:nvSpPr>
            <p:spPr>
              <a:xfrm>
                <a:off x="1321512" y="4639089"/>
                <a:ext cx="1516178" cy="276999"/>
              </a:xfrm>
              <a:prstGeom prst="rect">
                <a:avLst/>
              </a:prstGeom>
              <a:noFill/>
            </p:spPr>
            <p:txBody>
              <a:bodyPr wrap="square">
                <a:spAutoFit/>
              </a:bodyPr>
              <a:lstStyle/>
              <a:p>
                <a:pPr>
                  <a:buClr>
                    <a:srgbClr val="B3D234"/>
                  </a:buClr>
                </a:pPr>
                <a:r>
                  <a:rPr lang="fr-FR" sz="1200" err="1"/>
                  <a:t>Microsleeps</a:t>
                </a:r>
                <a:endParaRPr lang="fr-FR" sz="1200"/>
              </a:p>
            </p:txBody>
          </p:sp>
          <p:sp>
            <p:nvSpPr>
              <p:cNvPr id="42" name="ZoneTexte 41">
                <a:extLst>
                  <a:ext uri="{FF2B5EF4-FFF2-40B4-BE49-F238E27FC236}">
                    <a16:creationId xmlns:a16="http://schemas.microsoft.com/office/drawing/2014/main" id="{5EF92A4A-B790-44E3-9BB8-74A01C491F7E}"/>
                  </a:ext>
                </a:extLst>
              </p:cNvPr>
              <p:cNvSpPr txBox="1"/>
              <p:nvPr/>
            </p:nvSpPr>
            <p:spPr>
              <a:xfrm>
                <a:off x="1318082" y="3051535"/>
                <a:ext cx="2244288" cy="276999"/>
              </a:xfrm>
              <a:prstGeom prst="rect">
                <a:avLst/>
              </a:prstGeom>
              <a:noFill/>
            </p:spPr>
            <p:txBody>
              <a:bodyPr wrap="square">
                <a:spAutoFit/>
              </a:bodyPr>
              <a:lstStyle/>
              <a:p>
                <a:pPr>
                  <a:buClr>
                    <a:srgbClr val="B3D234"/>
                  </a:buClr>
                </a:pPr>
                <a:r>
                  <a:rPr lang="fr-FR" sz="1200" err="1"/>
                  <a:t>Reduced</a:t>
                </a:r>
                <a:r>
                  <a:rPr lang="fr-FR" sz="1200"/>
                  <a:t> vigilance</a:t>
                </a:r>
              </a:p>
            </p:txBody>
          </p:sp>
          <p:sp>
            <p:nvSpPr>
              <p:cNvPr id="43" name="ZoneTexte 42">
                <a:extLst>
                  <a:ext uri="{FF2B5EF4-FFF2-40B4-BE49-F238E27FC236}">
                    <a16:creationId xmlns:a16="http://schemas.microsoft.com/office/drawing/2014/main" id="{BAA2DA35-7C4D-4C9F-8196-74B0A416FAD7}"/>
                  </a:ext>
                </a:extLst>
              </p:cNvPr>
              <p:cNvSpPr txBox="1"/>
              <p:nvPr/>
            </p:nvSpPr>
            <p:spPr>
              <a:xfrm>
                <a:off x="1319147" y="3787483"/>
                <a:ext cx="2651663" cy="461665"/>
              </a:xfrm>
              <a:prstGeom prst="rect">
                <a:avLst/>
              </a:prstGeom>
              <a:noFill/>
            </p:spPr>
            <p:txBody>
              <a:bodyPr wrap="square">
                <a:spAutoFit/>
              </a:bodyPr>
              <a:lstStyle/>
              <a:p>
                <a:pPr>
                  <a:buClr>
                    <a:srgbClr val="B3D234"/>
                  </a:buClr>
                </a:pPr>
                <a:r>
                  <a:rPr lang="en-US" sz="1200"/>
                  <a:t>Difficulty driving in a straight line and at a constant speed</a:t>
                </a:r>
                <a:endParaRPr lang="fr-FR" sz="1200"/>
              </a:p>
            </p:txBody>
          </p:sp>
        </p:grpSp>
      </p:grpSp>
      <p:grpSp>
        <p:nvGrpSpPr>
          <p:cNvPr id="63" name="Groupe 62">
            <a:extLst>
              <a:ext uri="{FF2B5EF4-FFF2-40B4-BE49-F238E27FC236}">
                <a16:creationId xmlns:a16="http://schemas.microsoft.com/office/drawing/2014/main" id="{28A5571F-37EC-4344-A767-55BC73DA2CA4}"/>
              </a:ext>
            </a:extLst>
          </p:cNvPr>
          <p:cNvGrpSpPr/>
          <p:nvPr/>
        </p:nvGrpSpPr>
        <p:grpSpPr>
          <a:xfrm>
            <a:off x="4114800" y="1880164"/>
            <a:ext cx="7504032" cy="2170230"/>
            <a:chOff x="4193540" y="1892864"/>
            <a:chExt cx="7504032" cy="2170230"/>
          </a:xfrm>
        </p:grpSpPr>
        <p:pic>
          <p:nvPicPr>
            <p:cNvPr id="6" name="Image 5">
              <a:extLst>
                <a:ext uri="{FF2B5EF4-FFF2-40B4-BE49-F238E27FC236}">
                  <a16:creationId xmlns:a16="http://schemas.microsoft.com/office/drawing/2014/main" id="{909D7354-837A-403B-80D2-A812ED295C9F}"/>
                </a:ext>
              </a:extLst>
            </p:cNvPr>
            <p:cNvPicPr>
              <a:picLocks noChangeAspect="1"/>
            </p:cNvPicPr>
            <p:nvPr/>
          </p:nvPicPr>
          <p:blipFill>
            <a:blip r:embed="rId5"/>
            <a:stretch>
              <a:fillRect/>
            </a:stretch>
          </p:blipFill>
          <p:spPr>
            <a:xfrm>
              <a:off x="6514669" y="2208521"/>
              <a:ext cx="3104779" cy="1819012"/>
            </a:xfrm>
            <a:prstGeom prst="rect">
              <a:avLst/>
            </a:prstGeom>
          </p:spPr>
        </p:pic>
        <p:sp>
          <p:nvSpPr>
            <p:cNvPr id="54" name="ZoneTexte 53">
              <a:extLst>
                <a:ext uri="{FF2B5EF4-FFF2-40B4-BE49-F238E27FC236}">
                  <a16:creationId xmlns:a16="http://schemas.microsoft.com/office/drawing/2014/main" id="{D2D7FC36-A533-4F5B-A1B4-4E49B8D55D6F}"/>
                </a:ext>
              </a:extLst>
            </p:cNvPr>
            <p:cNvSpPr txBox="1"/>
            <p:nvPr/>
          </p:nvSpPr>
          <p:spPr>
            <a:xfrm>
              <a:off x="4459908" y="1892864"/>
              <a:ext cx="3717690" cy="215444"/>
            </a:xfrm>
            <a:prstGeom prst="rect">
              <a:avLst/>
            </a:prstGeom>
            <a:noFill/>
          </p:spPr>
          <p:txBody>
            <a:bodyPr wrap="square" lIns="0" tIns="0" rIns="0" bIns="0" rtlCol="0">
              <a:spAutoFit/>
            </a:bodyPr>
            <a:lstStyle/>
            <a:p>
              <a:r>
                <a:rPr lang="fr-FR" sz="1400" b="1">
                  <a:solidFill>
                    <a:srgbClr val="BDCC00"/>
                  </a:solidFill>
                  <a:cs typeface="Arial" panose="020B0604020202020204"/>
                </a:rPr>
                <a:t>IDENTIFY SIGNS OF FATIGUE</a:t>
              </a:r>
              <a:endParaRPr lang="fr-FR" sz="1400">
                <a:solidFill>
                  <a:srgbClr val="BDCC00"/>
                </a:solidFill>
              </a:endParaRPr>
            </a:p>
          </p:txBody>
        </p:sp>
        <p:sp>
          <p:nvSpPr>
            <p:cNvPr id="55" name="ZoneTexte 54">
              <a:extLst>
                <a:ext uri="{FF2B5EF4-FFF2-40B4-BE49-F238E27FC236}">
                  <a16:creationId xmlns:a16="http://schemas.microsoft.com/office/drawing/2014/main" id="{D2EF51AB-AE35-4FFE-9E6B-B957D9E5D1E6}"/>
                </a:ext>
              </a:extLst>
            </p:cNvPr>
            <p:cNvSpPr txBox="1"/>
            <p:nvPr/>
          </p:nvSpPr>
          <p:spPr>
            <a:xfrm>
              <a:off x="4705167" y="2373281"/>
              <a:ext cx="2531046" cy="253916"/>
            </a:xfrm>
            <a:prstGeom prst="rect">
              <a:avLst/>
            </a:prstGeom>
            <a:solidFill>
              <a:schemeClr val="bg1"/>
            </a:solidFill>
          </p:spPr>
          <p:txBody>
            <a:bodyPr wrap="square">
              <a:spAutoFit/>
            </a:bodyPr>
            <a:lstStyle/>
            <a:p>
              <a:pPr algn="r">
                <a:buClr>
                  <a:srgbClr val="B3D234"/>
                </a:buClr>
              </a:pPr>
              <a:r>
                <a:rPr lang="fr-FR" sz="1050" err="1"/>
                <a:t>Difficulty</a:t>
              </a:r>
              <a:r>
                <a:rPr lang="fr-FR" sz="1050"/>
                <a:t> </a:t>
              </a:r>
              <a:r>
                <a:rPr lang="fr-FR" sz="1050" err="1"/>
                <a:t>concentrating</a:t>
              </a:r>
              <a:r>
                <a:rPr lang="fr-FR" sz="1050"/>
                <a:t> on </a:t>
              </a:r>
              <a:r>
                <a:rPr lang="fr-FR" sz="1050" err="1"/>
                <a:t>driving</a:t>
              </a:r>
              <a:endParaRPr lang="fr-FR" sz="1050"/>
            </a:p>
          </p:txBody>
        </p:sp>
        <p:sp>
          <p:nvSpPr>
            <p:cNvPr id="56" name="ZoneTexte 55">
              <a:extLst>
                <a:ext uri="{FF2B5EF4-FFF2-40B4-BE49-F238E27FC236}">
                  <a16:creationId xmlns:a16="http://schemas.microsoft.com/office/drawing/2014/main" id="{6D4A1685-11A8-4BFB-AC88-9A0B3636F2B1}"/>
                </a:ext>
              </a:extLst>
            </p:cNvPr>
            <p:cNvSpPr txBox="1"/>
            <p:nvPr/>
          </p:nvSpPr>
          <p:spPr>
            <a:xfrm>
              <a:off x="4774869" y="2743139"/>
              <a:ext cx="2424652" cy="253916"/>
            </a:xfrm>
            <a:prstGeom prst="rect">
              <a:avLst/>
            </a:prstGeom>
            <a:solidFill>
              <a:schemeClr val="bg1"/>
            </a:solidFill>
          </p:spPr>
          <p:txBody>
            <a:bodyPr wrap="square">
              <a:spAutoFit/>
            </a:bodyPr>
            <a:lstStyle/>
            <a:p>
              <a:pPr algn="r">
                <a:buClr>
                  <a:srgbClr val="B3D234"/>
                </a:buClr>
              </a:pPr>
              <a:r>
                <a:rPr lang="en-US" sz="1050"/>
                <a:t>Stiffness in the neck and shoulders</a:t>
              </a:r>
              <a:endParaRPr lang="fr-FR" sz="1050"/>
            </a:p>
          </p:txBody>
        </p:sp>
        <p:sp>
          <p:nvSpPr>
            <p:cNvPr id="57" name="ZoneTexte 56">
              <a:extLst>
                <a:ext uri="{FF2B5EF4-FFF2-40B4-BE49-F238E27FC236}">
                  <a16:creationId xmlns:a16="http://schemas.microsoft.com/office/drawing/2014/main" id="{9CF7E9CF-D933-4130-9EF4-46022FB8CA82}"/>
                </a:ext>
              </a:extLst>
            </p:cNvPr>
            <p:cNvSpPr txBox="1"/>
            <p:nvPr/>
          </p:nvSpPr>
          <p:spPr>
            <a:xfrm>
              <a:off x="5519868" y="3062188"/>
              <a:ext cx="1778930" cy="253916"/>
            </a:xfrm>
            <a:prstGeom prst="rect">
              <a:avLst/>
            </a:prstGeom>
            <a:solidFill>
              <a:schemeClr val="bg1"/>
            </a:solidFill>
          </p:spPr>
          <p:txBody>
            <a:bodyPr wrap="square">
              <a:spAutoFit/>
            </a:bodyPr>
            <a:lstStyle/>
            <a:p>
              <a:pPr algn="r">
                <a:buClr>
                  <a:srgbClr val="B3D234"/>
                </a:buClr>
              </a:pPr>
              <a:r>
                <a:rPr lang="fr-FR" sz="1050"/>
                <a:t>Back pain</a:t>
              </a:r>
            </a:p>
          </p:txBody>
        </p:sp>
        <p:sp>
          <p:nvSpPr>
            <p:cNvPr id="58" name="ZoneTexte 57">
              <a:extLst>
                <a:ext uri="{FF2B5EF4-FFF2-40B4-BE49-F238E27FC236}">
                  <a16:creationId xmlns:a16="http://schemas.microsoft.com/office/drawing/2014/main" id="{706767F5-7637-4307-9825-B909E49629B0}"/>
                </a:ext>
              </a:extLst>
            </p:cNvPr>
            <p:cNvSpPr txBox="1"/>
            <p:nvPr/>
          </p:nvSpPr>
          <p:spPr>
            <a:xfrm>
              <a:off x="4193540" y="3669089"/>
              <a:ext cx="3211617" cy="253916"/>
            </a:xfrm>
            <a:prstGeom prst="rect">
              <a:avLst/>
            </a:prstGeom>
            <a:solidFill>
              <a:schemeClr val="bg1"/>
            </a:solidFill>
          </p:spPr>
          <p:txBody>
            <a:bodyPr wrap="square">
              <a:spAutoFit/>
            </a:bodyPr>
            <a:lstStyle/>
            <a:p>
              <a:pPr algn="r">
                <a:buClr>
                  <a:srgbClr val="B3D234"/>
                </a:buClr>
              </a:pPr>
              <a:r>
                <a:rPr lang="en-US" sz="1050"/>
                <a:t>Constant need to change position</a:t>
              </a:r>
              <a:endParaRPr lang="fr-FR" sz="1050"/>
            </a:p>
          </p:txBody>
        </p:sp>
        <p:sp>
          <p:nvSpPr>
            <p:cNvPr id="59" name="ZoneTexte 58">
              <a:extLst>
                <a:ext uri="{FF2B5EF4-FFF2-40B4-BE49-F238E27FC236}">
                  <a16:creationId xmlns:a16="http://schemas.microsoft.com/office/drawing/2014/main" id="{BC68CFEB-DB6E-4A8F-80DF-0D6DE570A753}"/>
                </a:ext>
              </a:extLst>
            </p:cNvPr>
            <p:cNvSpPr txBox="1"/>
            <p:nvPr/>
          </p:nvSpPr>
          <p:spPr>
            <a:xfrm>
              <a:off x="8275895" y="2387079"/>
              <a:ext cx="3421677" cy="253916"/>
            </a:xfrm>
            <a:prstGeom prst="rect">
              <a:avLst/>
            </a:prstGeom>
            <a:solidFill>
              <a:schemeClr val="bg1"/>
            </a:solidFill>
          </p:spPr>
          <p:txBody>
            <a:bodyPr wrap="square">
              <a:spAutoFit/>
            </a:bodyPr>
            <a:lstStyle/>
            <a:p>
              <a:pPr>
                <a:buClr>
                  <a:srgbClr val="B3D234"/>
                </a:buClr>
              </a:pPr>
              <a:r>
                <a:rPr lang="en-US" sz="1050"/>
                <a:t>Staring (heavy eyelids, tinging eyes, blinking eyelids)</a:t>
              </a:r>
              <a:endParaRPr lang="fr-FR" sz="1050"/>
            </a:p>
          </p:txBody>
        </p:sp>
        <p:sp>
          <p:nvSpPr>
            <p:cNvPr id="60" name="ZoneTexte 59">
              <a:extLst>
                <a:ext uri="{FF2B5EF4-FFF2-40B4-BE49-F238E27FC236}">
                  <a16:creationId xmlns:a16="http://schemas.microsoft.com/office/drawing/2014/main" id="{1326264A-AEE8-44B7-A11B-959FAF5F3A25}"/>
                </a:ext>
              </a:extLst>
            </p:cNvPr>
            <p:cNvSpPr txBox="1"/>
            <p:nvPr/>
          </p:nvSpPr>
          <p:spPr>
            <a:xfrm>
              <a:off x="8615330" y="2646741"/>
              <a:ext cx="2162989" cy="253916"/>
            </a:xfrm>
            <a:prstGeom prst="rect">
              <a:avLst/>
            </a:prstGeom>
            <a:solidFill>
              <a:schemeClr val="bg1"/>
            </a:solidFill>
          </p:spPr>
          <p:txBody>
            <a:bodyPr wrap="square">
              <a:spAutoFit/>
            </a:bodyPr>
            <a:lstStyle/>
            <a:p>
              <a:pPr>
                <a:buClr>
                  <a:srgbClr val="B3D234"/>
                </a:buClr>
              </a:pPr>
              <a:r>
                <a:rPr lang="fr-FR" sz="1050" err="1"/>
                <a:t>Frequent</a:t>
              </a:r>
              <a:r>
                <a:rPr lang="fr-FR" sz="1050"/>
                <a:t> </a:t>
              </a:r>
              <a:r>
                <a:rPr lang="fr-FR" sz="1050" err="1"/>
                <a:t>yawning</a:t>
              </a:r>
              <a:r>
                <a:rPr lang="fr-FR" sz="1050"/>
                <a:t> </a:t>
              </a:r>
            </a:p>
          </p:txBody>
        </p:sp>
        <p:sp>
          <p:nvSpPr>
            <p:cNvPr id="61" name="ZoneTexte 60">
              <a:extLst>
                <a:ext uri="{FF2B5EF4-FFF2-40B4-BE49-F238E27FC236}">
                  <a16:creationId xmlns:a16="http://schemas.microsoft.com/office/drawing/2014/main" id="{719C05F4-9C21-4315-88FD-10BA79240DE1}"/>
                </a:ext>
              </a:extLst>
            </p:cNvPr>
            <p:cNvSpPr txBox="1"/>
            <p:nvPr/>
          </p:nvSpPr>
          <p:spPr>
            <a:xfrm>
              <a:off x="8630972" y="3052411"/>
              <a:ext cx="3007221" cy="415498"/>
            </a:xfrm>
            <a:prstGeom prst="rect">
              <a:avLst/>
            </a:prstGeom>
            <a:solidFill>
              <a:schemeClr val="bg1"/>
            </a:solidFill>
          </p:spPr>
          <p:txBody>
            <a:bodyPr wrap="square">
              <a:spAutoFit/>
            </a:bodyPr>
            <a:lstStyle/>
            <a:p>
              <a:pPr>
                <a:buClr>
                  <a:srgbClr val="B3D234"/>
                </a:buClr>
              </a:pPr>
              <a:r>
                <a:rPr lang="en-US" sz="1050"/>
                <a:t>Repetitive, “self-centered” gestures: rubbing your eyes, arms, face and neck</a:t>
              </a:r>
              <a:endParaRPr lang="fr-FR" sz="1050"/>
            </a:p>
          </p:txBody>
        </p:sp>
        <p:sp>
          <p:nvSpPr>
            <p:cNvPr id="62" name="ZoneTexte 61">
              <a:extLst>
                <a:ext uri="{FF2B5EF4-FFF2-40B4-BE49-F238E27FC236}">
                  <a16:creationId xmlns:a16="http://schemas.microsoft.com/office/drawing/2014/main" id="{5B34AE42-C351-48EA-AA36-9C7D21400ECC}"/>
                </a:ext>
              </a:extLst>
            </p:cNvPr>
            <p:cNvSpPr txBox="1"/>
            <p:nvPr/>
          </p:nvSpPr>
          <p:spPr>
            <a:xfrm>
              <a:off x="8169854" y="3809178"/>
              <a:ext cx="3468339" cy="253916"/>
            </a:xfrm>
            <a:prstGeom prst="rect">
              <a:avLst/>
            </a:prstGeom>
            <a:solidFill>
              <a:schemeClr val="bg1"/>
            </a:solidFill>
          </p:spPr>
          <p:txBody>
            <a:bodyPr wrap="square">
              <a:spAutoFit/>
            </a:bodyPr>
            <a:lstStyle/>
            <a:p>
              <a:pPr>
                <a:buClr>
                  <a:srgbClr val="B3D234"/>
                </a:buClr>
              </a:pPr>
              <a:r>
                <a:rPr lang="fr-FR" sz="1050" err="1"/>
                <a:t>Numbness</a:t>
              </a:r>
              <a:r>
                <a:rPr lang="fr-FR" sz="1050"/>
                <a:t> in legs</a:t>
              </a:r>
            </a:p>
          </p:txBody>
        </p:sp>
      </p:grpSp>
      <p:sp>
        <p:nvSpPr>
          <p:cNvPr id="46" name="Title 2">
            <a:extLst>
              <a:ext uri="{FF2B5EF4-FFF2-40B4-BE49-F238E27FC236}">
                <a16:creationId xmlns:a16="http://schemas.microsoft.com/office/drawing/2014/main" id="{B24A5665-301E-0346-BF68-8411DAAA6CF1}"/>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GOOD PRACTICE</a:t>
            </a:r>
          </a:p>
        </p:txBody>
      </p:sp>
      <p:pic>
        <p:nvPicPr>
          <p:cNvPr id="47" name="Image 46">
            <a:extLst>
              <a:ext uri="{FF2B5EF4-FFF2-40B4-BE49-F238E27FC236}">
                <a16:creationId xmlns:a16="http://schemas.microsoft.com/office/drawing/2014/main" id="{3E2C3FA9-7970-484F-9947-81A37D040748}"/>
              </a:ext>
            </a:extLst>
          </p:cNvPr>
          <p:cNvPicPr>
            <a:picLocks noChangeAspect="1"/>
          </p:cNvPicPr>
          <p:nvPr/>
        </p:nvPicPr>
        <p:blipFill>
          <a:blip r:embed="rId6"/>
          <a:stretch>
            <a:fillRect/>
          </a:stretch>
        </p:blipFill>
        <p:spPr>
          <a:xfrm>
            <a:off x="4236019" y="436029"/>
            <a:ext cx="237187" cy="221583"/>
          </a:xfrm>
          <a:prstGeom prst="rect">
            <a:avLst/>
          </a:prstGeom>
        </p:spPr>
      </p:pic>
      <p:cxnSp>
        <p:nvCxnSpPr>
          <p:cNvPr id="50" name="Connecteur droit 49">
            <a:extLst>
              <a:ext uri="{FF2B5EF4-FFF2-40B4-BE49-F238E27FC236}">
                <a16:creationId xmlns:a16="http://schemas.microsoft.com/office/drawing/2014/main" id="{B93861FB-4322-F946-88C0-2CBA09C257CF}"/>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54A11516-9256-594F-9D02-1FFBC717A098}"/>
              </a:ext>
            </a:extLst>
          </p:cNvPr>
          <p:cNvSpPr txBox="1"/>
          <p:nvPr/>
        </p:nvSpPr>
        <p:spPr>
          <a:xfrm>
            <a:off x="5090708" y="4440768"/>
            <a:ext cx="2043186" cy="215444"/>
          </a:xfrm>
          <a:prstGeom prst="rect">
            <a:avLst/>
          </a:prstGeom>
          <a:noFill/>
        </p:spPr>
        <p:txBody>
          <a:bodyPr wrap="square" lIns="0" tIns="0" rIns="0" bIns="0" rtlCol="0">
            <a:spAutoFit/>
          </a:bodyPr>
          <a:lstStyle/>
          <a:p>
            <a:r>
              <a:rPr lang="fr-FR" sz="1400" b="1">
                <a:solidFill>
                  <a:srgbClr val="BDCC00"/>
                </a:solidFill>
                <a:cs typeface="Arial" panose="020B0604020202020204"/>
              </a:rPr>
              <a:t>GOOD PRACTICES </a:t>
            </a:r>
            <a:endParaRPr lang="fr-FR" sz="1400">
              <a:solidFill>
                <a:srgbClr val="BDCC00"/>
              </a:solidFill>
            </a:endParaRPr>
          </a:p>
        </p:txBody>
      </p:sp>
      <p:pic>
        <p:nvPicPr>
          <p:cNvPr id="66" name="Image 65">
            <a:extLst>
              <a:ext uri="{FF2B5EF4-FFF2-40B4-BE49-F238E27FC236}">
                <a16:creationId xmlns:a16="http://schemas.microsoft.com/office/drawing/2014/main" id="{8871B96B-E80B-F24A-9133-A3029EDCF962}"/>
              </a:ext>
            </a:extLst>
          </p:cNvPr>
          <p:cNvPicPr>
            <a:picLocks noChangeAspect="1"/>
          </p:cNvPicPr>
          <p:nvPr/>
        </p:nvPicPr>
        <p:blipFill>
          <a:blip r:embed="rId7"/>
          <a:stretch>
            <a:fillRect/>
          </a:stretch>
        </p:blipFill>
        <p:spPr>
          <a:xfrm>
            <a:off x="4568611" y="4310977"/>
            <a:ext cx="393695" cy="416854"/>
          </a:xfrm>
          <a:prstGeom prst="rect">
            <a:avLst/>
          </a:prstGeom>
        </p:spPr>
      </p:pic>
      <p:sp>
        <p:nvSpPr>
          <p:cNvPr id="36" name="Rectangle à coins arrondis 41">
            <a:extLst>
              <a:ext uri="{FF2B5EF4-FFF2-40B4-BE49-F238E27FC236}">
                <a16:creationId xmlns:a16="http://schemas.microsoft.com/office/drawing/2014/main" id="{813CF3B7-C6EB-41C6-AD53-99BB7965416C}"/>
              </a:ext>
            </a:extLst>
          </p:cNvPr>
          <p:cNvSpPr/>
          <p:nvPr/>
        </p:nvSpPr>
        <p:spPr>
          <a:xfrm>
            <a:off x="8847932" y="4290746"/>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9" name="ZoneTexte 38">
            <a:extLst>
              <a:ext uri="{FF2B5EF4-FFF2-40B4-BE49-F238E27FC236}">
                <a16:creationId xmlns:a16="http://schemas.microsoft.com/office/drawing/2014/main" id="{73D23436-21EE-414C-A537-9CCEEFD80713}"/>
              </a:ext>
            </a:extLst>
          </p:cNvPr>
          <p:cNvSpPr txBox="1"/>
          <p:nvPr/>
        </p:nvSpPr>
        <p:spPr>
          <a:xfrm>
            <a:off x="9013045" y="4373609"/>
            <a:ext cx="2186143" cy="184666"/>
          </a:xfrm>
          <a:prstGeom prst="rect">
            <a:avLst/>
          </a:prstGeom>
          <a:noFill/>
        </p:spPr>
        <p:txBody>
          <a:bodyPr wrap="square" lIns="0" tIns="0" rIns="0" bIns="0" rtlCol="0">
            <a:spAutoFit/>
          </a:bodyPr>
          <a:lstStyle/>
          <a:p>
            <a:pPr algn="ctr"/>
            <a:r>
              <a:rPr lang="fr-FR" sz="1200">
                <a:solidFill>
                  <a:schemeClr val="bg1"/>
                </a:solidFill>
                <a:hlinkClick r:id="rId8" tooltip="REX requirement 2.5.1">
                  <a:extLst>
                    <a:ext uri="{A12FA001-AC4F-418D-AE19-62706E023703}">
                      <ahyp:hlinkClr xmlns:ahyp="http://schemas.microsoft.com/office/drawing/2018/hyperlinkcolor" val="tx"/>
                    </a:ext>
                  </a:extLst>
                </a:hlinkClick>
              </a:rPr>
              <a:t>Click </a:t>
            </a:r>
            <a:r>
              <a:rPr lang="fr-FR" sz="1200" err="1">
                <a:solidFill>
                  <a:schemeClr val="bg1"/>
                </a:solidFill>
                <a:hlinkClick r:id="rId8" tooltip="REX requirement 2.5.1">
                  <a:extLst>
                    <a:ext uri="{A12FA001-AC4F-418D-AE19-62706E023703}">
                      <ahyp:hlinkClr xmlns:ahyp="http://schemas.microsoft.com/office/drawing/2018/hyperlinkcolor" val="tx"/>
                    </a:ext>
                  </a:extLst>
                </a:hlinkClick>
              </a:rPr>
              <a:t>here</a:t>
            </a:r>
            <a:r>
              <a:rPr lang="fr-FR" sz="1200">
                <a:solidFill>
                  <a:schemeClr val="bg1"/>
                </a:solidFill>
                <a:hlinkClick r:id="rId8" tooltip="REX requirement 2.5.1">
                  <a:extLst>
                    <a:ext uri="{A12FA001-AC4F-418D-AE19-62706E023703}">
                      <ahyp:hlinkClr xmlns:ahyp="http://schemas.microsoft.com/office/drawing/2018/hyperlinkcolor" val="tx"/>
                    </a:ext>
                  </a:extLst>
                </a:hlinkClick>
              </a:rPr>
              <a:t> to </a:t>
            </a:r>
            <a:r>
              <a:rPr lang="fr-FR" sz="1200" err="1">
                <a:solidFill>
                  <a:schemeClr val="bg1"/>
                </a:solidFill>
                <a:hlinkClick r:id="rId8" tooltip="REX requirement 2.5.1">
                  <a:extLst>
                    <a:ext uri="{A12FA001-AC4F-418D-AE19-62706E023703}">
                      <ahyp:hlinkClr xmlns:ahyp="http://schemas.microsoft.com/office/drawing/2018/hyperlinkcolor" val="tx"/>
                    </a:ext>
                  </a:extLst>
                </a:hlinkClick>
              </a:rPr>
              <a:t>access</a:t>
            </a:r>
            <a:r>
              <a:rPr lang="fr-FR" sz="1200">
                <a:solidFill>
                  <a:schemeClr val="bg1"/>
                </a:solidFill>
                <a:hlinkClick r:id="rId8" tooltip="REX requirement 2.5.1">
                  <a:extLst>
                    <a:ext uri="{A12FA001-AC4F-418D-AE19-62706E023703}">
                      <ahyp:hlinkClr xmlns:ahyp="http://schemas.microsoft.com/office/drawing/2018/hyperlinkcolor" val="tx"/>
                    </a:ext>
                  </a:extLst>
                </a:hlinkClick>
              </a:rPr>
              <a:t> the REX</a:t>
            </a:r>
            <a:endParaRPr lang="en-US" sz="1200">
              <a:solidFill>
                <a:schemeClr val="bg1"/>
              </a:solidFill>
            </a:endParaRPr>
          </a:p>
        </p:txBody>
      </p:sp>
    </p:spTree>
    <p:extLst>
      <p:ext uri="{BB962C8B-B14F-4D97-AF65-F5344CB8AC3E}">
        <p14:creationId xmlns:p14="http://schemas.microsoft.com/office/powerpoint/2010/main" val="233158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4" y="1353147"/>
            <a:ext cx="8130109" cy="260664"/>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ROLLOVER OF A TANKER TRUCK ON A ROAD UNDER CONSTRUCTION</a:t>
            </a:r>
            <a:endParaRPr lang="fr-FR" sz="1600" b="1">
              <a:solidFill>
                <a:srgbClr val="354D56"/>
              </a:solidFill>
            </a:endParaRP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26619"/>
            <a:ext cx="3041231" cy="1585049"/>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CIRCUMSTANCES – FACTS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The driver of a loaded tanker truck drove onto a road that was under construction and not included in the journey management plan.</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In a curve, he lost control of the truck, which overturned.</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3939726" y="1926619"/>
            <a:ext cx="2524320"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BDCC00"/>
                </a:solidFill>
                <a:cs typeface="Arial" panose="020B0604020202020204"/>
              </a:rPr>
              <a:t>CONSEQUENCES</a:t>
            </a:r>
          </a:p>
          <a:p>
            <a:pPr marL="252000" indent="-252000">
              <a:buClr>
                <a:srgbClr val="BDCC00"/>
              </a:buClr>
              <a:buSzPct val="120000"/>
              <a:buFont typeface="Wingdings" pitchFamily="2" charset="2"/>
              <a:buChar char="§"/>
            </a:pPr>
            <a:r>
              <a:rPr lang="en-US" sz="1200"/>
              <a:t>Scratch on the face.</a:t>
            </a:r>
          </a:p>
          <a:p>
            <a:pPr marL="252000" indent="-252000">
              <a:buClr>
                <a:srgbClr val="BDCC00"/>
              </a:buClr>
              <a:buSzPct val="120000"/>
              <a:buFont typeface="Wingdings" pitchFamily="2" charset="2"/>
              <a:buChar char="§"/>
            </a:pPr>
            <a:r>
              <a:rPr lang="en-US" sz="1200"/>
              <a:t>Potentially serious injury (HIPO).</a:t>
            </a: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4012955" y="3511668"/>
            <a:ext cx="2510757" cy="121571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err="1"/>
              <a:t>Misjudgement</a:t>
            </a:r>
            <a:r>
              <a:rPr lang="en-US" sz="1200"/>
              <a:t> on a succession of 2 curves.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b="1"/>
              <a:t>Traffic route not validated by the affiliate.</a:t>
            </a:r>
            <a:endParaRPr lang="fr-FR" sz="1200" b="1"/>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987506"/>
            <a:ext cx="4709747" cy="2287640"/>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907435"/>
            <a:ext cx="4292815" cy="1107996"/>
          </a:xfrm>
          <a:prstGeom prst="rect">
            <a:avLst/>
          </a:prstGeom>
          <a:noFill/>
        </p:spPr>
        <p:txBody>
          <a:bodyPr wrap="square" lIns="0" tIns="0" rIns="0" bIns="0" rtlCol="0">
            <a:spAutoFit/>
          </a:bodyPr>
          <a:lstStyle/>
          <a:p>
            <a:r>
              <a:rPr lang="en-US" sz="1200">
                <a:solidFill>
                  <a:srgbClr val="BDCC00"/>
                </a:solidFill>
              </a:rPr>
              <a:t>I respect the journey management plan, particularly the predefined route, which takes into account the main known permanent and temporary road hazards. </a:t>
            </a:r>
          </a:p>
          <a:p>
            <a:endParaRPr lang="en-US" sz="1200">
              <a:solidFill>
                <a:srgbClr val="BDCC00"/>
              </a:solidFill>
            </a:endParaRPr>
          </a:p>
          <a:p>
            <a:r>
              <a:rPr lang="en-US" sz="1200">
                <a:solidFill>
                  <a:srgbClr val="BDCC00"/>
                </a:solidFill>
              </a:rPr>
              <a:t>In the event of a change of route, I stop and ask for validation from the affiliate's Transport Manager.</a:t>
            </a:r>
            <a:endParaRPr lang="fr-FR" sz="1200">
              <a:solidFill>
                <a:srgbClr val="BDCC0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200197"/>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3063159F-DA64-4B60-AC18-3E89BC7E20FF}"/>
              </a:ext>
            </a:extLst>
          </p:cNvPr>
          <p:cNvSpPr>
            <a:spLocks noGrp="1"/>
          </p:cNvSpPr>
          <p:nvPr>
            <p:ph type="body" sz="quarter" idx="13"/>
          </p:nvPr>
        </p:nvSpPr>
        <p:spPr>
          <a:xfrm>
            <a:off x="2010234" y="368239"/>
            <a:ext cx="8071315" cy="481849"/>
          </a:xfrm>
        </p:spPr>
        <p:txBody>
          <a:bodyPr vert="horz" lIns="91440" tIns="45720" rIns="91440" bIns="45720" rtlCol="0" anchor="t">
            <a:noAutofit/>
          </a:bodyPr>
          <a:lstStyle/>
          <a:p>
            <a:pPr marL="0" indent="0">
              <a:buNone/>
            </a:pPr>
            <a:r>
              <a:rPr lang="fr-FR" sz="1800" b="1"/>
              <a:t>5. </a:t>
            </a:r>
            <a:r>
              <a:rPr lang="en-US" sz="1800" b="1"/>
              <a:t>I respect </a:t>
            </a:r>
            <a:r>
              <a:rPr lang="en-US" sz="1800"/>
              <a:t>the journey management plan.</a:t>
            </a:r>
            <a:endParaRPr lang="fr-FR" sz="1800">
              <a:cs typeface="Arial" panose="020B0604020202020204"/>
            </a:endParaRPr>
          </a:p>
        </p:txBody>
      </p:sp>
      <p:pic>
        <p:nvPicPr>
          <p:cNvPr id="11" name="Image 10">
            <a:extLst>
              <a:ext uri="{FF2B5EF4-FFF2-40B4-BE49-F238E27FC236}">
                <a16:creationId xmlns:a16="http://schemas.microsoft.com/office/drawing/2014/main" id="{A2732B40-A8DF-4D1E-BF8F-A84DAFBBD095}"/>
              </a:ext>
            </a:extLst>
          </p:cNvPr>
          <p:cNvPicPr>
            <a:picLocks noChangeAspect="1"/>
          </p:cNvPicPr>
          <p:nvPr/>
        </p:nvPicPr>
        <p:blipFill>
          <a:blip r:embed="rId3"/>
          <a:stretch>
            <a:fillRect/>
          </a:stretch>
        </p:blipFill>
        <p:spPr>
          <a:xfrm>
            <a:off x="6925607" y="4469996"/>
            <a:ext cx="2010050" cy="1579829"/>
          </a:xfrm>
          <a:prstGeom prst="roundRect">
            <a:avLst>
              <a:gd name="adj" fmla="val 11538"/>
            </a:avLst>
          </a:prstGeom>
        </p:spPr>
      </p:pic>
      <p:sp>
        <p:nvSpPr>
          <p:cNvPr id="24" name="Title 2">
            <a:extLst>
              <a:ext uri="{FF2B5EF4-FFF2-40B4-BE49-F238E27FC236}">
                <a16:creationId xmlns:a16="http://schemas.microsoft.com/office/drawing/2014/main" id="{2C52CE34-6DCB-FF49-B352-35A972C01B99}"/>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pic>
        <p:nvPicPr>
          <p:cNvPr id="25" name="Image 24">
            <a:extLst>
              <a:ext uri="{FF2B5EF4-FFF2-40B4-BE49-F238E27FC236}">
                <a16:creationId xmlns:a16="http://schemas.microsoft.com/office/drawing/2014/main" id="{5527393E-0824-1540-A58E-8320DC6AEE0C}"/>
              </a:ext>
            </a:extLst>
          </p:cNvPr>
          <p:cNvPicPr>
            <a:picLocks noChangeAspect="1"/>
          </p:cNvPicPr>
          <p:nvPr/>
        </p:nvPicPr>
        <p:blipFill>
          <a:blip r:embed="rId4"/>
          <a:stretch>
            <a:fillRect/>
          </a:stretch>
        </p:blipFill>
        <p:spPr>
          <a:xfrm>
            <a:off x="1645725" y="436029"/>
            <a:ext cx="237187" cy="221583"/>
          </a:xfrm>
          <a:prstGeom prst="rect">
            <a:avLst/>
          </a:prstGeom>
        </p:spPr>
      </p:pic>
      <p:cxnSp>
        <p:nvCxnSpPr>
          <p:cNvPr id="28" name="Connecteur droit 27">
            <a:extLst>
              <a:ext uri="{FF2B5EF4-FFF2-40B4-BE49-F238E27FC236}">
                <a16:creationId xmlns:a16="http://schemas.microsoft.com/office/drawing/2014/main" id="{297E88A8-11AF-F94E-AE68-9BA0ECA2FB23}"/>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671F31E2-BD84-8E43-A583-F88CCD525341}"/>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9E9470-67BD-7D49-8700-07C87FD0899A}"/>
              </a:ext>
            </a:extLst>
          </p:cNvPr>
          <p:cNvCxnSpPr>
            <a:cxnSpLocks/>
          </p:cNvCxnSpPr>
          <p:nvPr/>
        </p:nvCxnSpPr>
        <p:spPr>
          <a:xfrm>
            <a:off x="672347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3" name="Image 32">
            <a:extLst>
              <a:ext uri="{FF2B5EF4-FFF2-40B4-BE49-F238E27FC236}">
                <a16:creationId xmlns:a16="http://schemas.microsoft.com/office/drawing/2014/main" id="{D43188A4-1560-F547-A7BC-60B4646FEFFD}"/>
              </a:ext>
            </a:extLst>
          </p:cNvPr>
          <p:cNvPicPr>
            <a:picLocks noChangeAspect="1"/>
          </p:cNvPicPr>
          <p:nvPr/>
        </p:nvPicPr>
        <p:blipFill>
          <a:blip r:embed="rId5"/>
          <a:stretch>
            <a:fillRect/>
          </a:stretch>
        </p:blipFill>
        <p:spPr>
          <a:xfrm>
            <a:off x="7180455" y="2279622"/>
            <a:ext cx="393695" cy="416854"/>
          </a:xfrm>
          <a:prstGeom prst="rect">
            <a:avLst/>
          </a:prstGeom>
        </p:spPr>
      </p:pic>
      <p:sp>
        <p:nvSpPr>
          <p:cNvPr id="34" name="ZoneTexte 33">
            <a:extLst>
              <a:ext uri="{FF2B5EF4-FFF2-40B4-BE49-F238E27FC236}">
                <a16:creationId xmlns:a16="http://schemas.microsoft.com/office/drawing/2014/main" id="{1968C0AB-3B87-A147-8ABE-ADF63C3FEE2C}"/>
              </a:ext>
            </a:extLst>
          </p:cNvPr>
          <p:cNvSpPr txBox="1"/>
          <p:nvPr/>
        </p:nvSpPr>
        <p:spPr>
          <a:xfrm>
            <a:off x="7714227" y="2402961"/>
            <a:ext cx="2481247" cy="215444"/>
          </a:xfrm>
          <a:prstGeom prst="rect">
            <a:avLst/>
          </a:prstGeom>
          <a:noFill/>
        </p:spPr>
        <p:txBody>
          <a:bodyPr wrap="square" lIns="0" tIns="0" rIns="0" bIns="0" rtlCol="0">
            <a:spAutoFit/>
          </a:bodyPr>
          <a:lstStyle/>
          <a:p>
            <a:r>
              <a:rPr lang="fr-FR" sz="1400" b="1">
                <a:solidFill>
                  <a:srgbClr val="BDCC00"/>
                </a:solidFill>
                <a:cs typeface="Arial" panose="020B0604020202020204"/>
              </a:rPr>
              <a:t>LESSONS TO BE LEARNED</a:t>
            </a:r>
          </a:p>
        </p:txBody>
      </p:sp>
      <p:sp>
        <p:nvSpPr>
          <p:cNvPr id="35" name="Rectangle à coins arrondis 34">
            <a:extLst>
              <a:ext uri="{FF2B5EF4-FFF2-40B4-BE49-F238E27FC236}">
                <a16:creationId xmlns:a16="http://schemas.microsoft.com/office/drawing/2014/main" id="{95487C37-1D9D-3F47-ADDD-F1E66C3D6C9E}"/>
              </a:ext>
            </a:extLst>
          </p:cNvPr>
          <p:cNvSpPr/>
          <p:nvPr/>
        </p:nvSpPr>
        <p:spPr>
          <a:xfrm>
            <a:off x="9116380" y="4469996"/>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6" name="ZoneTexte 35">
            <a:extLst>
              <a:ext uri="{FF2B5EF4-FFF2-40B4-BE49-F238E27FC236}">
                <a16:creationId xmlns:a16="http://schemas.microsoft.com/office/drawing/2014/main" id="{D60582A7-811D-1A42-BB43-D3CBDC70E3C2}"/>
              </a:ext>
            </a:extLst>
          </p:cNvPr>
          <p:cNvSpPr txBox="1"/>
          <p:nvPr/>
        </p:nvSpPr>
        <p:spPr>
          <a:xfrm>
            <a:off x="9281493" y="4534935"/>
            <a:ext cx="2186143" cy="184666"/>
          </a:xfrm>
          <a:prstGeom prst="rect">
            <a:avLst/>
          </a:prstGeom>
          <a:noFill/>
        </p:spPr>
        <p:txBody>
          <a:bodyPr wrap="square" lIns="0" tIns="0" rIns="0" bIns="0" rtlCol="0">
            <a:spAutoFit/>
          </a:bodyPr>
          <a:lstStyle/>
          <a:p>
            <a:pPr algn="ctr"/>
            <a:r>
              <a:rPr lang="fr-FR" sz="1200">
                <a:solidFill>
                  <a:schemeClr val="bg1"/>
                </a:solidFill>
                <a:hlinkClick r:id="rId6" tooltip="REX requirement 2.5.2">
                  <a:extLst>
                    <a:ext uri="{A12FA001-AC4F-418D-AE19-62706E023703}">
                      <ahyp:hlinkClr xmlns:ahyp="http://schemas.microsoft.com/office/drawing/2018/hyperlinkcolor" val="tx"/>
                    </a:ext>
                  </a:extLst>
                </a:hlinkClick>
              </a:rPr>
              <a:t>Click </a:t>
            </a:r>
            <a:r>
              <a:rPr lang="fr-FR" sz="1200" err="1">
                <a:solidFill>
                  <a:schemeClr val="bg1"/>
                </a:solidFill>
                <a:hlinkClick r:id="rId6" tooltip="REX requirement 2.5.2">
                  <a:extLst>
                    <a:ext uri="{A12FA001-AC4F-418D-AE19-62706E023703}">
                      <ahyp:hlinkClr xmlns:ahyp="http://schemas.microsoft.com/office/drawing/2018/hyperlinkcolor" val="tx"/>
                    </a:ext>
                  </a:extLst>
                </a:hlinkClick>
              </a:rPr>
              <a:t>here</a:t>
            </a:r>
            <a:r>
              <a:rPr lang="fr-FR" sz="1200">
                <a:solidFill>
                  <a:schemeClr val="bg1"/>
                </a:solidFill>
                <a:hlinkClick r:id="rId6" tooltip="REX requirement 2.5.2">
                  <a:extLst>
                    <a:ext uri="{A12FA001-AC4F-418D-AE19-62706E023703}">
                      <ahyp:hlinkClr xmlns:ahyp="http://schemas.microsoft.com/office/drawing/2018/hyperlinkcolor" val="tx"/>
                    </a:ext>
                  </a:extLst>
                </a:hlinkClick>
              </a:rPr>
              <a:t> to </a:t>
            </a:r>
            <a:r>
              <a:rPr lang="fr-FR" sz="1200" err="1">
                <a:solidFill>
                  <a:schemeClr val="bg1"/>
                </a:solidFill>
                <a:hlinkClick r:id="rId6" tooltip="REX requirement 2.5.2">
                  <a:extLst>
                    <a:ext uri="{A12FA001-AC4F-418D-AE19-62706E023703}">
                      <ahyp:hlinkClr xmlns:ahyp="http://schemas.microsoft.com/office/drawing/2018/hyperlinkcolor" val="tx"/>
                    </a:ext>
                  </a:extLst>
                </a:hlinkClick>
              </a:rPr>
              <a:t>access</a:t>
            </a:r>
            <a:r>
              <a:rPr lang="fr-FR" sz="1200">
                <a:solidFill>
                  <a:schemeClr val="bg1"/>
                </a:solidFill>
                <a:hlinkClick r:id="rId6" tooltip="REX requirement 2.5.2">
                  <a:extLst>
                    <a:ext uri="{A12FA001-AC4F-418D-AE19-62706E023703}">
                      <ahyp:hlinkClr xmlns:ahyp="http://schemas.microsoft.com/office/drawing/2018/hyperlinkcolor" val="tx"/>
                    </a:ext>
                  </a:extLst>
                </a:hlinkClick>
              </a:rPr>
              <a:t> the REX</a:t>
            </a:r>
            <a:endParaRPr lang="en-US" sz="1200">
              <a:solidFill>
                <a:schemeClr val="bg1"/>
              </a:solidFill>
            </a:endParaRPr>
          </a:p>
        </p:txBody>
      </p:sp>
    </p:spTree>
    <p:extLst>
      <p:ext uri="{BB962C8B-B14F-4D97-AF65-F5344CB8AC3E}">
        <p14:creationId xmlns:p14="http://schemas.microsoft.com/office/powerpoint/2010/main" val="395115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 coins arrondis 26">
            <a:extLst>
              <a:ext uri="{FF2B5EF4-FFF2-40B4-BE49-F238E27FC236}">
                <a16:creationId xmlns:a16="http://schemas.microsoft.com/office/drawing/2014/main" id="{FD00E662-B911-DF46-9217-80724EB16E95}"/>
              </a:ext>
            </a:extLst>
          </p:cNvPr>
          <p:cNvSpPr/>
          <p:nvPr/>
        </p:nvSpPr>
        <p:spPr>
          <a:xfrm>
            <a:off x="6923691" y="1987506"/>
            <a:ext cx="4709747" cy="2201317"/>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pic>
        <p:nvPicPr>
          <p:cNvPr id="35" name="Image 34">
            <a:extLst>
              <a:ext uri="{FF2B5EF4-FFF2-40B4-BE49-F238E27FC236}">
                <a16:creationId xmlns:a16="http://schemas.microsoft.com/office/drawing/2014/main" id="{98EF1CF8-7E56-1F4B-B5A9-74EF049327B8}"/>
              </a:ext>
            </a:extLst>
          </p:cNvPr>
          <p:cNvPicPr>
            <a:picLocks noChangeAspect="1"/>
          </p:cNvPicPr>
          <p:nvPr/>
        </p:nvPicPr>
        <p:blipFill>
          <a:blip r:embed="rId3"/>
          <a:stretch>
            <a:fillRect/>
          </a:stretch>
        </p:blipFill>
        <p:spPr>
          <a:xfrm>
            <a:off x="7180455" y="2279622"/>
            <a:ext cx="393695" cy="416854"/>
          </a:xfrm>
          <a:prstGeom prst="rect">
            <a:avLst/>
          </a:prstGeom>
        </p:spPr>
      </p:pic>
      <p:sp>
        <p:nvSpPr>
          <p:cNvPr id="36" name="ZoneTexte 35">
            <a:extLst>
              <a:ext uri="{FF2B5EF4-FFF2-40B4-BE49-F238E27FC236}">
                <a16:creationId xmlns:a16="http://schemas.microsoft.com/office/drawing/2014/main" id="{5AB342DE-A535-F040-85B9-4AD9DBB66353}"/>
              </a:ext>
            </a:extLst>
          </p:cNvPr>
          <p:cNvSpPr txBox="1"/>
          <p:nvPr/>
        </p:nvSpPr>
        <p:spPr>
          <a:xfrm>
            <a:off x="7714227" y="2402961"/>
            <a:ext cx="2481247" cy="215444"/>
          </a:xfrm>
          <a:prstGeom prst="rect">
            <a:avLst/>
          </a:prstGeom>
          <a:noFill/>
        </p:spPr>
        <p:txBody>
          <a:bodyPr wrap="square" lIns="0" tIns="0" rIns="0" bIns="0" rtlCol="0">
            <a:spAutoFit/>
          </a:bodyPr>
          <a:lstStyle/>
          <a:p>
            <a:r>
              <a:rPr lang="fr-FR" sz="1400" b="1">
                <a:solidFill>
                  <a:srgbClr val="BDCC00"/>
                </a:solidFill>
                <a:cs typeface="Arial" panose="020B0604020202020204"/>
              </a:rPr>
              <a:t>LESSONS TO BE LEARNED</a:t>
            </a:r>
          </a:p>
        </p:txBody>
      </p:sp>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15</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4" y="1364508"/>
            <a:ext cx="8753738" cy="26013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PERSON HIT BY A VEHICLE WHEN LEAVING A CAR PARK</a:t>
            </a:r>
            <a:endParaRPr lang="fr-FR" sz="1600" b="1">
              <a:solidFill>
                <a:srgbClr val="354D56"/>
              </a:solidFill>
            </a:endParaRP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26619"/>
            <a:ext cx="3090594" cy="1661993"/>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CIRCUMSTANCES – FACTS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A worker was exiting the service lift carrying a snack tray on his shoulder. </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He crossed an access road to the car park which was prohibited to pedestrians. </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At the same time, a vehicle turned and hit him.</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26619"/>
            <a:ext cx="2420900" cy="95410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CONSEQUENCES</a:t>
            </a:r>
          </a:p>
          <a:p>
            <a:pPr marL="252000" indent="-252000">
              <a:buClr>
                <a:srgbClr val="BDCC00"/>
              </a:buClr>
              <a:buSzPct val="120000"/>
              <a:buFont typeface="Wingdings" pitchFamily="2" charset="2"/>
              <a:buChar char="§"/>
            </a:pPr>
            <a:r>
              <a:rPr lang="en-US" sz="1200"/>
              <a:t>Fracture of the left leg at the level of the tibia – 3 months off work (HIPO).</a:t>
            </a: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512993"/>
            <a:ext cx="2489576" cy="2585323"/>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a:t>The worker and the vehicle driver were distracted at the time of the accident. </a:t>
            </a:r>
          </a:p>
          <a:p>
            <a:pPr marL="252000" lvl="1" indent="-252000" defTabSz="685800">
              <a:spcAft>
                <a:spcPts val="600"/>
              </a:spcAft>
              <a:buClr>
                <a:srgbClr val="BDCC00"/>
              </a:buClr>
              <a:buSzPct val="120000"/>
              <a:buFont typeface="Wingdings" pitchFamily="2" charset="2"/>
              <a:buChar char="§"/>
              <a:tabLst>
                <a:tab pos="282575" algn="l"/>
              </a:tabLst>
              <a:defRPr/>
            </a:pPr>
            <a:r>
              <a:rPr lang="en-US" sz="1200" b="1"/>
              <a:t>Failure to comply with the prohibition of crossing the vehicle access road (prohibition sign in place).</a:t>
            </a:r>
          </a:p>
          <a:p>
            <a:pPr marL="252000" lvl="1" indent="-252000" defTabSz="685800">
              <a:spcAft>
                <a:spcPts val="600"/>
              </a:spcAft>
              <a:buClr>
                <a:srgbClr val="BDCC00"/>
              </a:buClr>
              <a:buSzPct val="120000"/>
              <a:buFont typeface="Wingdings" pitchFamily="2" charset="2"/>
              <a:buChar char="§"/>
              <a:tabLst>
                <a:tab pos="282575" algn="l"/>
              </a:tabLst>
              <a:defRPr/>
            </a:pPr>
            <a:r>
              <a:rPr lang="en-US" sz="1200"/>
              <a:t>No physical barrier at this point, preventing the worker from accessing the vehicle access road. </a:t>
            </a:r>
            <a:endParaRPr lang="fr-FR" sz="1200" b="1"/>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5" y="2926219"/>
            <a:ext cx="4289939" cy="1107996"/>
          </a:xfrm>
          <a:prstGeom prst="rect">
            <a:avLst/>
          </a:prstGeom>
          <a:noFill/>
        </p:spPr>
        <p:txBody>
          <a:bodyPr wrap="square" lIns="0" tIns="0" rIns="0" bIns="0" rtlCol="0">
            <a:spAutoFit/>
          </a:bodyPr>
          <a:lstStyle/>
          <a:p>
            <a:r>
              <a:rPr lang="en-US" sz="1200">
                <a:solidFill>
                  <a:srgbClr val="BDCC00"/>
                </a:solidFill>
              </a:rPr>
              <a:t>I use pedestrian and cycle </a:t>
            </a:r>
            <a:r>
              <a:rPr lang="en-US" sz="1200" b="1">
                <a:solidFill>
                  <a:srgbClr val="BDCC00"/>
                </a:solidFill>
              </a:rPr>
              <a:t>lanes</a:t>
            </a:r>
            <a:r>
              <a:rPr lang="en-US" sz="1200">
                <a:solidFill>
                  <a:srgbClr val="BDCC00"/>
                </a:solidFill>
              </a:rPr>
              <a:t>, where they exist, to </a:t>
            </a:r>
            <a:r>
              <a:rPr lang="en-US" sz="1200" err="1">
                <a:solidFill>
                  <a:srgbClr val="BDCC00"/>
                </a:solidFill>
              </a:rPr>
              <a:t>minimise</a:t>
            </a:r>
            <a:r>
              <a:rPr lang="en-US" sz="1200">
                <a:solidFill>
                  <a:srgbClr val="BDCC00"/>
                </a:solidFill>
              </a:rPr>
              <a:t> the risk of collision with vehicles.</a:t>
            </a:r>
          </a:p>
          <a:p>
            <a:endParaRPr lang="en-US" sz="1200">
              <a:solidFill>
                <a:srgbClr val="BDCC00"/>
              </a:solidFill>
            </a:endParaRPr>
          </a:p>
          <a:p>
            <a:r>
              <a:rPr lang="en-US" sz="1200">
                <a:solidFill>
                  <a:srgbClr val="BDCC00"/>
                </a:solidFill>
              </a:rPr>
              <a:t>These lanes </a:t>
            </a:r>
            <a:r>
              <a:rPr lang="en-US" sz="1200" b="1">
                <a:solidFill>
                  <a:srgbClr val="BDCC00"/>
                </a:solidFill>
              </a:rPr>
              <a:t>separate</a:t>
            </a:r>
            <a:r>
              <a:rPr lang="en-US" sz="1200">
                <a:solidFill>
                  <a:srgbClr val="BDCC00"/>
                </a:solidFill>
              </a:rPr>
              <a:t> </a:t>
            </a:r>
            <a:r>
              <a:rPr lang="en-US" sz="1200" err="1">
                <a:solidFill>
                  <a:srgbClr val="BDCC00"/>
                </a:solidFill>
              </a:rPr>
              <a:t>motorised</a:t>
            </a:r>
            <a:r>
              <a:rPr lang="en-US" sz="1200">
                <a:solidFill>
                  <a:srgbClr val="BDCC00"/>
                </a:solidFill>
              </a:rPr>
              <a:t> traffic from pedestrians and bicycles and </a:t>
            </a:r>
            <a:r>
              <a:rPr lang="en-US" sz="1200" err="1">
                <a:solidFill>
                  <a:srgbClr val="BDCC00"/>
                </a:solidFill>
              </a:rPr>
              <a:t>minimise</a:t>
            </a:r>
            <a:r>
              <a:rPr lang="en-US" sz="1200">
                <a:solidFill>
                  <a:srgbClr val="BDCC00"/>
                </a:solidFill>
              </a:rPr>
              <a:t> the number of crossings.</a:t>
            </a:r>
          </a:p>
          <a:p>
            <a:endParaRPr lang="fr-FR" sz="1200">
              <a:solidFill>
                <a:srgbClr val="BDCC0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112797"/>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3063159F-DA64-4B60-AC18-3E89BC7E20FF}"/>
              </a:ext>
            </a:extLst>
          </p:cNvPr>
          <p:cNvSpPr>
            <a:spLocks noGrp="1"/>
          </p:cNvSpPr>
          <p:nvPr>
            <p:ph type="body" sz="quarter" idx="13"/>
          </p:nvPr>
        </p:nvSpPr>
        <p:spPr>
          <a:xfrm>
            <a:off x="2010234" y="365285"/>
            <a:ext cx="7805098" cy="481849"/>
          </a:xfrm>
        </p:spPr>
        <p:txBody>
          <a:bodyPr vert="horz" lIns="91440" tIns="45720" rIns="91440" bIns="45720" rtlCol="0" anchor="t">
            <a:noAutofit/>
          </a:bodyPr>
          <a:lstStyle/>
          <a:p>
            <a:pPr marL="0" indent="0">
              <a:buNone/>
            </a:pPr>
            <a:r>
              <a:rPr lang="fr-FR" sz="1800" b="1"/>
              <a:t>6. </a:t>
            </a:r>
            <a:r>
              <a:rPr lang="en-US" sz="1800" b="1"/>
              <a:t>I use </a:t>
            </a:r>
            <a:r>
              <a:rPr lang="en-US" sz="1800"/>
              <a:t>the lanes dedicated to pedestrians and cyclists accordingly.</a:t>
            </a:r>
            <a:endParaRPr lang="fr-FR" sz="1800"/>
          </a:p>
        </p:txBody>
      </p:sp>
      <p:pic>
        <p:nvPicPr>
          <p:cNvPr id="3" name="Image 2">
            <a:extLst>
              <a:ext uri="{FF2B5EF4-FFF2-40B4-BE49-F238E27FC236}">
                <a16:creationId xmlns:a16="http://schemas.microsoft.com/office/drawing/2014/main" id="{B51F827B-FC37-47EF-A0DA-2315250BAAD4}"/>
              </a:ext>
            </a:extLst>
          </p:cNvPr>
          <p:cNvPicPr>
            <a:picLocks noChangeAspect="1"/>
          </p:cNvPicPr>
          <p:nvPr/>
        </p:nvPicPr>
        <p:blipFill>
          <a:blip r:embed="rId4"/>
          <a:stretch>
            <a:fillRect/>
          </a:stretch>
        </p:blipFill>
        <p:spPr>
          <a:xfrm>
            <a:off x="6992834" y="4439893"/>
            <a:ext cx="1540904" cy="1654281"/>
          </a:xfrm>
          <a:prstGeom prst="roundRect">
            <a:avLst>
              <a:gd name="adj" fmla="val 10658"/>
            </a:avLst>
          </a:prstGeom>
        </p:spPr>
      </p:pic>
      <p:sp>
        <p:nvSpPr>
          <p:cNvPr id="25" name="Title 2">
            <a:extLst>
              <a:ext uri="{FF2B5EF4-FFF2-40B4-BE49-F238E27FC236}">
                <a16:creationId xmlns:a16="http://schemas.microsoft.com/office/drawing/2014/main" id="{2CAF497A-B2F8-D542-A364-FDD21914B44E}"/>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pic>
        <p:nvPicPr>
          <p:cNvPr id="27" name="Image 26">
            <a:extLst>
              <a:ext uri="{FF2B5EF4-FFF2-40B4-BE49-F238E27FC236}">
                <a16:creationId xmlns:a16="http://schemas.microsoft.com/office/drawing/2014/main" id="{4B7E6814-9D1F-604A-AF71-707D7FFBF2CE}"/>
              </a:ext>
            </a:extLst>
          </p:cNvPr>
          <p:cNvPicPr>
            <a:picLocks noChangeAspect="1"/>
          </p:cNvPicPr>
          <p:nvPr/>
        </p:nvPicPr>
        <p:blipFill>
          <a:blip r:embed="rId5"/>
          <a:stretch>
            <a:fillRect/>
          </a:stretch>
        </p:blipFill>
        <p:spPr>
          <a:xfrm>
            <a:off x="1645725" y="436029"/>
            <a:ext cx="237187" cy="221583"/>
          </a:xfrm>
          <a:prstGeom prst="rect">
            <a:avLst/>
          </a:prstGeom>
        </p:spPr>
      </p:pic>
      <p:cxnSp>
        <p:nvCxnSpPr>
          <p:cNvPr id="30" name="Connecteur droit 29">
            <a:extLst>
              <a:ext uri="{FF2B5EF4-FFF2-40B4-BE49-F238E27FC236}">
                <a16:creationId xmlns:a16="http://schemas.microsoft.com/office/drawing/2014/main" id="{62C5EAFD-597E-144C-88A3-C64BEE6C696B}"/>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DC528E92-0656-8144-8B90-2BB8AAC4CAAB}"/>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98C6E0D9-E3DD-F44A-B501-ED4A67ED2652}"/>
              </a:ext>
            </a:extLst>
          </p:cNvPr>
          <p:cNvCxnSpPr>
            <a:cxnSpLocks/>
          </p:cNvCxnSpPr>
          <p:nvPr/>
        </p:nvCxnSpPr>
        <p:spPr>
          <a:xfrm>
            <a:off x="6723473" y="2028702"/>
            <a:ext cx="33490" cy="442351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37" name="Rectangle à coins arrondis 36">
            <a:extLst>
              <a:ext uri="{FF2B5EF4-FFF2-40B4-BE49-F238E27FC236}">
                <a16:creationId xmlns:a16="http://schemas.microsoft.com/office/drawing/2014/main" id="{343E2DD6-D781-BA48-A419-A85A7878427D}"/>
              </a:ext>
            </a:extLst>
          </p:cNvPr>
          <p:cNvSpPr/>
          <p:nvPr/>
        </p:nvSpPr>
        <p:spPr>
          <a:xfrm>
            <a:off x="8959625" y="4622773"/>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8" name="ZoneTexte 37">
            <a:extLst>
              <a:ext uri="{FF2B5EF4-FFF2-40B4-BE49-F238E27FC236}">
                <a16:creationId xmlns:a16="http://schemas.microsoft.com/office/drawing/2014/main" id="{B15E4809-E350-7443-B41F-952AF8AD7482}"/>
              </a:ext>
            </a:extLst>
          </p:cNvPr>
          <p:cNvSpPr txBox="1"/>
          <p:nvPr/>
        </p:nvSpPr>
        <p:spPr>
          <a:xfrm>
            <a:off x="9211824" y="4705129"/>
            <a:ext cx="2186143" cy="184666"/>
          </a:xfrm>
          <a:prstGeom prst="rect">
            <a:avLst/>
          </a:prstGeom>
          <a:noFill/>
        </p:spPr>
        <p:txBody>
          <a:bodyPr wrap="square" lIns="0" tIns="0" rIns="0" bIns="0" rtlCol="0">
            <a:spAutoFit/>
          </a:bodyPr>
          <a:lstStyle/>
          <a:p>
            <a:pPr algn="ctr"/>
            <a:r>
              <a:rPr lang="fr-FR" sz="1200">
                <a:solidFill>
                  <a:schemeClr val="bg1"/>
                </a:solidFill>
                <a:hlinkClick r:id="rId6" tooltip="REX requirement 2.6">
                  <a:extLst>
                    <a:ext uri="{A12FA001-AC4F-418D-AE19-62706E023703}">
                      <ahyp:hlinkClr xmlns:ahyp="http://schemas.microsoft.com/office/drawing/2018/hyperlinkcolor" val="tx"/>
                    </a:ext>
                  </a:extLst>
                </a:hlinkClick>
              </a:rPr>
              <a:t>Click </a:t>
            </a:r>
            <a:r>
              <a:rPr lang="fr-FR" sz="1200" err="1">
                <a:solidFill>
                  <a:schemeClr val="bg1"/>
                </a:solidFill>
                <a:hlinkClick r:id="rId6" tooltip="REX requirement 2.6">
                  <a:extLst>
                    <a:ext uri="{A12FA001-AC4F-418D-AE19-62706E023703}">
                      <ahyp:hlinkClr xmlns:ahyp="http://schemas.microsoft.com/office/drawing/2018/hyperlinkcolor" val="tx"/>
                    </a:ext>
                  </a:extLst>
                </a:hlinkClick>
              </a:rPr>
              <a:t>here</a:t>
            </a:r>
            <a:r>
              <a:rPr lang="fr-FR" sz="1200">
                <a:solidFill>
                  <a:schemeClr val="bg1"/>
                </a:solidFill>
                <a:hlinkClick r:id="rId6" tooltip="REX requirement 2.6">
                  <a:extLst>
                    <a:ext uri="{A12FA001-AC4F-418D-AE19-62706E023703}">
                      <ahyp:hlinkClr xmlns:ahyp="http://schemas.microsoft.com/office/drawing/2018/hyperlinkcolor" val="tx"/>
                    </a:ext>
                  </a:extLst>
                </a:hlinkClick>
              </a:rPr>
              <a:t> to </a:t>
            </a:r>
            <a:r>
              <a:rPr lang="fr-FR" sz="1200" err="1">
                <a:solidFill>
                  <a:schemeClr val="bg1"/>
                </a:solidFill>
                <a:hlinkClick r:id="rId6" tooltip="REX requirement 2.6">
                  <a:extLst>
                    <a:ext uri="{A12FA001-AC4F-418D-AE19-62706E023703}">
                      <ahyp:hlinkClr xmlns:ahyp="http://schemas.microsoft.com/office/drawing/2018/hyperlinkcolor" val="tx"/>
                    </a:ext>
                  </a:extLst>
                </a:hlinkClick>
              </a:rPr>
              <a:t>access</a:t>
            </a:r>
            <a:r>
              <a:rPr lang="fr-FR" sz="1200">
                <a:solidFill>
                  <a:schemeClr val="bg1"/>
                </a:solidFill>
                <a:hlinkClick r:id="rId6" tooltip="REX requirement 2.6">
                  <a:extLst>
                    <a:ext uri="{A12FA001-AC4F-418D-AE19-62706E023703}">
                      <ahyp:hlinkClr xmlns:ahyp="http://schemas.microsoft.com/office/drawing/2018/hyperlinkcolor" val="tx"/>
                    </a:ext>
                  </a:extLst>
                </a:hlinkClick>
              </a:rPr>
              <a:t> the REX</a:t>
            </a:r>
            <a:endParaRPr lang="en-US" sz="1200">
              <a:solidFill>
                <a:schemeClr val="bg1"/>
              </a:solidFill>
            </a:endParaRPr>
          </a:p>
        </p:txBody>
      </p:sp>
    </p:spTree>
    <p:extLst>
      <p:ext uri="{BB962C8B-B14F-4D97-AF65-F5344CB8AC3E}">
        <p14:creationId xmlns:p14="http://schemas.microsoft.com/office/powerpoint/2010/main" val="237217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16</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3" y="1368336"/>
            <a:ext cx="6782043" cy="298312"/>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FALLING DOWN THE STAIRS</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27465" y="1926619"/>
            <a:ext cx="3007859" cy="121571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CIRCUMSTANCES – FACTS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A worker took the stairs.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en-US" sz="1200"/>
              <a:t>With only the tip of his foot on the step, he stumbled and injured his wrist while trying to break the fall.</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34529" y="1925336"/>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BDCC00"/>
                </a:solidFill>
                <a:cs typeface="Arial" panose="020B0604020202020204"/>
              </a:rPr>
              <a:t>CONSEQUENCES</a:t>
            </a:r>
          </a:p>
          <a:p>
            <a:pPr marL="252000" indent="-252000">
              <a:buClr>
                <a:srgbClr val="BDCC00"/>
              </a:buClr>
              <a:buSzPct val="120000"/>
              <a:buFont typeface="Wingdings" pitchFamily="2" charset="2"/>
              <a:buChar char="§"/>
            </a:pPr>
            <a:r>
              <a:rPr lang="fr-FR" sz="1200" err="1"/>
              <a:t>Wrist</a:t>
            </a:r>
            <a:r>
              <a:rPr lang="fr-FR" sz="1200"/>
              <a:t> </a:t>
            </a:r>
            <a:r>
              <a:rPr lang="fr-FR" sz="1200" err="1"/>
              <a:t>injury</a:t>
            </a:r>
            <a:r>
              <a:rPr lang="fr-FR" sz="1200"/>
              <a:t>.</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212224"/>
            <a:ext cx="2388727" cy="769441"/>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b="1"/>
              <a:t>The worker did not hold the handrail.</a:t>
            </a:r>
            <a:endParaRPr lang="fr-FR" sz="1200" b="1"/>
          </a:p>
        </p:txBody>
      </p: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1847070"/>
            <a:ext cx="0" cy="430162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814434"/>
            <a:ext cx="4709747" cy="1486116"/>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696861"/>
            <a:ext cx="4455742" cy="369332"/>
          </a:xfrm>
          <a:prstGeom prst="rect">
            <a:avLst/>
          </a:prstGeom>
          <a:noFill/>
        </p:spPr>
        <p:txBody>
          <a:bodyPr wrap="square" lIns="0" tIns="0" rIns="0" bIns="0" rtlCol="0">
            <a:spAutoFit/>
          </a:bodyPr>
          <a:lstStyle/>
          <a:p>
            <a:r>
              <a:rPr lang="en-US" sz="1200">
                <a:solidFill>
                  <a:srgbClr val="BDCC00"/>
                </a:solidFill>
              </a:rPr>
              <a:t>I hold the handrail when taking the stairs, both up and down, to reduce the risk of falling. These falls can be serious or even fatal.</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886746"/>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25" name="Text Placeholder 1">
            <a:extLst>
              <a:ext uri="{FF2B5EF4-FFF2-40B4-BE49-F238E27FC236}">
                <a16:creationId xmlns:a16="http://schemas.microsoft.com/office/drawing/2014/main" id="{8AE47947-7D74-42B5-9C4E-D10E98FE4578}"/>
              </a:ext>
            </a:extLst>
          </p:cNvPr>
          <p:cNvSpPr txBox="1">
            <a:spLocks/>
          </p:cNvSpPr>
          <p:nvPr/>
        </p:nvSpPr>
        <p:spPr>
          <a:xfrm>
            <a:off x="2010234" y="365285"/>
            <a:ext cx="757682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7. </a:t>
            </a:r>
            <a:r>
              <a:rPr lang="en-US" sz="1800" b="1"/>
              <a:t>I hold </a:t>
            </a:r>
            <a:r>
              <a:rPr lang="en-US" sz="1800"/>
              <a:t>handrails when taking the stairs.</a:t>
            </a:r>
            <a:endParaRPr lang="fr-FR" sz="1800">
              <a:cs typeface="Arial" panose="020B0604020202020204"/>
            </a:endParaRPr>
          </a:p>
        </p:txBody>
      </p:sp>
      <p:pic>
        <p:nvPicPr>
          <p:cNvPr id="10" name="Image 9">
            <a:extLst>
              <a:ext uri="{FF2B5EF4-FFF2-40B4-BE49-F238E27FC236}">
                <a16:creationId xmlns:a16="http://schemas.microsoft.com/office/drawing/2014/main" id="{8E45092F-B7B2-4435-B42F-5E093674AC00}"/>
              </a:ext>
            </a:extLst>
          </p:cNvPr>
          <p:cNvPicPr>
            <a:picLocks noChangeAspect="1"/>
          </p:cNvPicPr>
          <p:nvPr/>
        </p:nvPicPr>
        <p:blipFill rotWithShape="1">
          <a:blip r:embed="rId3"/>
          <a:srcRect l="4151" t="5209" r="4255" b="2686"/>
          <a:stretch/>
        </p:blipFill>
        <p:spPr>
          <a:xfrm>
            <a:off x="6967233" y="3448899"/>
            <a:ext cx="1979781" cy="2551748"/>
          </a:xfrm>
          <a:prstGeom prst="roundRect">
            <a:avLst>
              <a:gd name="adj" fmla="val 9179"/>
            </a:avLst>
          </a:prstGeom>
        </p:spPr>
      </p:pic>
      <p:sp>
        <p:nvSpPr>
          <p:cNvPr id="27" name="Title 2">
            <a:extLst>
              <a:ext uri="{FF2B5EF4-FFF2-40B4-BE49-F238E27FC236}">
                <a16:creationId xmlns:a16="http://schemas.microsoft.com/office/drawing/2014/main" id="{3DB317DB-0148-F84B-9DEA-0B41103CE592}"/>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pic>
        <p:nvPicPr>
          <p:cNvPr id="28" name="Image 27">
            <a:extLst>
              <a:ext uri="{FF2B5EF4-FFF2-40B4-BE49-F238E27FC236}">
                <a16:creationId xmlns:a16="http://schemas.microsoft.com/office/drawing/2014/main" id="{3FA3ADCC-0B2D-D54D-A1B4-60B31B464BF1}"/>
              </a:ext>
            </a:extLst>
          </p:cNvPr>
          <p:cNvPicPr>
            <a:picLocks noChangeAspect="1"/>
          </p:cNvPicPr>
          <p:nvPr/>
        </p:nvPicPr>
        <p:blipFill>
          <a:blip r:embed="rId4"/>
          <a:stretch>
            <a:fillRect/>
          </a:stretch>
        </p:blipFill>
        <p:spPr>
          <a:xfrm>
            <a:off x="1645725" y="436029"/>
            <a:ext cx="237187" cy="221583"/>
          </a:xfrm>
          <a:prstGeom prst="rect">
            <a:avLst/>
          </a:prstGeom>
        </p:spPr>
      </p:pic>
      <p:cxnSp>
        <p:nvCxnSpPr>
          <p:cNvPr id="31" name="Connecteur droit 30">
            <a:extLst>
              <a:ext uri="{FF2B5EF4-FFF2-40B4-BE49-F238E27FC236}">
                <a16:creationId xmlns:a16="http://schemas.microsoft.com/office/drawing/2014/main" id="{D2433C45-B4E7-924F-A905-C72B816BEA8F}"/>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56908E5-8172-9D47-A46A-7B970CD4AB86}"/>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id="{979C3AE2-3AE3-B84E-8446-C4CE6C3367D5}"/>
              </a:ext>
            </a:extLst>
          </p:cNvPr>
          <p:cNvPicPr>
            <a:picLocks noChangeAspect="1"/>
          </p:cNvPicPr>
          <p:nvPr/>
        </p:nvPicPr>
        <p:blipFill>
          <a:blip r:embed="rId5"/>
          <a:stretch>
            <a:fillRect/>
          </a:stretch>
        </p:blipFill>
        <p:spPr>
          <a:xfrm>
            <a:off x="7180455" y="2028702"/>
            <a:ext cx="393695" cy="416854"/>
          </a:xfrm>
          <a:prstGeom prst="rect">
            <a:avLst/>
          </a:prstGeom>
        </p:spPr>
      </p:pic>
      <p:sp>
        <p:nvSpPr>
          <p:cNvPr id="36" name="ZoneTexte 35">
            <a:extLst>
              <a:ext uri="{FF2B5EF4-FFF2-40B4-BE49-F238E27FC236}">
                <a16:creationId xmlns:a16="http://schemas.microsoft.com/office/drawing/2014/main" id="{F16F0BB0-492C-B34C-B1E4-937B69C6C6B2}"/>
              </a:ext>
            </a:extLst>
          </p:cNvPr>
          <p:cNvSpPr txBox="1"/>
          <p:nvPr/>
        </p:nvSpPr>
        <p:spPr>
          <a:xfrm>
            <a:off x="7714227" y="2152041"/>
            <a:ext cx="2481247" cy="215444"/>
          </a:xfrm>
          <a:prstGeom prst="rect">
            <a:avLst/>
          </a:prstGeom>
          <a:noFill/>
        </p:spPr>
        <p:txBody>
          <a:bodyPr wrap="square" lIns="0" tIns="0" rIns="0" bIns="0" rtlCol="0">
            <a:spAutoFit/>
          </a:bodyPr>
          <a:lstStyle/>
          <a:p>
            <a:r>
              <a:rPr lang="fr-FR" sz="1400" b="1">
                <a:solidFill>
                  <a:srgbClr val="BDCC00"/>
                </a:solidFill>
                <a:cs typeface="Arial" panose="020B0604020202020204"/>
              </a:rPr>
              <a:t>LESSONS TO BE LEARNED</a:t>
            </a:r>
          </a:p>
        </p:txBody>
      </p:sp>
      <p:sp>
        <p:nvSpPr>
          <p:cNvPr id="37" name="Rectangle à coins arrondis 36">
            <a:extLst>
              <a:ext uri="{FF2B5EF4-FFF2-40B4-BE49-F238E27FC236}">
                <a16:creationId xmlns:a16="http://schemas.microsoft.com/office/drawing/2014/main" id="{062DEF1C-B392-F544-A440-E074FDA2E64E}"/>
              </a:ext>
            </a:extLst>
          </p:cNvPr>
          <p:cNvSpPr/>
          <p:nvPr/>
        </p:nvSpPr>
        <p:spPr>
          <a:xfrm>
            <a:off x="9116380" y="3596944"/>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8" name="ZoneTexte 37">
            <a:extLst>
              <a:ext uri="{FF2B5EF4-FFF2-40B4-BE49-F238E27FC236}">
                <a16:creationId xmlns:a16="http://schemas.microsoft.com/office/drawing/2014/main" id="{E32C3D84-CE81-F54C-938C-741310C6FAE7}"/>
              </a:ext>
            </a:extLst>
          </p:cNvPr>
          <p:cNvSpPr txBox="1"/>
          <p:nvPr/>
        </p:nvSpPr>
        <p:spPr>
          <a:xfrm>
            <a:off x="9368583" y="3679301"/>
            <a:ext cx="2186143" cy="184666"/>
          </a:xfrm>
          <a:prstGeom prst="rect">
            <a:avLst/>
          </a:prstGeom>
          <a:noFill/>
        </p:spPr>
        <p:txBody>
          <a:bodyPr wrap="square" lIns="0" tIns="0" rIns="0" bIns="0" rtlCol="0">
            <a:spAutoFit/>
          </a:bodyPr>
          <a:lstStyle/>
          <a:p>
            <a:r>
              <a:rPr lang="en-US" sz="1200" u="sng">
                <a:solidFill>
                  <a:schemeClr val="bg1"/>
                </a:solidFill>
                <a:hlinkClick r:id="rId6" tooltip="REX requirement 2.7">
                  <a:extLst>
                    <a:ext uri="{A12FA001-AC4F-418D-AE19-62706E023703}">
                      <ahyp:hlinkClr xmlns:ahyp="http://schemas.microsoft.com/office/drawing/2018/hyperlinkcolor" val="tx"/>
                    </a:ext>
                  </a:extLst>
                </a:hlinkClick>
              </a:rPr>
              <a:t>Click here to access the REX</a:t>
            </a:r>
            <a:endParaRPr lang="en-US" sz="1200" u="sng">
              <a:solidFill>
                <a:schemeClr val="bg1"/>
              </a:solidFill>
            </a:endParaRPr>
          </a:p>
        </p:txBody>
      </p:sp>
    </p:spTree>
    <p:extLst>
      <p:ext uri="{BB962C8B-B14F-4D97-AF65-F5344CB8AC3E}">
        <p14:creationId xmlns:p14="http://schemas.microsoft.com/office/powerpoint/2010/main" val="33197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BDCC00"/>
                </a:solidFill>
              </a:rPr>
              <a:t>03. </a:t>
            </a:r>
            <a:br>
              <a:rPr lang="fr-FR">
                <a:solidFill>
                  <a:srgbClr val="F7941D"/>
                </a:solidFill>
              </a:rPr>
            </a:br>
            <a:r>
              <a:rPr lang="fr-FR" sz="9000" err="1">
                <a:solidFill>
                  <a:srgbClr val="354D56"/>
                </a:solidFill>
              </a:rPr>
              <a:t>Further</a:t>
            </a:r>
            <a:r>
              <a:rPr lang="fr-FR" sz="9000">
                <a:solidFill>
                  <a:srgbClr val="354D56"/>
                </a:solidFill>
              </a:rPr>
              <a:t> information</a:t>
            </a:r>
          </a:p>
        </p:txBody>
      </p:sp>
    </p:spTree>
    <p:extLst>
      <p:ext uri="{BB962C8B-B14F-4D97-AF65-F5344CB8AC3E}">
        <p14:creationId xmlns:p14="http://schemas.microsoft.com/office/powerpoint/2010/main" val="406677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519051E6-AB8B-4CC6-90C3-92A41723A250}"/>
              </a:ext>
            </a:extLst>
          </p:cNvPr>
          <p:cNvPicPr>
            <a:picLocks noChangeAspect="1"/>
          </p:cNvPicPr>
          <p:nvPr/>
        </p:nvPicPr>
        <p:blipFill>
          <a:blip r:embed="rId2"/>
          <a:stretch>
            <a:fillRect/>
          </a:stretch>
        </p:blipFill>
        <p:spPr>
          <a:xfrm>
            <a:off x="581550" y="4325007"/>
            <a:ext cx="719032" cy="761019"/>
          </a:xfrm>
          <a:prstGeom prst="rect">
            <a:avLst/>
          </a:prstGeom>
        </p:spPr>
      </p:pic>
      <p:pic>
        <p:nvPicPr>
          <p:cNvPr id="10" name="Image 9">
            <a:extLst>
              <a:ext uri="{FF2B5EF4-FFF2-40B4-BE49-F238E27FC236}">
                <a16:creationId xmlns:a16="http://schemas.microsoft.com/office/drawing/2014/main" id="{CF425F6B-BAA9-4C3A-BCC5-7B3FC6DC6C02}"/>
              </a:ext>
            </a:extLst>
          </p:cNvPr>
          <p:cNvPicPr>
            <a:picLocks noChangeAspect="1"/>
          </p:cNvPicPr>
          <p:nvPr/>
        </p:nvPicPr>
        <p:blipFill>
          <a:blip r:embed="rId3"/>
          <a:stretch>
            <a:fillRect/>
          </a:stretch>
        </p:blipFill>
        <p:spPr>
          <a:xfrm>
            <a:off x="470848" y="2466199"/>
            <a:ext cx="981076" cy="766897"/>
          </a:xfrm>
          <a:prstGeom prst="rect">
            <a:avLst/>
          </a:prstGeom>
        </p:spPr>
      </p:pic>
      <p:pic>
        <p:nvPicPr>
          <p:cNvPr id="7" name="Image 6">
            <a:extLst>
              <a:ext uri="{FF2B5EF4-FFF2-40B4-BE49-F238E27FC236}">
                <a16:creationId xmlns:a16="http://schemas.microsoft.com/office/drawing/2014/main" id="{4344C926-D9DE-4870-93AE-93885AD8817C}"/>
              </a:ext>
            </a:extLst>
          </p:cNvPr>
          <p:cNvPicPr>
            <a:picLocks noChangeAspect="1"/>
          </p:cNvPicPr>
          <p:nvPr/>
        </p:nvPicPr>
        <p:blipFill>
          <a:blip r:embed="rId4"/>
          <a:stretch>
            <a:fillRect/>
          </a:stretch>
        </p:blipFill>
        <p:spPr>
          <a:xfrm>
            <a:off x="613880" y="1531705"/>
            <a:ext cx="674693" cy="792764"/>
          </a:xfrm>
          <a:prstGeom prst="rect">
            <a:avLst/>
          </a:prstGeom>
        </p:spPr>
      </p:pic>
      <p:sp>
        <p:nvSpPr>
          <p:cNvPr id="2" name="Espace réservé du texte 1">
            <a:extLst>
              <a:ext uri="{FF2B5EF4-FFF2-40B4-BE49-F238E27FC236}">
                <a16:creationId xmlns:a16="http://schemas.microsoft.com/office/drawing/2014/main" id="{9AD57885-92BD-4B04-908E-55980F864395}"/>
              </a:ext>
            </a:extLst>
          </p:cNvPr>
          <p:cNvSpPr>
            <a:spLocks noGrp="1"/>
          </p:cNvSpPr>
          <p:nvPr>
            <p:ph type="body" sz="quarter" idx="13"/>
          </p:nvPr>
        </p:nvSpPr>
        <p:spPr>
          <a:xfrm>
            <a:off x="1608469" y="1626393"/>
            <a:ext cx="4095645" cy="712029"/>
          </a:xfrm>
          <a:ln w="19050">
            <a:noFill/>
          </a:ln>
        </p:spPr>
        <p:txBody>
          <a:bodyPr lIns="0" tIns="0" rIns="0" bIns="0"/>
          <a:lstStyle/>
          <a:p>
            <a:pPr marL="0" indent="0">
              <a:spcBef>
                <a:spcPts val="0"/>
              </a:spcBef>
              <a:spcAft>
                <a:spcPts val="600"/>
              </a:spcAft>
              <a:buClr>
                <a:srgbClr val="B3D234"/>
              </a:buClr>
              <a:buNone/>
            </a:pPr>
            <a:r>
              <a:rPr lang="en-US" sz="1400"/>
              <a:t>I walk with </a:t>
            </a:r>
            <a:r>
              <a:rPr lang="en-US" sz="1400" b="1"/>
              <a:t>caution</a:t>
            </a:r>
            <a:r>
              <a:rPr lang="en-US" sz="1400"/>
              <a:t>, </a:t>
            </a:r>
            <a:r>
              <a:rPr lang="en-US" sz="1400" b="1"/>
              <a:t>observing</a:t>
            </a:r>
            <a:r>
              <a:rPr lang="en-US" sz="1400"/>
              <a:t> my surroundings, </a:t>
            </a:r>
            <a:r>
              <a:rPr lang="en-US" sz="1400" b="1"/>
              <a:t>anticipating</a:t>
            </a:r>
            <a:r>
              <a:rPr lang="en-US" sz="1400"/>
              <a:t> situations, and using </a:t>
            </a:r>
            <a:r>
              <a:rPr lang="en-US" sz="1400" b="1"/>
              <a:t>pedestrian lanes.</a:t>
            </a:r>
          </a:p>
        </p:txBody>
      </p:sp>
      <p:sp>
        <p:nvSpPr>
          <p:cNvPr id="3" name="Titre 2">
            <a:extLst>
              <a:ext uri="{FF2B5EF4-FFF2-40B4-BE49-F238E27FC236}">
                <a16:creationId xmlns:a16="http://schemas.microsoft.com/office/drawing/2014/main" id="{AA222B6D-F6C6-419D-BBB8-7202E9E7A1F6}"/>
              </a:ext>
            </a:extLst>
          </p:cNvPr>
          <p:cNvSpPr>
            <a:spLocks noGrp="1"/>
          </p:cNvSpPr>
          <p:nvPr>
            <p:ph type="title"/>
          </p:nvPr>
        </p:nvSpPr>
        <p:spPr>
          <a:xfrm>
            <a:off x="469879" y="199980"/>
            <a:ext cx="10017146" cy="762974"/>
          </a:xfrm>
        </p:spPr>
        <p:txBody>
          <a:bodyPr/>
          <a:lstStyle/>
          <a:p>
            <a:r>
              <a:rPr lang="en-US">
                <a:solidFill>
                  <a:srgbClr val="354D56"/>
                </a:solidFill>
              </a:rPr>
              <a:t>Some everyday essentials to prevent slips, trips &amp; falls</a:t>
            </a:r>
            <a:endParaRPr lang="fr-FR">
              <a:solidFill>
                <a:srgbClr val="354D56"/>
              </a:solidFill>
            </a:endParaRPr>
          </a:p>
        </p:txBody>
      </p:sp>
      <p:sp>
        <p:nvSpPr>
          <p:cNvPr id="4" name="Espace réservé du pied de page 3">
            <a:extLst>
              <a:ext uri="{FF2B5EF4-FFF2-40B4-BE49-F238E27FC236}">
                <a16:creationId xmlns:a16="http://schemas.microsoft.com/office/drawing/2014/main" id="{1FE5095A-2CB6-4723-93C0-577E2AAEE6F6}"/>
              </a:ext>
            </a:extLst>
          </p:cNvPr>
          <p:cNvSpPr>
            <a:spLocks noGrp="1"/>
          </p:cNvSpPr>
          <p:nvPr>
            <p:ph type="ftr" sz="quarter" idx="15"/>
          </p:nvPr>
        </p:nvSpPr>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30668A3E-8209-4C48-A05F-854DA076C891}"/>
              </a:ext>
            </a:extLst>
          </p:cNvPr>
          <p:cNvSpPr>
            <a:spLocks noGrp="1"/>
          </p:cNvSpPr>
          <p:nvPr>
            <p:ph type="sldNum" sz="quarter" idx="16"/>
          </p:nvPr>
        </p:nvSpPr>
        <p:spPr/>
        <p:txBody>
          <a:bodyPr/>
          <a:lstStyle/>
          <a:p>
            <a:fld id="{975A587B-5814-4D9B-9598-FE9CB954CB01}" type="slidenum">
              <a:rPr lang="fr-FR" smtClean="0"/>
              <a:pPr/>
              <a:t>18</a:t>
            </a:fld>
            <a:endParaRPr lang="fr-FR"/>
          </a:p>
        </p:txBody>
      </p:sp>
      <p:pic>
        <p:nvPicPr>
          <p:cNvPr id="20" name="Image 19">
            <a:extLst>
              <a:ext uri="{FF2B5EF4-FFF2-40B4-BE49-F238E27FC236}">
                <a16:creationId xmlns:a16="http://schemas.microsoft.com/office/drawing/2014/main" id="{9E26BCC5-081A-4CF8-9D70-4BF18B0858F6}"/>
              </a:ext>
            </a:extLst>
          </p:cNvPr>
          <p:cNvPicPr>
            <a:picLocks noChangeAspect="1"/>
          </p:cNvPicPr>
          <p:nvPr/>
        </p:nvPicPr>
        <p:blipFill>
          <a:blip r:embed="rId5"/>
          <a:stretch>
            <a:fillRect/>
          </a:stretch>
        </p:blipFill>
        <p:spPr>
          <a:xfrm>
            <a:off x="6146946" y="3299778"/>
            <a:ext cx="924645" cy="885887"/>
          </a:xfrm>
          <a:prstGeom prst="rect">
            <a:avLst/>
          </a:prstGeom>
        </p:spPr>
      </p:pic>
      <p:pic>
        <p:nvPicPr>
          <p:cNvPr id="23" name="Image 22">
            <a:extLst>
              <a:ext uri="{FF2B5EF4-FFF2-40B4-BE49-F238E27FC236}">
                <a16:creationId xmlns:a16="http://schemas.microsoft.com/office/drawing/2014/main" id="{E5610F41-D5BC-4A9B-BD86-CB6AB3B8587F}"/>
              </a:ext>
            </a:extLst>
          </p:cNvPr>
          <p:cNvPicPr>
            <a:picLocks noChangeAspect="1"/>
          </p:cNvPicPr>
          <p:nvPr/>
        </p:nvPicPr>
        <p:blipFill>
          <a:blip r:embed="rId6"/>
          <a:stretch>
            <a:fillRect/>
          </a:stretch>
        </p:blipFill>
        <p:spPr>
          <a:xfrm>
            <a:off x="457428" y="3536038"/>
            <a:ext cx="1017387" cy="531816"/>
          </a:xfrm>
          <a:prstGeom prst="rect">
            <a:avLst/>
          </a:prstGeom>
        </p:spPr>
      </p:pic>
      <p:pic>
        <p:nvPicPr>
          <p:cNvPr id="30" name="Image 29">
            <a:extLst>
              <a:ext uri="{FF2B5EF4-FFF2-40B4-BE49-F238E27FC236}">
                <a16:creationId xmlns:a16="http://schemas.microsoft.com/office/drawing/2014/main" id="{69B9C984-A434-4243-81DA-CAC36BADC51D}"/>
              </a:ext>
            </a:extLst>
          </p:cNvPr>
          <p:cNvPicPr>
            <a:picLocks noChangeAspect="1"/>
          </p:cNvPicPr>
          <p:nvPr/>
        </p:nvPicPr>
        <p:blipFill>
          <a:blip r:embed="rId7"/>
          <a:stretch>
            <a:fillRect/>
          </a:stretch>
        </p:blipFill>
        <p:spPr>
          <a:xfrm>
            <a:off x="6246928" y="4383851"/>
            <a:ext cx="770928" cy="667810"/>
          </a:xfrm>
          <a:prstGeom prst="rect">
            <a:avLst/>
          </a:prstGeom>
        </p:spPr>
      </p:pic>
      <p:pic>
        <p:nvPicPr>
          <p:cNvPr id="36" name="Image 35">
            <a:extLst>
              <a:ext uri="{FF2B5EF4-FFF2-40B4-BE49-F238E27FC236}">
                <a16:creationId xmlns:a16="http://schemas.microsoft.com/office/drawing/2014/main" id="{A58B408A-4CEC-4CE7-B5BF-B8AE0ADD48D4}"/>
              </a:ext>
            </a:extLst>
          </p:cNvPr>
          <p:cNvPicPr>
            <a:picLocks noChangeAspect="1"/>
          </p:cNvPicPr>
          <p:nvPr/>
        </p:nvPicPr>
        <p:blipFill>
          <a:blip r:embed="rId8"/>
          <a:stretch>
            <a:fillRect/>
          </a:stretch>
        </p:blipFill>
        <p:spPr>
          <a:xfrm>
            <a:off x="6334232" y="2479623"/>
            <a:ext cx="576000" cy="744270"/>
          </a:xfrm>
          <a:prstGeom prst="rect">
            <a:avLst/>
          </a:prstGeom>
        </p:spPr>
      </p:pic>
      <p:sp>
        <p:nvSpPr>
          <p:cNvPr id="40" name="Espace réservé du texte 1">
            <a:extLst>
              <a:ext uri="{FF2B5EF4-FFF2-40B4-BE49-F238E27FC236}">
                <a16:creationId xmlns:a16="http://schemas.microsoft.com/office/drawing/2014/main" id="{E7B4E54B-0961-4819-975F-353406180A69}"/>
              </a:ext>
            </a:extLst>
          </p:cNvPr>
          <p:cNvSpPr txBox="1">
            <a:spLocks/>
          </p:cNvSpPr>
          <p:nvPr/>
        </p:nvSpPr>
        <p:spPr>
          <a:xfrm>
            <a:off x="1608469" y="2747211"/>
            <a:ext cx="3660609" cy="274444"/>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B3D234"/>
              </a:buClr>
              <a:buNone/>
            </a:pPr>
            <a:r>
              <a:rPr lang="fr-FR" sz="1400"/>
              <a:t>I wear </a:t>
            </a:r>
            <a:r>
              <a:rPr lang="fr-FR" sz="1400" b="1" err="1"/>
              <a:t>suitable</a:t>
            </a:r>
            <a:r>
              <a:rPr lang="fr-FR" sz="1400" b="1"/>
              <a:t> </a:t>
            </a:r>
            <a:r>
              <a:rPr lang="fr-FR" sz="1400" b="1" err="1"/>
              <a:t>shoes</a:t>
            </a:r>
            <a:r>
              <a:rPr lang="fr-FR" sz="1400" b="1"/>
              <a:t>.</a:t>
            </a:r>
          </a:p>
        </p:txBody>
      </p:sp>
      <p:sp>
        <p:nvSpPr>
          <p:cNvPr id="42" name="ZoneTexte 41">
            <a:extLst>
              <a:ext uri="{FF2B5EF4-FFF2-40B4-BE49-F238E27FC236}">
                <a16:creationId xmlns:a16="http://schemas.microsoft.com/office/drawing/2014/main" id="{E7AD0ECB-F71E-44FB-96A5-369D45DC327C}"/>
              </a:ext>
            </a:extLst>
          </p:cNvPr>
          <p:cNvSpPr txBox="1"/>
          <p:nvPr/>
        </p:nvSpPr>
        <p:spPr>
          <a:xfrm>
            <a:off x="7254176" y="3608880"/>
            <a:ext cx="4037358" cy="307777"/>
          </a:xfrm>
          <a:prstGeom prst="rect">
            <a:avLst/>
          </a:prstGeom>
          <a:noFill/>
        </p:spPr>
        <p:txBody>
          <a:bodyPr wrap="square">
            <a:spAutoFit/>
          </a:bodyPr>
          <a:lstStyle/>
          <a:p>
            <a:pPr>
              <a:spcBef>
                <a:spcPts val="0"/>
              </a:spcBef>
              <a:spcAft>
                <a:spcPts val="600"/>
              </a:spcAft>
              <a:buClr>
                <a:srgbClr val="B3D234"/>
              </a:buClr>
            </a:pPr>
            <a:r>
              <a:rPr lang="en-US" sz="1400"/>
              <a:t>I report </a:t>
            </a:r>
            <a:r>
              <a:rPr lang="en-US" sz="1400" b="1"/>
              <a:t>damaged floors </a:t>
            </a:r>
            <a:r>
              <a:rPr lang="en-US" sz="1400"/>
              <a:t>and any </a:t>
            </a:r>
            <a:r>
              <a:rPr lang="en-US" sz="1400" b="1"/>
              <a:t>dirt or spills</a:t>
            </a:r>
            <a:r>
              <a:rPr lang="en-US" sz="1400"/>
              <a:t>.</a:t>
            </a:r>
          </a:p>
        </p:txBody>
      </p:sp>
      <p:sp>
        <p:nvSpPr>
          <p:cNvPr id="45" name="ZoneTexte 44">
            <a:extLst>
              <a:ext uri="{FF2B5EF4-FFF2-40B4-BE49-F238E27FC236}">
                <a16:creationId xmlns:a16="http://schemas.microsoft.com/office/drawing/2014/main" id="{2079799D-5329-4ED3-8189-E8F706EBF9BE}"/>
              </a:ext>
            </a:extLst>
          </p:cNvPr>
          <p:cNvSpPr txBox="1"/>
          <p:nvPr/>
        </p:nvSpPr>
        <p:spPr>
          <a:xfrm>
            <a:off x="1511411" y="3631623"/>
            <a:ext cx="4075573" cy="307777"/>
          </a:xfrm>
          <a:prstGeom prst="rect">
            <a:avLst/>
          </a:prstGeom>
          <a:noFill/>
        </p:spPr>
        <p:txBody>
          <a:bodyPr wrap="square">
            <a:spAutoFit/>
          </a:bodyPr>
          <a:lstStyle/>
          <a:p>
            <a:pPr>
              <a:spcBef>
                <a:spcPts val="0"/>
              </a:spcBef>
              <a:spcAft>
                <a:spcPts val="600"/>
              </a:spcAft>
              <a:buClr>
                <a:srgbClr val="B3D234"/>
              </a:buClr>
            </a:pPr>
            <a:r>
              <a:rPr lang="en-US" sz="1400" b="1"/>
              <a:t>I wipe </a:t>
            </a:r>
            <a:r>
              <a:rPr lang="en-US" sz="1400"/>
              <a:t>my shoes on the mats.</a:t>
            </a:r>
            <a:endParaRPr lang="fr-FR" sz="1400"/>
          </a:p>
        </p:txBody>
      </p:sp>
      <p:sp>
        <p:nvSpPr>
          <p:cNvPr id="47" name="ZoneTexte 46">
            <a:extLst>
              <a:ext uri="{FF2B5EF4-FFF2-40B4-BE49-F238E27FC236}">
                <a16:creationId xmlns:a16="http://schemas.microsoft.com/office/drawing/2014/main" id="{2487CE09-0A3E-49FE-B102-1D837458675A}"/>
              </a:ext>
            </a:extLst>
          </p:cNvPr>
          <p:cNvSpPr txBox="1"/>
          <p:nvPr/>
        </p:nvSpPr>
        <p:spPr>
          <a:xfrm>
            <a:off x="7245467" y="4490854"/>
            <a:ext cx="3952803" cy="523220"/>
          </a:xfrm>
          <a:prstGeom prst="rect">
            <a:avLst/>
          </a:prstGeom>
          <a:noFill/>
        </p:spPr>
        <p:txBody>
          <a:bodyPr wrap="square">
            <a:spAutoFit/>
          </a:bodyPr>
          <a:lstStyle/>
          <a:p>
            <a:pPr>
              <a:spcBef>
                <a:spcPts val="0"/>
              </a:spcBef>
              <a:spcAft>
                <a:spcPts val="600"/>
              </a:spcAft>
              <a:buClr>
                <a:srgbClr val="B3D234"/>
              </a:buClr>
            </a:pPr>
            <a:r>
              <a:rPr lang="en-US" sz="1400" b="1"/>
              <a:t>I drain </a:t>
            </a:r>
            <a:r>
              <a:rPr lang="en-US" sz="1400"/>
              <a:t>clothes and umbrella before entering a building.</a:t>
            </a:r>
            <a:endParaRPr lang="fr-FR" sz="1400"/>
          </a:p>
        </p:txBody>
      </p:sp>
      <p:sp>
        <p:nvSpPr>
          <p:cNvPr id="49" name="ZoneTexte 48">
            <a:extLst>
              <a:ext uri="{FF2B5EF4-FFF2-40B4-BE49-F238E27FC236}">
                <a16:creationId xmlns:a16="http://schemas.microsoft.com/office/drawing/2014/main" id="{C78968FD-6C3C-4157-BEBD-298A65259264}"/>
              </a:ext>
            </a:extLst>
          </p:cNvPr>
          <p:cNvSpPr txBox="1"/>
          <p:nvPr/>
        </p:nvSpPr>
        <p:spPr>
          <a:xfrm>
            <a:off x="1511411" y="4596015"/>
            <a:ext cx="4467496" cy="307777"/>
          </a:xfrm>
          <a:prstGeom prst="rect">
            <a:avLst/>
          </a:prstGeom>
          <a:noFill/>
        </p:spPr>
        <p:txBody>
          <a:bodyPr wrap="square">
            <a:spAutoFit/>
          </a:bodyPr>
          <a:lstStyle/>
          <a:p>
            <a:pPr>
              <a:spcBef>
                <a:spcPts val="0"/>
              </a:spcBef>
              <a:spcAft>
                <a:spcPts val="600"/>
              </a:spcAft>
              <a:buClr>
                <a:srgbClr val="B3D234"/>
              </a:buClr>
            </a:pPr>
            <a:r>
              <a:rPr lang="en-US" sz="1400" b="1"/>
              <a:t>I hold the handrail </a:t>
            </a:r>
            <a:r>
              <a:rPr lang="en-US" sz="1400"/>
              <a:t>when taking the stairs.</a:t>
            </a:r>
            <a:endParaRPr lang="fr-FR" sz="1400" b="1"/>
          </a:p>
        </p:txBody>
      </p:sp>
      <p:sp>
        <p:nvSpPr>
          <p:cNvPr id="51" name="ZoneTexte 50">
            <a:extLst>
              <a:ext uri="{FF2B5EF4-FFF2-40B4-BE49-F238E27FC236}">
                <a16:creationId xmlns:a16="http://schemas.microsoft.com/office/drawing/2014/main" id="{0DD2F485-C430-471C-AABE-CCA86B3F0A2D}"/>
              </a:ext>
            </a:extLst>
          </p:cNvPr>
          <p:cNvSpPr txBox="1"/>
          <p:nvPr/>
        </p:nvSpPr>
        <p:spPr>
          <a:xfrm>
            <a:off x="7235307" y="1671501"/>
            <a:ext cx="4037358" cy="523220"/>
          </a:xfrm>
          <a:prstGeom prst="rect">
            <a:avLst/>
          </a:prstGeom>
          <a:noFill/>
        </p:spPr>
        <p:txBody>
          <a:bodyPr wrap="square">
            <a:spAutoFit/>
          </a:bodyPr>
          <a:lstStyle/>
          <a:p>
            <a:pPr>
              <a:spcBef>
                <a:spcPts val="0"/>
              </a:spcBef>
              <a:spcAft>
                <a:spcPts val="600"/>
              </a:spcAft>
              <a:buClr>
                <a:srgbClr val="B3D234"/>
              </a:buClr>
            </a:pPr>
            <a:r>
              <a:rPr lang="en-US" sz="1400" b="1"/>
              <a:t>I do not obstruct </a:t>
            </a:r>
            <a:r>
              <a:rPr lang="en-US" sz="1400"/>
              <a:t>corridors (storage of boxes, cable runs, etc.).</a:t>
            </a:r>
            <a:endParaRPr lang="fr-FR" sz="1400" b="1"/>
          </a:p>
        </p:txBody>
      </p:sp>
      <p:sp>
        <p:nvSpPr>
          <p:cNvPr id="53" name="ZoneTexte 52">
            <a:extLst>
              <a:ext uri="{FF2B5EF4-FFF2-40B4-BE49-F238E27FC236}">
                <a16:creationId xmlns:a16="http://schemas.microsoft.com/office/drawing/2014/main" id="{32B874F5-0863-4141-856B-A1007CF422CA}"/>
              </a:ext>
            </a:extLst>
          </p:cNvPr>
          <p:cNvSpPr txBox="1"/>
          <p:nvPr/>
        </p:nvSpPr>
        <p:spPr>
          <a:xfrm>
            <a:off x="7245467" y="2714647"/>
            <a:ext cx="4398243" cy="307777"/>
          </a:xfrm>
          <a:prstGeom prst="rect">
            <a:avLst/>
          </a:prstGeom>
          <a:noFill/>
        </p:spPr>
        <p:txBody>
          <a:bodyPr wrap="square">
            <a:spAutoFit/>
          </a:bodyPr>
          <a:lstStyle/>
          <a:p>
            <a:pPr>
              <a:spcBef>
                <a:spcPts val="0"/>
              </a:spcBef>
              <a:spcAft>
                <a:spcPts val="600"/>
              </a:spcAft>
              <a:buClr>
                <a:srgbClr val="B3D234"/>
              </a:buClr>
            </a:pPr>
            <a:r>
              <a:rPr lang="en-US" sz="1400"/>
              <a:t>I don't check my </a:t>
            </a:r>
            <a:r>
              <a:rPr lang="en-US" sz="1400" b="1"/>
              <a:t>smartphone</a:t>
            </a:r>
            <a:r>
              <a:rPr lang="en-US" sz="1400"/>
              <a:t> while walking.</a:t>
            </a:r>
            <a:endParaRPr lang="fr-FR" sz="1400"/>
          </a:p>
        </p:txBody>
      </p:sp>
      <p:pic>
        <p:nvPicPr>
          <p:cNvPr id="3074" name="Picture 2" descr="Chute de plain-pied Règle d'or 2 : « Circulation » - ppt télécharger">
            <a:extLst>
              <a:ext uri="{FF2B5EF4-FFF2-40B4-BE49-F238E27FC236}">
                <a16:creationId xmlns:a16="http://schemas.microsoft.com/office/drawing/2014/main" id="{4B246878-475C-4D67-B41C-2BC5EAF7FF1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97" t="21614" r="76456" b="56631"/>
          <a:stretch/>
        </p:blipFill>
        <p:spPr bwMode="auto">
          <a:xfrm>
            <a:off x="6134434" y="1506914"/>
            <a:ext cx="652510" cy="712247"/>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Panneau Recyclage Cartons - Signalisation de Recyclage / Ecologie - REC010">
            <a:extLst>
              <a:ext uri="{FF2B5EF4-FFF2-40B4-BE49-F238E27FC236}">
                <a16:creationId xmlns:a16="http://schemas.microsoft.com/office/drawing/2014/main" id="{F49A053F-ED96-461F-8550-7992CEF89429}"/>
              </a:ext>
            </a:extLst>
          </p:cNvPr>
          <p:cNvSpPr>
            <a:spLocks noChangeAspect="1" noChangeArrowheads="1"/>
          </p:cNvSpPr>
          <p:nvPr/>
        </p:nvSpPr>
        <p:spPr bwMode="auto">
          <a:xfrm>
            <a:off x="6096000" y="1869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3" name="Picture 8" descr="Icones Carton, images boite Carton png et ico (page 3)">
            <a:extLst>
              <a:ext uri="{FF2B5EF4-FFF2-40B4-BE49-F238E27FC236}">
                <a16:creationId xmlns:a16="http://schemas.microsoft.com/office/drawing/2014/main" id="{A670A98F-8A03-45AC-97E5-D9C18EC675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2797" y="1883567"/>
            <a:ext cx="368039" cy="36803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cones Carton, images boite Carton png et ico (page 3)">
            <a:extLst>
              <a:ext uri="{FF2B5EF4-FFF2-40B4-BE49-F238E27FC236}">
                <a16:creationId xmlns:a16="http://schemas.microsoft.com/office/drawing/2014/main" id="{062417DF-E237-4CA1-87F4-9BE13111D5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95733" y="2029218"/>
            <a:ext cx="368039" cy="368039"/>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necteur droit 36">
            <a:extLst>
              <a:ext uri="{FF2B5EF4-FFF2-40B4-BE49-F238E27FC236}">
                <a16:creationId xmlns:a16="http://schemas.microsoft.com/office/drawing/2014/main" id="{566EAA2C-68BD-4773-8B30-534DF7E15FD9}"/>
              </a:ext>
            </a:extLst>
          </p:cNvPr>
          <p:cNvCxnSpPr>
            <a:cxnSpLocks/>
          </p:cNvCxnSpPr>
          <p:nvPr/>
        </p:nvCxnSpPr>
        <p:spPr>
          <a:xfrm>
            <a:off x="6570676" y="1933111"/>
            <a:ext cx="440363" cy="445731"/>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6BD71E5E-4E04-4AE8-82EC-1292C10B188F}"/>
              </a:ext>
            </a:extLst>
          </p:cNvPr>
          <p:cNvSpPr txBox="1"/>
          <p:nvPr/>
        </p:nvSpPr>
        <p:spPr>
          <a:xfrm>
            <a:off x="4856185" y="5685401"/>
            <a:ext cx="5245758" cy="369332"/>
          </a:xfrm>
          <a:prstGeom prst="rect">
            <a:avLst/>
          </a:prstGeom>
          <a:noFill/>
        </p:spPr>
        <p:txBody>
          <a:bodyPr wrap="square" lIns="0" tIns="0" rIns="0" bIns="0" rtlCol="0">
            <a:spAutoFit/>
          </a:bodyPr>
          <a:lstStyle/>
          <a:p>
            <a:r>
              <a:rPr lang="en-US" sz="2400">
                <a:solidFill>
                  <a:srgbClr val="BDCC00"/>
                </a:solidFill>
              </a:rPr>
              <a:t>At the office, I am also implicated!</a:t>
            </a:r>
          </a:p>
        </p:txBody>
      </p:sp>
      <p:grpSp>
        <p:nvGrpSpPr>
          <p:cNvPr id="28" name="Groupe 27">
            <a:extLst>
              <a:ext uri="{FF2B5EF4-FFF2-40B4-BE49-F238E27FC236}">
                <a16:creationId xmlns:a16="http://schemas.microsoft.com/office/drawing/2014/main" id="{69330BFA-6745-4711-B76B-254992E55F8E}"/>
              </a:ext>
            </a:extLst>
          </p:cNvPr>
          <p:cNvGrpSpPr/>
          <p:nvPr/>
        </p:nvGrpSpPr>
        <p:grpSpPr>
          <a:xfrm>
            <a:off x="3981061" y="5488886"/>
            <a:ext cx="664806" cy="668074"/>
            <a:chOff x="4242319" y="5471469"/>
            <a:chExt cx="664806" cy="668074"/>
          </a:xfrm>
        </p:grpSpPr>
        <p:pic>
          <p:nvPicPr>
            <p:cNvPr id="29" name="Image 28">
              <a:extLst>
                <a:ext uri="{FF2B5EF4-FFF2-40B4-BE49-F238E27FC236}">
                  <a16:creationId xmlns:a16="http://schemas.microsoft.com/office/drawing/2014/main" id="{BE214DD7-BF7E-4DB3-912E-074C98825F99}"/>
                </a:ext>
              </a:extLst>
            </p:cNvPr>
            <p:cNvPicPr>
              <a:picLocks noChangeAspect="1"/>
            </p:cNvPicPr>
            <p:nvPr/>
          </p:nvPicPr>
          <p:blipFill rotWithShape="1">
            <a:blip r:embed="rId11">
              <a:extLst>
                <a:ext uri="{28A0092B-C50C-407E-A947-70E740481C1C}">
                  <a14:useLocalDpi xmlns:a14="http://schemas.microsoft.com/office/drawing/2010/main" val="0"/>
                </a:ext>
              </a:extLst>
            </a:blip>
            <a:srcRect l="18117" t="17805" r="18196" b="20608"/>
            <a:stretch/>
          </p:blipFill>
          <p:spPr>
            <a:xfrm>
              <a:off x="4270309" y="5471469"/>
              <a:ext cx="636816" cy="615821"/>
            </a:xfrm>
            <a:prstGeom prst="rect">
              <a:avLst/>
            </a:prstGeom>
          </p:spPr>
        </p:pic>
        <p:sp>
          <p:nvSpPr>
            <p:cNvPr id="31" name="Rectangle : coins arrondis 30">
              <a:extLst>
                <a:ext uri="{FF2B5EF4-FFF2-40B4-BE49-F238E27FC236}">
                  <a16:creationId xmlns:a16="http://schemas.microsoft.com/office/drawing/2014/main" id="{339829B2-96AE-447D-BE40-6A2E51FEB23C}"/>
                </a:ext>
              </a:extLst>
            </p:cNvPr>
            <p:cNvSpPr/>
            <p:nvPr/>
          </p:nvSpPr>
          <p:spPr>
            <a:xfrm>
              <a:off x="4242319" y="5472715"/>
              <a:ext cx="660607" cy="666828"/>
            </a:xfrm>
            <a:prstGeom prst="roundRect">
              <a:avLst/>
            </a:prstGeom>
            <a:noFill/>
            <a:ln w="28575">
              <a:solidFill>
                <a:srgbClr val="BD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4976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469879" y="1033124"/>
            <a:ext cx="11430022" cy="4916276"/>
          </a:xfrm>
        </p:spPr>
        <p:txBody>
          <a:bodyPr/>
          <a:lstStyle/>
          <a:p>
            <a:pPr>
              <a:buClr>
                <a:srgbClr val="BDCC00"/>
              </a:buClr>
              <a:buFont typeface="Wingdings" pitchFamily="2" charset="2"/>
              <a:buChar char="§"/>
            </a:pPr>
            <a:r>
              <a:rPr lang="fr-FR" sz="1600" b="1" i="0">
                <a:solidFill>
                  <a:srgbClr val="BDCC00"/>
                </a:solidFill>
                <a:effectLst/>
                <a:latin typeface="Roboto" panose="02000000000000000000" pitchFamily="2" charset="0"/>
              </a:rPr>
              <a:t>CR-GR-HSE-404 - Road </a:t>
            </a:r>
            <a:r>
              <a:rPr lang="fr-FR" sz="1600" b="1" i="0" err="1">
                <a:solidFill>
                  <a:srgbClr val="BDCC00"/>
                </a:solidFill>
                <a:effectLst/>
                <a:latin typeface="Roboto" panose="02000000000000000000" pitchFamily="2" charset="0"/>
              </a:rPr>
              <a:t>vehicle</a:t>
            </a:r>
            <a:r>
              <a:rPr lang="fr-FR" sz="1600" b="1" i="0">
                <a:solidFill>
                  <a:srgbClr val="BDCC00"/>
                </a:solidFill>
                <a:effectLst/>
                <a:latin typeface="Roboto" panose="02000000000000000000" pitchFamily="2" charset="0"/>
              </a:rPr>
              <a:t> </a:t>
            </a:r>
            <a:r>
              <a:rPr lang="fr-FR" sz="1600" b="1" err="1">
                <a:solidFill>
                  <a:srgbClr val="BDCC00"/>
                </a:solidFill>
                <a:effectLst/>
                <a:latin typeface="Roboto" panose="02000000000000000000" pitchFamily="2" charset="0"/>
              </a:rPr>
              <a:t>driving</a:t>
            </a:r>
            <a:r>
              <a:rPr lang="fr-FR" sz="1600" b="1">
                <a:solidFill>
                  <a:srgbClr val="BDCC00"/>
                </a:solidFill>
                <a:effectLst/>
                <a:latin typeface="Roboto" panose="02000000000000000000" pitchFamily="2" charset="0"/>
              </a:rPr>
              <a:t> </a:t>
            </a:r>
            <a:r>
              <a:rPr lang="fr-FR" sz="1600" b="1" err="1">
                <a:solidFill>
                  <a:srgbClr val="BDCC00"/>
                </a:solidFill>
                <a:effectLst/>
                <a:latin typeface="Roboto" panose="02000000000000000000" pitchFamily="2" charset="0"/>
              </a:rPr>
              <a:t>safety</a:t>
            </a:r>
            <a:r>
              <a:rPr lang="fr-FR" sz="1600" b="1">
                <a:solidFill>
                  <a:srgbClr val="BDCC00"/>
                </a:solidFill>
                <a:effectLst/>
                <a:latin typeface="Roboto" panose="02000000000000000000" pitchFamily="2" charset="0"/>
              </a:rPr>
              <a:t>: </a:t>
            </a:r>
            <a:br>
              <a:rPr lang="fr-FR" sz="1600" b="1">
                <a:solidFill>
                  <a:srgbClr val="B3D234"/>
                </a:solidFill>
                <a:effectLst/>
                <a:latin typeface="Roboto" panose="02000000000000000000" pitchFamily="2" charset="0"/>
              </a:rPr>
            </a:br>
            <a:r>
              <a:rPr lang="fr-FR" sz="1600">
                <a:solidFill>
                  <a:srgbClr val="374649"/>
                </a:solidFill>
                <a:hlinkClick r:id="rId2">
                  <a:extLst>
                    <a:ext uri="{A12FA001-AC4F-418D-AE19-62706E023703}">
                      <ahyp:hlinkClr xmlns:ahyp="http://schemas.microsoft.com/office/drawing/2018/hyperlinkcolor" val="tx"/>
                    </a:ext>
                  </a:extLst>
                </a:hlinkClick>
              </a:rPr>
              <a:t>https://toolbox-hse.totalenergies.com/en/one-maestro/one-maestro-pyramid-documents/group-hse-rules</a:t>
            </a:r>
            <a:endParaRPr lang="fr-FR" sz="1600">
              <a:solidFill>
                <a:srgbClr val="374649"/>
              </a:solidFill>
            </a:endParaRPr>
          </a:p>
          <a:p>
            <a:pPr>
              <a:buClr>
                <a:srgbClr val="BDCC00"/>
              </a:buClr>
              <a:buFont typeface="Wingdings" pitchFamily="2" charset="2"/>
              <a:buChar char="§"/>
            </a:pPr>
            <a:r>
              <a:rPr lang="fr-FR" sz="1600" b="1">
                <a:solidFill>
                  <a:srgbClr val="BDCC00"/>
                </a:solidFill>
                <a:effectLst/>
                <a:latin typeface="Roboto" panose="02000000000000000000" pitchFamily="2" charset="0"/>
              </a:rPr>
              <a:t>CR-GR-HSE-418 - </a:t>
            </a:r>
            <a:r>
              <a:rPr lang="en-US" sz="1600" b="1">
                <a:solidFill>
                  <a:srgbClr val="BDCC00"/>
                </a:solidFill>
                <a:effectLst/>
                <a:latin typeface="Roboto" panose="02000000000000000000" pitchFamily="2" charset="0"/>
              </a:rPr>
              <a:t>HSE Requirements for Site Traffic </a:t>
            </a:r>
            <a:r>
              <a:rPr lang="fr-FR" sz="1600" b="1">
                <a:solidFill>
                  <a:srgbClr val="B3D234"/>
                </a:solidFill>
                <a:effectLst/>
                <a:latin typeface="Roboto" panose="02000000000000000000" pitchFamily="2" charset="0"/>
              </a:rPr>
              <a:t>:  </a:t>
            </a:r>
            <a:br>
              <a:rPr lang="fr-FR" sz="1600" b="1">
                <a:solidFill>
                  <a:srgbClr val="B3D234"/>
                </a:solidFill>
                <a:effectLst/>
                <a:latin typeface="Roboto" panose="02000000000000000000" pitchFamily="2" charset="0"/>
              </a:rPr>
            </a:br>
            <a:r>
              <a:rPr lang="fr-FR" sz="1600">
                <a:solidFill>
                  <a:srgbClr val="374649"/>
                </a:solidFill>
                <a:hlinkClick r:id="rId2">
                  <a:extLst>
                    <a:ext uri="{A12FA001-AC4F-418D-AE19-62706E023703}">
                      <ahyp:hlinkClr xmlns:ahyp="http://schemas.microsoft.com/office/drawing/2018/hyperlinkcolor" val="tx"/>
                    </a:ext>
                  </a:extLst>
                </a:hlinkClick>
              </a:rPr>
              <a:t>https://toolbox-hse.totalenergies.com/en/one-maestro/one-maestro-pyramid-documents/group-hse-rules</a:t>
            </a:r>
            <a:endParaRPr lang="fr-FR" sz="1600" b="1">
              <a:solidFill>
                <a:srgbClr val="374649"/>
              </a:solidFill>
              <a:highlight>
                <a:srgbClr val="FFFF00"/>
              </a:highlight>
            </a:endParaRPr>
          </a:p>
          <a:p>
            <a:pPr>
              <a:buClr>
                <a:srgbClr val="BDCC00"/>
              </a:buClr>
              <a:buFont typeface="Wingdings" pitchFamily="2" charset="2"/>
              <a:buChar char="§"/>
            </a:pPr>
            <a:r>
              <a:rPr lang="fr-FR" sz="1600" b="1">
                <a:solidFill>
                  <a:srgbClr val="BDCC00"/>
                </a:solidFill>
              </a:rPr>
              <a:t>E-learning sur la circulation : </a:t>
            </a:r>
            <a:br>
              <a:rPr lang="fr-FR" sz="1600" b="1">
                <a:solidFill>
                  <a:srgbClr val="B3D234"/>
                </a:solidFill>
              </a:rPr>
            </a:br>
            <a:r>
              <a:rPr lang="fr-FR" sz="1600">
                <a:hlinkClick r:id="rId3"/>
              </a:rPr>
              <a:t>https://lizzy.totalenergies.com/</a:t>
            </a:r>
            <a:endParaRPr lang="fr-FR" sz="1600"/>
          </a:p>
          <a:p>
            <a:pPr>
              <a:buClr>
                <a:srgbClr val="BDCC00"/>
              </a:buClr>
              <a:buFont typeface="Wingdings" pitchFamily="2" charset="2"/>
              <a:buChar char="§"/>
            </a:pPr>
            <a:r>
              <a:rPr lang="fr-FR" sz="1600" b="1">
                <a:solidFill>
                  <a:srgbClr val="BDCC00"/>
                </a:solidFill>
              </a:rPr>
              <a:t>2019-2021 </a:t>
            </a:r>
            <a:r>
              <a:rPr lang="fr-FR" sz="1600" b="1" err="1">
                <a:solidFill>
                  <a:srgbClr val="BDCC00"/>
                </a:solidFill>
              </a:rPr>
              <a:t>SafeDriver</a:t>
            </a:r>
            <a:r>
              <a:rPr lang="fr-FR" sz="1600" b="1">
                <a:solidFill>
                  <a:srgbClr val="BDCC00"/>
                </a:solidFill>
              </a:rPr>
              <a:t> Campaign</a:t>
            </a:r>
            <a:r>
              <a:rPr lang="fr-FR" sz="1600" b="1">
                <a:solidFill>
                  <a:srgbClr val="B3D234"/>
                </a:solidFill>
              </a:rPr>
              <a:t>: </a:t>
            </a:r>
            <a:br>
              <a:rPr lang="fr-FR" sz="1600" b="1">
                <a:solidFill>
                  <a:srgbClr val="B3D234"/>
                </a:solidFill>
              </a:rPr>
            </a:br>
            <a:r>
              <a:rPr lang="fr-FR" sz="1600">
                <a:hlinkClick r:id="rId4"/>
              </a:rPr>
              <a:t>https://toolbox-hse.totalenergies.com/en/safedriver-2019-2021</a:t>
            </a:r>
            <a:endParaRPr lang="fr-FR" sz="1600" b="1">
              <a:solidFill>
                <a:srgbClr val="EE1C25"/>
              </a:solidFill>
              <a:highlight>
                <a:srgbClr val="FFFF00"/>
              </a:highlight>
            </a:endParaRPr>
          </a:p>
          <a:p>
            <a:pPr marL="179705" indent="-179705">
              <a:buClr>
                <a:srgbClr val="BDCC00"/>
              </a:buClr>
              <a:buFont typeface="Wingdings" pitchFamily="2" charset="2"/>
              <a:buChar char="§"/>
            </a:pPr>
            <a:r>
              <a:rPr lang="fr-FR" sz="1600" b="1">
                <a:solidFill>
                  <a:srgbClr val="BDCC00"/>
                </a:solidFill>
              </a:rPr>
              <a:t>Toolbox HSE – new Golden Rules: </a:t>
            </a:r>
          </a:p>
          <a:p>
            <a:pPr marL="539750" lvl="2" indent="-179705">
              <a:buClr>
                <a:srgbClr val="BDCC00"/>
              </a:buClr>
              <a:buFont typeface="Wingdings" pitchFamily="2" charset="2"/>
              <a:buChar char="§"/>
            </a:pPr>
            <a:r>
              <a:rPr lang="fr-FR" b="1">
                <a:cs typeface="Arial"/>
              </a:rPr>
              <a:t>General </a:t>
            </a:r>
            <a:r>
              <a:rPr lang="fr-FR" b="1" err="1">
                <a:cs typeface="Arial"/>
              </a:rPr>
              <a:t>material</a:t>
            </a:r>
            <a:r>
              <a:rPr lang="fr-FR" b="1">
                <a:cs typeface="Arial"/>
              </a:rPr>
              <a:t>: </a:t>
            </a:r>
            <a:r>
              <a:rPr lang="fr-FR">
                <a:ea typeface="+mn-lt"/>
                <a:cs typeface="+mn-lt"/>
                <a:hlinkClick r:id="rId5"/>
              </a:rPr>
              <a:t>TotalEnergies Golden Rules – General </a:t>
            </a:r>
            <a:r>
              <a:rPr lang="fr-FR" err="1">
                <a:ea typeface="+mn-lt"/>
                <a:cs typeface="+mn-lt"/>
                <a:hlinkClick r:id="rId5"/>
              </a:rPr>
              <a:t>material</a:t>
            </a:r>
            <a:endParaRPr lang="fr-FR">
              <a:ea typeface="+mn-lt"/>
              <a:cs typeface="+mn-lt"/>
              <a:hlinkClick r:id="rId6"/>
            </a:endParaRPr>
          </a:p>
          <a:p>
            <a:pPr marL="539750" lvl="2" indent="-179705">
              <a:buClr>
                <a:srgbClr val="BDCC00"/>
              </a:buClr>
              <a:buFont typeface="Wingdings" pitchFamily="2" charset="2"/>
              <a:buChar char="§"/>
            </a:pPr>
            <a:r>
              <a:rPr lang="fr-FR" b="1">
                <a:cs typeface="Arial"/>
              </a:rPr>
              <a:t>Roll-out </a:t>
            </a:r>
            <a:r>
              <a:rPr lang="fr-FR" b="1" err="1">
                <a:cs typeface="Arial"/>
              </a:rPr>
              <a:t>material</a:t>
            </a:r>
            <a:r>
              <a:rPr lang="fr-FR" b="1">
                <a:cs typeface="Arial"/>
              </a:rPr>
              <a:t>: </a:t>
            </a:r>
            <a:r>
              <a:rPr lang="fr-FR">
                <a:ea typeface="+mn-lt"/>
                <a:cs typeface="+mn-lt"/>
                <a:hlinkClick r:id="rId7"/>
              </a:rPr>
              <a:t>TotalEnergies Golden Rules – Roll-out </a:t>
            </a:r>
            <a:r>
              <a:rPr lang="fr-FR" err="1">
                <a:ea typeface="+mn-lt"/>
                <a:cs typeface="+mn-lt"/>
                <a:hlinkClick r:id="rId7"/>
              </a:rPr>
              <a:t>material</a:t>
            </a:r>
            <a:endParaRPr lang="fr-FR">
              <a:ea typeface="+mn-lt"/>
              <a:cs typeface="+mn-lt"/>
            </a:endParaRPr>
          </a:p>
          <a:p>
            <a:pPr>
              <a:buClr>
                <a:srgbClr val="BDCC00"/>
              </a:buClr>
              <a:buFont typeface="Wingdings" pitchFamily="2" charset="2"/>
              <a:buChar char="§"/>
            </a:pPr>
            <a:r>
              <a:rPr lang="fr-FR" sz="1600" b="1">
                <a:solidFill>
                  <a:srgbClr val="BDCC00"/>
                </a:solidFill>
              </a:rPr>
              <a:t>REX </a:t>
            </a:r>
            <a:r>
              <a:rPr lang="fr-FR" sz="1600" b="1" err="1">
                <a:solidFill>
                  <a:srgbClr val="BDCC00"/>
                </a:solidFill>
              </a:rPr>
              <a:t>database</a:t>
            </a:r>
            <a:r>
              <a:rPr lang="fr-FR" sz="1600" b="1">
                <a:solidFill>
                  <a:srgbClr val="BDCC00"/>
                </a:solidFill>
              </a:rPr>
              <a:t>: </a:t>
            </a:r>
            <a:br>
              <a:rPr lang="fr-FR" sz="1600" b="1">
                <a:solidFill>
                  <a:srgbClr val="B3D234"/>
                </a:solidFill>
              </a:rPr>
            </a:br>
            <a:r>
              <a:rPr lang="fr-FR" sz="1600">
                <a:hlinkClick r:id="rId8"/>
              </a:rPr>
              <a:t>https://totalworkplace.sharepoint.com/sites/GroupHSEREXDataBase/en-us/Pages/REX%20HSE%20Home.aspx</a:t>
            </a:r>
            <a:endParaRPr lang="fr-FR" sz="1600">
              <a:highlight>
                <a:srgbClr val="FFFF00"/>
              </a:highlight>
            </a:endParaRPr>
          </a:p>
          <a:p>
            <a:pPr>
              <a:buClr>
                <a:srgbClr val="BDCC00"/>
              </a:buClr>
              <a:buFont typeface="Wingdings" pitchFamily="2" charset="2"/>
              <a:buChar char="§"/>
            </a:pPr>
            <a:r>
              <a:rPr lang="fr-FR" sz="1600" b="1">
                <a:solidFill>
                  <a:srgbClr val="BDCC00"/>
                </a:solidFill>
              </a:rPr>
              <a:t>Safety + (good practices per Golden Rules): </a:t>
            </a:r>
            <a:r>
              <a:rPr lang="fr-FR" sz="1600">
                <a:hlinkClick r:id="rId9"/>
              </a:rPr>
              <a:t>https://safetyplus.totalenergies.com/en</a:t>
            </a:r>
            <a:endParaRPr lang="fr-FR" sz="1600"/>
          </a:p>
          <a:p>
            <a:pPr marL="180000" lvl="1" indent="0">
              <a:buClr>
                <a:srgbClr val="BDCC00"/>
              </a:buClr>
              <a:buNone/>
            </a:pPr>
            <a:r>
              <a:rPr lang="fr-FR" sz="1100" err="1"/>
              <a:t>Some</a:t>
            </a:r>
            <a:r>
              <a:rPr lang="fr-FR" sz="1100"/>
              <a:t> good practices : </a:t>
            </a:r>
          </a:p>
          <a:p>
            <a:pPr lvl="2">
              <a:buClr>
                <a:srgbClr val="BDCC00"/>
              </a:buClr>
              <a:buFont typeface="Wingdings" pitchFamily="2" charset="2"/>
              <a:buChar char="§"/>
            </a:pPr>
            <a:r>
              <a:rPr lang="fr-FR" sz="1000">
                <a:hlinkClick r:id="rId10"/>
              </a:rPr>
              <a:t>https://safetyplus.totalenergies.com/en/contribution/jtdttr#</a:t>
            </a:r>
            <a:endParaRPr lang="fr-FR" sz="1000">
              <a:hlinkClick r:id="rId11"/>
            </a:endParaRPr>
          </a:p>
          <a:p>
            <a:pPr lvl="2">
              <a:buClr>
                <a:srgbClr val="BDCC00"/>
              </a:buClr>
              <a:buFont typeface="Wingdings" pitchFamily="2" charset="2"/>
              <a:buChar char="§"/>
            </a:pPr>
            <a:r>
              <a:rPr lang="fr-FR" sz="1000">
                <a:hlinkClick r:id="rId11"/>
              </a:rPr>
              <a:t>https://safetyplus.totalenergies.com/en/contribution/3qrvgj?p_route=wall&amp;p_qs=rules%3D1</a:t>
            </a:r>
            <a:endParaRPr lang="fr-FR" sz="1000"/>
          </a:p>
          <a:p>
            <a:pPr lvl="2">
              <a:buClr>
                <a:srgbClr val="BDCC00"/>
              </a:buClr>
              <a:buFont typeface="Wingdings" pitchFamily="2" charset="2"/>
              <a:buChar char="§"/>
            </a:pPr>
            <a:r>
              <a:rPr lang="fr-FR" sz="1000">
                <a:hlinkClick r:id="rId12"/>
              </a:rPr>
              <a:t>https://safetyplus.totalenergies.com/en/contribution/eoxt40?p_route=wall&amp;p_qs=rules%3D1</a:t>
            </a:r>
            <a:endParaRPr lang="fr-FR" sz="1000"/>
          </a:p>
          <a:p>
            <a:pPr lvl="2">
              <a:buClr>
                <a:srgbClr val="BDCC00"/>
              </a:buClr>
              <a:buFont typeface="Wingdings" pitchFamily="2" charset="2"/>
              <a:buChar char="§"/>
            </a:pPr>
            <a:r>
              <a:rPr lang="fr-FR" sz="1000">
                <a:hlinkClick r:id="rId13"/>
              </a:rPr>
              <a:t>https://safetyplus.totalenergies.com/en/contribution/n78pne?p_route=wall&amp;p_qs=rules%3D1</a:t>
            </a:r>
            <a:endParaRPr lang="fr-FR" sz="1200"/>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dirty="0" smtClean="0"/>
              <a:pPr/>
              <a:t>19</a:t>
            </a:fld>
            <a:endParaRPr lang="fr-FR"/>
          </a:p>
        </p:txBody>
      </p:sp>
      <p:sp>
        <p:nvSpPr>
          <p:cNvPr id="11" name="Titre 2">
            <a:extLst>
              <a:ext uri="{FF2B5EF4-FFF2-40B4-BE49-F238E27FC236}">
                <a16:creationId xmlns:a16="http://schemas.microsoft.com/office/drawing/2014/main" id="{FD44DF68-FB9B-D344-97CE-BD02852E51F2}"/>
              </a:ext>
            </a:extLst>
          </p:cNvPr>
          <p:cNvSpPr>
            <a:spLocks noGrp="1"/>
          </p:cNvSpPr>
          <p:nvPr>
            <p:ph type="title"/>
          </p:nvPr>
        </p:nvSpPr>
        <p:spPr>
          <a:xfrm>
            <a:off x="469879" y="242844"/>
            <a:ext cx="9720000" cy="1008000"/>
          </a:xfrm>
        </p:spPr>
        <p:txBody>
          <a:bodyPr/>
          <a:lstStyle/>
          <a:p>
            <a:r>
              <a:rPr lang="fr-FR">
                <a:solidFill>
                  <a:srgbClr val="354D56"/>
                </a:solidFill>
              </a:rPr>
              <a:t>Our </a:t>
            </a:r>
            <a:r>
              <a:rPr lang="fr-FR" err="1">
                <a:solidFill>
                  <a:srgbClr val="354D56"/>
                </a:solidFill>
              </a:rPr>
              <a:t>tools</a:t>
            </a:r>
            <a:r>
              <a:rPr lang="fr-FR">
                <a:solidFill>
                  <a:srgbClr val="354D56"/>
                </a:solidFill>
              </a:rPr>
              <a:t> and documents</a:t>
            </a:r>
          </a:p>
        </p:txBody>
      </p:sp>
    </p:spTree>
    <p:extLst>
      <p:ext uri="{BB962C8B-B14F-4D97-AF65-F5344CB8AC3E}">
        <p14:creationId xmlns:p14="http://schemas.microsoft.com/office/powerpoint/2010/main" val="327952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BDCC00"/>
                </a:solidFill>
              </a:rPr>
              <a:t>01. </a:t>
            </a:r>
            <a:br>
              <a:rPr lang="fr-FR">
                <a:solidFill>
                  <a:srgbClr val="F7941D"/>
                </a:solidFill>
              </a:rPr>
            </a:br>
            <a:r>
              <a:rPr lang="fr-FR" sz="9000">
                <a:solidFill>
                  <a:srgbClr val="354D56"/>
                </a:solidFill>
              </a:rPr>
              <a:t>The </a:t>
            </a:r>
            <a:r>
              <a:rPr lang="fr-FR" sz="9000" err="1">
                <a:solidFill>
                  <a:srgbClr val="354D56"/>
                </a:solidFill>
              </a:rPr>
              <a:t>essentials</a:t>
            </a:r>
            <a:endParaRPr lang="fr-FR" sz="9000">
              <a:solidFill>
                <a:srgbClr val="354D56"/>
              </a:solidFill>
            </a:endParaRPr>
          </a:p>
        </p:txBody>
      </p:sp>
    </p:spTree>
    <p:extLst>
      <p:ext uri="{BB962C8B-B14F-4D97-AF65-F5344CB8AC3E}">
        <p14:creationId xmlns:p14="http://schemas.microsoft.com/office/powerpoint/2010/main" val="118037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79" y="1666699"/>
            <a:ext cx="11164315" cy="5105515"/>
          </a:xfrm>
        </p:spPr>
        <p:txBody>
          <a:bodyPr/>
          <a:lstStyle/>
          <a:p>
            <a:pPr algn="just">
              <a:spcBef>
                <a:spcPts val="0"/>
              </a:spcBef>
              <a:spcAft>
                <a:spcPts val="600"/>
              </a:spcAft>
              <a:buClr>
                <a:srgbClr val="BDCC00"/>
              </a:buClr>
              <a:buFont typeface="Wingdings" pitchFamily="2" charset="2"/>
              <a:buChar char="§"/>
            </a:pPr>
            <a:r>
              <a:rPr lang="fr-FR" sz="1400" b="1">
                <a:solidFill>
                  <a:srgbClr val="BDCC00"/>
                </a:solidFill>
              </a:rPr>
              <a:t>Hazard: </a:t>
            </a:r>
            <a:r>
              <a:rPr lang="en-US" sz="1400"/>
              <a:t>An intrinsic property of a product, equipment, process, situation or action that can result in harm to people, the environment and/or assets</a:t>
            </a:r>
            <a:r>
              <a:rPr lang="fr-FR" sz="1400"/>
              <a:t>.</a:t>
            </a:r>
          </a:p>
          <a:p>
            <a:pPr algn="just">
              <a:spcBef>
                <a:spcPts val="0"/>
              </a:spcBef>
              <a:spcAft>
                <a:spcPts val="600"/>
              </a:spcAft>
              <a:buClr>
                <a:srgbClr val="BDCC00"/>
              </a:buClr>
              <a:buFont typeface="Wingdings" pitchFamily="2" charset="2"/>
              <a:buChar char="§"/>
            </a:pPr>
            <a:r>
              <a:rPr lang="fr-FR" sz="1400" b="1">
                <a:solidFill>
                  <a:srgbClr val="BDCC00"/>
                </a:solidFill>
              </a:rPr>
              <a:t>Risk: </a:t>
            </a:r>
            <a:r>
              <a:rPr lang="en-US" sz="1400"/>
              <a:t>The combination of the probability of occurrence of a hazardous event and the severity of the impact that may result from exposure to the hazard. </a:t>
            </a:r>
            <a:endParaRPr lang="en-US" sz="1400">
              <a:cs typeface="Arial"/>
            </a:endParaRPr>
          </a:p>
          <a:p>
            <a:pPr algn="just">
              <a:spcBef>
                <a:spcPts val="0"/>
              </a:spcBef>
              <a:spcAft>
                <a:spcPts val="600"/>
              </a:spcAft>
              <a:buClr>
                <a:srgbClr val="BDCC00"/>
              </a:buClr>
              <a:buFont typeface="Wingdings" pitchFamily="2" charset="2"/>
              <a:buChar char="§"/>
            </a:pPr>
            <a:r>
              <a:rPr lang="fr-FR" sz="1400" b="1">
                <a:solidFill>
                  <a:srgbClr val="BDCC00"/>
                </a:solidFill>
              </a:rPr>
              <a:t>HSE </a:t>
            </a:r>
            <a:r>
              <a:rPr lang="fr-FR" sz="1400" b="1" err="1">
                <a:solidFill>
                  <a:srgbClr val="BDCC00"/>
                </a:solidFill>
              </a:rPr>
              <a:t>events</a:t>
            </a:r>
            <a:r>
              <a:rPr lang="fr-FR" sz="1400" b="1">
                <a:solidFill>
                  <a:srgbClr val="BDCC00"/>
                </a:solidFill>
              </a:rPr>
              <a:t>:</a:t>
            </a:r>
          </a:p>
          <a:p>
            <a:pPr lvl="1" algn="just">
              <a:spcBef>
                <a:spcPts val="0"/>
              </a:spcBef>
              <a:spcAft>
                <a:spcPts val="600"/>
              </a:spcAft>
              <a:buClr>
                <a:srgbClr val="BDCC00"/>
              </a:buClr>
            </a:pPr>
            <a:r>
              <a:rPr lang="fr-FR" sz="1400" b="1">
                <a:solidFill>
                  <a:srgbClr val="BDCC00"/>
                </a:solidFill>
              </a:rPr>
              <a:t>Incident: </a:t>
            </a:r>
            <a:r>
              <a:rPr lang="en-US" sz="1400"/>
              <a:t>Any sudden and undesirable HSE event on a given date, that causes injury or illness, damage to property or facilities, loss of production, environmental damage or damage to the Company's image.</a:t>
            </a:r>
            <a:endParaRPr lang="fr-FR" sz="1400"/>
          </a:p>
          <a:p>
            <a:pPr marL="359410" lvl="1" indent="-179705" algn="just">
              <a:spcBef>
                <a:spcPts val="0"/>
              </a:spcBef>
              <a:spcAft>
                <a:spcPts val="600"/>
              </a:spcAft>
              <a:buClr>
                <a:srgbClr val="BDCC00"/>
              </a:buClr>
            </a:pPr>
            <a:r>
              <a:rPr lang="fr-FR" sz="1400" b="1">
                <a:solidFill>
                  <a:srgbClr val="BDCC00"/>
                </a:solidFill>
              </a:rPr>
              <a:t>Near miss: </a:t>
            </a:r>
            <a:r>
              <a:rPr lang="en-US" sz="1400"/>
              <a:t>Any sudden and undesirable HSE event on a given date which, in slightly different circumstances, could have had the same consequences as an incident. A near miss does not have an actual severity level but has a potential severity level. </a:t>
            </a:r>
            <a:endParaRPr lang="en-US" sz="1400">
              <a:cs typeface="Arial"/>
            </a:endParaRPr>
          </a:p>
          <a:p>
            <a:pPr marL="359410" lvl="1" indent="-179705" algn="just">
              <a:spcBef>
                <a:spcPts val="0"/>
              </a:spcBef>
              <a:spcAft>
                <a:spcPts val="600"/>
              </a:spcAft>
              <a:buClr>
                <a:srgbClr val="BDCC00"/>
              </a:buClr>
            </a:pPr>
            <a:r>
              <a:rPr lang="fr-FR" sz="1400" b="1" err="1">
                <a:solidFill>
                  <a:srgbClr val="BDCC00"/>
                </a:solidFill>
              </a:rPr>
              <a:t>Anomaly</a:t>
            </a:r>
            <a:r>
              <a:rPr lang="fr-FR" sz="1400" b="1">
                <a:solidFill>
                  <a:srgbClr val="BDCC00"/>
                </a:solidFill>
              </a:rPr>
              <a:t>: </a:t>
            </a:r>
            <a:r>
              <a:rPr lang="en-US" sz="1400"/>
              <a:t>Any abnormal situation or </a:t>
            </a:r>
            <a:r>
              <a:rPr lang="en-US" sz="1400" err="1"/>
              <a:t>behaviour</a:t>
            </a:r>
            <a:r>
              <a:rPr lang="en-US" sz="1400"/>
              <a:t>, including deviations from a standard, specification, procedure or rule. </a:t>
            </a:r>
            <a:endParaRPr lang="en-US" sz="1400">
              <a:cs typeface="Arial"/>
            </a:endParaRPr>
          </a:p>
          <a:p>
            <a:pPr algn="just">
              <a:spcBef>
                <a:spcPts val="0"/>
              </a:spcBef>
              <a:spcAft>
                <a:spcPts val="600"/>
              </a:spcAft>
              <a:buClr>
                <a:srgbClr val="BDCC00"/>
              </a:buClr>
              <a:buFont typeface="Wingdings" pitchFamily="2" charset="2"/>
              <a:buChar char="§"/>
            </a:pPr>
            <a:r>
              <a:rPr lang="fr-FR" sz="1400" b="1">
                <a:solidFill>
                  <a:srgbClr val="BDCC00"/>
                </a:solidFill>
              </a:rPr>
              <a:t>HIPO (High </a:t>
            </a:r>
            <a:r>
              <a:rPr lang="fr-FR" sz="1400" b="1" err="1">
                <a:solidFill>
                  <a:srgbClr val="BDCC00"/>
                </a:solidFill>
              </a:rPr>
              <a:t>Potential</a:t>
            </a:r>
            <a:r>
              <a:rPr lang="fr-FR" sz="1400" b="1">
                <a:solidFill>
                  <a:srgbClr val="BDCC00"/>
                </a:solidFill>
              </a:rPr>
              <a:t>) </a:t>
            </a:r>
            <a:r>
              <a:rPr lang="fr-FR" sz="1400" b="1" i="1">
                <a:solidFill>
                  <a:srgbClr val="BDCC00"/>
                </a:solidFill>
              </a:rPr>
              <a:t>[slide 6]</a:t>
            </a:r>
            <a:r>
              <a:rPr lang="fr-FR" sz="1400" b="1">
                <a:solidFill>
                  <a:srgbClr val="BDCC00"/>
                </a:solidFill>
              </a:rPr>
              <a:t>: </a:t>
            </a:r>
            <a:r>
              <a:rPr lang="en-US" sz="1400"/>
              <a:t>Incident or near miss with an actual severity level ≤ 3* and a potential severity level ≥ 4** in one or more areas of the Company’s evaluation matrix of the actual and potential severity level of HSE events</a:t>
            </a:r>
            <a:r>
              <a:rPr lang="fr-FR" sz="1400"/>
              <a:t>. </a:t>
            </a:r>
          </a:p>
          <a:p>
            <a:pPr algn="just">
              <a:spcBef>
                <a:spcPts val="0"/>
              </a:spcBef>
              <a:spcAft>
                <a:spcPts val="600"/>
              </a:spcAft>
              <a:buClr>
                <a:srgbClr val="BDCC00"/>
              </a:buClr>
              <a:buFont typeface="Wingdings" pitchFamily="2" charset="2"/>
              <a:buChar char="§"/>
            </a:pPr>
            <a:r>
              <a:rPr lang="fr-FR" sz="1400" b="1">
                <a:solidFill>
                  <a:srgbClr val="BDCC00"/>
                </a:solidFill>
              </a:rPr>
              <a:t>REX HSE: </a:t>
            </a:r>
            <a:r>
              <a:rPr lang="en-US" sz="1400"/>
              <a:t>Document for sharing information on an internal or external HSE event, based on a detailed analysis and making recommendations</a:t>
            </a:r>
            <a:r>
              <a:rPr lang="fr-FR" sz="1400">
                <a:solidFill>
                  <a:srgbClr val="374649"/>
                </a:solidFill>
                <a:ea typeface="Roboto" panose="02000000000000000000" pitchFamily="2" charset="0"/>
              </a:rPr>
              <a:t>.</a:t>
            </a:r>
            <a:endParaRPr lang="fr-FR" sz="1400" i="1"/>
          </a:p>
          <a:p>
            <a:pPr algn="just">
              <a:spcBef>
                <a:spcPts val="0"/>
              </a:spcBef>
              <a:spcAft>
                <a:spcPts val="600"/>
              </a:spcAft>
            </a:pPr>
            <a:endParaRPr lang="fr-FR" sz="1050" i="1"/>
          </a:p>
          <a:p>
            <a:pPr algn="just">
              <a:spcBef>
                <a:spcPts val="0"/>
              </a:spcBef>
              <a:spcAft>
                <a:spcPts val="600"/>
              </a:spcAft>
            </a:pPr>
            <a:endParaRPr lang="fr-FR" sz="1050" i="1"/>
          </a:p>
          <a:p>
            <a:pPr marL="0" indent="0" algn="just">
              <a:spcBef>
                <a:spcPts val="0"/>
              </a:spcBef>
              <a:spcAft>
                <a:spcPts val="600"/>
              </a:spcAft>
              <a:buNone/>
            </a:pPr>
            <a:endParaRPr lang="fr-FR" sz="1050" i="1"/>
          </a:p>
          <a:p>
            <a:pPr algn="just">
              <a:lnSpc>
                <a:spcPct val="200000"/>
              </a:lnSpc>
              <a:spcBef>
                <a:spcPts val="0"/>
              </a:spcBef>
              <a:spcAft>
                <a:spcPts val="600"/>
              </a:spcAft>
            </a:pPr>
            <a:endParaRPr lang="fr-FR" sz="1600"/>
          </a:p>
          <a:p>
            <a:pPr algn="just">
              <a:lnSpc>
                <a:spcPct val="200000"/>
              </a:lnSpc>
              <a:spcBef>
                <a:spcPts val="0"/>
              </a:spcBef>
              <a:spcAft>
                <a:spcPts val="600"/>
              </a:spcAft>
            </a:pPr>
            <a:endParaRPr lang="fr-FR" sz="160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err="1">
                <a:solidFill>
                  <a:srgbClr val="354D56"/>
                </a:solidFill>
              </a:rPr>
              <a:t>Lexicon</a:t>
            </a:r>
            <a:endParaRPr lang="fr-FR">
              <a:solidFill>
                <a:srgbClr val="3C3C3B"/>
              </a:solidFill>
            </a:endParaRP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20</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624114" y="5665854"/>
            <a:ext cx="7407797" cy="461665"/>
          </a:xfrm>
          <a:prstGeom prst="rect">
            <a:avLst/>
          </a:prstGeom>
          <a:noFill/>
        </p:spPr>
        <p:txBody>
          <a:bodyPr wrap="none" rtlCol="0">
            <a:spAutoFit/>
          </a:bodyPr>
          <a:lstStyle/>
          <a:p>
            <a:r>
              <a:rPr lang="fr-FR" sz="1200"/>
              <a:t>* </a:t>
            </a:r>
            <a:r>
              <a:rPr lang="en-US" sz="1200"/>
              <a:t>For example, physical consequences with an actual severity level = 3 correspond to a lost time accident. </a:t>
            </a:r>
          </a:p>
          <a:p>
            <a:r>
              <a:rPr lang="fr-FR" sz="1200"/>
              <a:t>** </a:t>
            </a:r>
            <a:r>
              <a:rPr lang="en-US" sz="1200"/>
              <a:t>For example, physical consequences with a potential severity level of 4 correspond to a fatality</a:t>
            </a:r>
            <a:r>
              <a:rPr lang="fr-FR" sz="1200"/>
              <a:t>.</a:t>
            </a:r>
          </a:p>
        </p:txBody>
      </p:sp>
      <p:sp>
        <p:nvSpPr>
          <p:cNvPr id="8" name="Espace réservé du pied de page 3">
            <a:extLst>
              <a:ext uri="{FF2B5EF4-FFF2-40B4-BE49-F238E27FC236}">
                <a16:creationId xmlns:a16="http://schemas.microsoft.com/office/drawing/2014/main" id="{0298E4CB-DA89-4C4B-BBCE-E4ED4E36112D}"/>
              </a:ext>
            </a:extLst>
          </p:cNvPr>
          <p:cNvSpPr>
            <a:spLocks noGrp="1"/>
          </p:cNvSpPr>
          <p:nvPr>
            <p:ph type="ftr" sz="quarter" idx="15"/>
          </p:nvPr>
        </p:nvSpPr>
        <p:spPr>
          <a:xfrm>
            <a:off x="856680" y="6449983"/>
            <a:ext cx="3600000" cy="252000"/>
          </a:xfrm>
        </p:spPr>
        <p:txBody>
          <a:bodyPr/>
          <a:lstStyle/>
          <a:p>
            <a:r>
              <a:rPr lang="en-US"/>
              <a:t>Deployment kit Golden Rule 2</a:t>
            </a:r>
            <a:endParaRPr lang="fr-FR"/>
          </a:p>
        </p:txBody>
      </p:sp>
    </p:spTree>
    <p:extLst>
      <p:ext uri="{BB962C8B-B14F-4D97-AF65-F5344CB8AC3E}">
        <p14:creationId xmlns:p14="http://schemas.microsoft.com/office/powerpoint/2010/main" val="102485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BDCC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2</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774666" y="2708812"/>
            <a:ext cx="4581690" cy="984885"/>
          </a:xfrm>
          <a:prstGeom prst="rect">
            <a:avLst/>
          </a:prstGeom>
          <a:noFill/>
        </p:spPr>
        <p:txBody>
          <a:bodyPr wrap="square" lIns="0" tIns="0" rIns="0" bIns="0" rtlCol="0">
            <a:spAutoFit/>
          </a:bodyPr>
          <a:lstStyle/>
          <a:p>
            <a:r>
              <a:rPr lang="en-US" sz="1600"/>
              <a:t>The pictogram of the Golden Rule 2 "Traffic" is symbolized by a road and a pedestrian crossing. It thus represents all modes of transport: pedestrians, bicycles, vehicles and machines. </a:t>
            </a:r>
            <a:endParaRPr lang="fr-FR" sz="1600"/>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Poster &amp; </a:t>
            </a:r>
            <a:r>
              <a:rPr lang="fr-FR" err="1">
                <a:solidFill>
                  <a:srgbClr val="354D56"/>
                </a:solidFill>
              </a:rPr>
              <a:t>pictogram</a:t>
            </a:r>
            <a:endParaRPr lang="fr-FR">
              <a:solidFill>
                <a:srgbClr val="354D56"/>
              </a:solidFill>
            </a:endParaRPr>
          </a:p>
        </p:txBody>
      </p:sp>
      <p:sp>
        <p:nvSpPr>
          <p:cNvPr id="10" name="Rectangle 9">
            <a:extLst>
              <a:ext uri="{FF2B5EF4-FFF2-40B4-BE49-F238E27FC236}">
                <a16:creationId xmlns:a16="http://schemas.microsoft.com/office/drawing/2014/main" id="{B801CACC-17F1-B44E-BDE6-F5F3CA307D09}"/>
              </a:ext>
            </a:extLst>
          </p:cNvPr>
          <p:cNvSpPr/>
          <p:nvPr/>
        </p:nvSpPr>
        <p:spPr>
          <a:xfrm>
            <a:off x="574824" y="883959"/>
            <a:ext cx="3881856" cy="5410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extBox 15">
            <a:extLst>
              <a:ext uri="{FF2B5EF4-FFF2-40B4-BE49-F238E27FC236}">
                <a16:creationId xmlns:a16="http://schemas.microsoft.com/office/drawing/2014/main" id="{D3540B15-7F20-6148-AF8C-7E173C416AC8}"/>
              </a:ext>
            </a:extLst>
          </p:cNvPr>
          <p:cNvSpPr txBox="1"/>
          <p:nvPr/>
        </p:nvSpPr>
        <p:spPr>
          <a:xfrm>
            <a:off x="1574681" y="3305889"/>
            <a:ext cx="1888186" cy="246221"/>
          </a:xfrm>
          <a:prstGeom prst="rect">
            <a:avLst/>
          </a:prstGeom>
          <a:noFill/>
        </p:spPr>
        <p:txBody>
          <a:bodyPr wrap="square" lIns="0" tIns="0" rIns="0" bIns="0" rtlCol="0">
            <a:spAutoFit/>
          </a:bodyPr>
          <a:lstStyle/>
          <a:p>
            <a:r>
              <a:rPr lang="fr-FR" sz="1600">
                <a:solidFill>
                  <a:schemeClr val="tx1">
                    <a:alpha val="20000"/>
                  </a:schemeClr>
                </a:solidFill>
              </a:rPr>
              <a:t>Affiche Règle d’or 2</a:t>
            </a:r>
          </a:p>
        </p:txBody>
      </p:sp>
      <p:pic>
        <p:nvPicPr>
          <p:cNvPr id="12" name="Image 11">
            <a:extLst>
              <a:ext uri="{FF2B5EF4-FFF2-40B4-BE49-F238E27FC236}">
                <a16:creationId xmlns:a16="http://schemas.microsoft.com/office/drawing/2014/main" id="{636BA05C-34DE-584C-ADC1-566AC02154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22179" y="1130470"/>
            <a:ext cx="1386869" cy="1386869"/>
          </a:xfrm>
          <a:prstGeom prst="rect">
            <a:avLst/>
          </a:prstGeom>
        </p:spPr>
      </p:pic>
      <p:pic>
        <p:nvPicPr>
          <p:cNvPr id="7" name="Image 6">
            <a:extLst>
              <a:ext uri="{FF2B5EF4-FFF2-40B4-BE49-F238E27FC236}">
                <a16:creationId xmlns:a16="http://schemas.microsoft.com/office/drawing/2014/main" id="{82BF97A9-9BFE-49B4-A0A4-D12583DC8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824" y="883959"/>
            <a:ext cx="3873199" cy="5410007"/>
          </a:xfrm>
          <a:prstGeom prst="rect">
            <a:avLst/>
          </a:prstGeom>
        </p:spPr>
      </p:pic>
      <p:grpSp>
        <p:nvGrpSpPr>
          <p:cNvPr id="6" name="Groupe 5">
            <a:extLst>
              <a:ext uri="{FF2B5EF4-FFF2-40B4-BE49-F238E27FC236}">
                <a16:creationId xmlns:a16="http://schemas.microsoft.com/office/drawing/2014/main" id="{9E390F13-4931-406F-9B51-442388C7AD80}"/>
              </a:ext>
            </a:extLst>
          </p:cNvPr>
          <p:cNvGrpSpPr/>
          <p:nvPr/>
        </p:nvGrpSpPr>
        <p:grpSpPr>
          <a:xfrm>
            <a:off x="6810511" y="3944983"/>
            <a:ext cx="4554691" cy="2414315"/>
            <a:chOff x="6810511" y="3944983"/>
            <a:chExt cx="4554691" cy="2414315"/>
          </a:xfrm>
        </p:grpSpPr>
        <p:pic>
          <p:nvPicPr>
            <p:cNvPr id="5" name="Image 4">
              <a:hlinkClick r:id="rId5"/>
              <a:extLst>
                <a:ext uri="{FF2B5EF4-FFF2-40B4-BE49-F238E27FC236}">
                  <a16:creationId xmlns:a16="http://schemas.microsoft.com/office/drawing/2014/main" id="{0880619B-B2E4-4914-BB92-6C36C1727027}"/>
                </a:ext>
              </a:extLst>
            </p:cNvPr>
            <p:cNvPicPr>
              <a:picLocks noChangeAspect="1"/>
            </p:cNvPicPr>
            <p:nvPr/>
          </p:nvPicPr>
          <p:blipFill>
            <a:blip r:embed="rId6"/>
            <a:stretch>
              <a:fillRect/>
            </a:stretch>
          </p:blipFill>
          <p:spPr>
            <a:xfrm>
              <a:off x="6810511" y="3944983"/>
              <a:ext cx="4554691" cy="2414315"/>
            </a:xfrm>
            <a:prstGeom prst="rect">
              <a:avLst/>
            </a:prstGeom>
          </p:spPr>
        </p:pic>
        <p:grpSp>
          <p:nvGrpSpPr>
            <p:cNvPr id="13" name="Groupe 12">
              <a:extLst>
                <a:ext uri="{FF2B5EF4-FFF2-40B4-BE49-F238E27FC236}">
                  <a16:creationId xmlns:a16="http://schemas.microsoft.com/office/drawing/2014/main" id="{CF7CC75A-1AE2-4208-B500-B1EB5ABCD098}"/>
                </a:ext>
              </a:extLst>
            </p:cNvPr>
            <p:cNvGrpSpPr/>
            <p:nvPr/>
          </p:nvGrpSpPr>
          <p:grpSpPr>
            <a:xfrm>
              <a:off x="8699869" y="5085805"/>
              <a:ext cx="740229" cy="435429"/>
              <a:chOff x="8464732" y="5085805"/>
              <a:chExt cx="740229" cy="435429"/>
            </a:xfrm>
          </p:grpSpPr>
          <p:sp>
            <p:nvSpPr>
              <p:cNvPr id="14" name="Rectangle : coins arrondis 13">
                <a:hlinkClick r:id="rId5"/>
                <a:extLst>
                  <a:ext uri="{FF2B5EF4-FFF2-40B4-BE49-F238E27FC236}">
                    <a16:creationId xmlns:a16="http://schemas.microsoft.com/office/drawing/2014/main" id="{C22DA319-1575-4039-A3F8-EFBB272E4CEF}"/>
                  </a:ext>
                </a:extLst>
              </p:cNvPr>
              <p:cNvSpPr/>
              <p:nvPr/>
            </p:nvSpPr>
            <p:spPr>
              <a:xfrm>
                <a:off x="8464732" y="5085805"/>
                <a:ext cx="740229" cy="435429"/>
              </a:xfrm>
              <a:prstGeom prst="roundRect">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hlinkClick r:id="rId5"/>
                <a:extLst>
                  <a:ext uri="{FF2B5EF4-FFF2-40B4-BE49-F238E27FC236}">
                    <a16:creationId xmlns:a16="http://schemas.microsoft.com/office/drawing/2014/main" id="{7C52B468-6BB6-4399-AFEF-27999D687460}"/>
                  </a:ext>
                </a:extLst>
              </p:cNvPr>
              <p:cNvSpPr/>
              <p:nvPr/>
            </p:nvSpPr>
            <p:spPr>
              <a:xfrm rot="5400000">
                <a:off x="8732385" y="5191369"/>
                <a:ext cx="260469" cy="2315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Tree>
    <p:extLst>
      <p:ext uri="{BB962C8B-B14F-4D97-AF65-F5344CB8AC3E}">
        <p14:creationId xmlns:p14="http://schemas.microsoft.com/office/powerpoint/2010/main" val="32339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BDCC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The essence of Golden Rule 2</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2</a:t>
            </a:r>
            <a:endParaRPr lang="fr-F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2" name="Text Placeholder 1">
            <a:extLst>
              <a:ext uri="{FF2B5EF4-FFF2-40B4-BE49-F238E27FC236}">
                <a16:creationId xmlns:a16="http://schemas.microsoft.com/office/drawing/2014/main" id="{01089D91-C2A4-4B17-B977-226ABFF4E31E}"/>
              </a:ext>
            </a:extLst>
          </p:cNvPr>
          <p:cNvSpPr txBox="1">
            <a:spLocks/>
          </p:cNvSpPr>
          <p:nvPr/>
        </p:nvSpPr>
        <p:spPr>
          <a:xfrm>
            <a:off x="6580702" y="1840359"/>
            <a:ext cx="5058217" cy="2858963"/>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lgn="just">
              <a:spcAft>
                <a:spcPts val="600"/>
              </a:spcAft>
              <a:buClr>
                <a:srgbClr val="BDCC00"/>
              </a:buClr>
              <a:buFont typeface="Wingdings" pitchFamily="2" charset="2"/>
              <a:buChar char="§"/>
            </a:pPr>
            <a:r>
              <a:rPr lang="en-US" sz="1400" b="1">
                <a:solidFill>
                  <a:srgbClr val="BDCC00"/>
                </a:solidFill>
              </a:rPr>
              <a:t>Prohibition of all communication system while driving: </a:t>
            </a:r>
            <a:r>
              <a:rPr lang="en-US" sz="1400"/>
              <a:t>phone, walkie-talkie, radio.</a:t>
            </a:r>
          </a:p>
          <a:p>
            <a:pPr marL="285750" lvl="2" indent="-285750" algn="just">
              <a:spcAft>
                <a:spcPts val="600"/>
              </a:spcAft>
              <a:buClr>
                <a:srgbClr val="BDCC00"/>
              </a:buClr>
              <a:buFont typeface="Wingdings" pitchFamily="2" charset="2"/>
              <a:buChar char="§"/>
            </a:pPr>
            <a:r>
              <a:rPr lang="en-US" sz="1400" b="1">
                <a:solidFill>
                  <a:srgbClr val="BDCC00"/>
                </a:solidFill>
              </a:rPr>
              <a:t>Addition of road conditions: </a:t>
            </a:r>
            <a:r>
              <a:rPr lang="en-US" sz="1400"/>
              <a:t>driving is adapted to road conditions (traffic, weather conditions, road quality, etc.).</a:t>
            </a:r>
          </a:p>
          <a:p>
            <a:pPr marL="285750" lvl="2" indent="-285750" algn="just">
              <a:spcAft>
                <a:spcPts val="600"/>
              </a:spcAft>
              <a:buClr>
                <a:srgbClr val="BDCC00"/>
              </a:buClr>
              <a:buFont typeface="Wingdings" pitchFamily="2" charset="2"/>
              <a:buChar char="§"/>
            </a:pPr>
            <a:r>
              <a:rPr lang="en-US" sz="1400" b="1">
                <a:solidFill>
                  <a:srgbClr val="BDCC00"/>
                </a:solidFill>
              </a:rPr>
              <a:t>Adding cycle paths: </a:t>
            </a:r>
            <a:r>
              <a:rPr lang="en-US" sz="1400"/>
              <a:t>just as pedestrians must use the dedicated lanes, cyclists must use the cycle paths when they exist.</a:t>
            </a:r>
          </a:p>
          <a:p>
            <a:pPr marL="285750" lvl="2" indent="-285750" algn="just">
              <a:spcAft>
                <a:spcPts val="600"/>
              </a:spcAft>
              <a:buClr>
                <a:srgbClr val="BDCC00"/>
              </a:buClr>
              <a:buFont typeface="Wingdings" pitchFamily="2" charset="2"/>
              <a:buChar char="§"/>
            </a:pPr>
            <a:r>
              <a:rPr lang="en-US" sz="1400" b="1">
                <a:solidFill>
                  <a:srgbClr val="BDCC00"/>
                </a:solidFill>
              </a:rPr>
              <a:t>Addition of the journey management plan: </a:t>
            </a:r>
            <a:r>
              <a:rPr lang="en-US" sz="1400"/>
              <a:t>the journey** is managed by a journey management plan. </a:t>
            </a:r>
          </a:p>
        </p:txBody>
      </p:sp>
      <p:sp>
        <p:nvSpPr>
          <p:cNvPr id="14" name="ZoneTexte 13">
            <a:extLst>
              <a:ext uri="{FF2B5EF4-FFF2-40B4-BE49-F238E27FC236}">
                <a16:creationId xmlns:a16="http://schemas.microsoft.com/office/drawing/2014/main" id="{E9813907-D36A-4C2C-B3B3-0728C6B18074}"/>
              </a:ext>
            </a:extLst>
          </p:cNvPr>
          <p:cNvSpPr txBox="1"/>
          <p:nvPr/>
        </p:nvSpPr>
        <p:spPr>
          <a:xfrm>
            <a:off x="6793754" y="6138102"/>
            <a:ext cx="4946653" cy="553998"/>
          </a:xfrm>
          <a:prstGeom prst="rect">
            <a:avLst/>
          </a:prstGeom>
          <a:noFill/>
        </p:spPr>
        <p:txBody>
          <a:bodyPr wrap="square" rtlCol="0">
            <a:spAutoFit/>
          </a:bodyPr>
          <a:lstStyle/>
          <a:p>
            <a:pPr algn="r"/>
            <a:r>
              <a:rPr lang="fr-FR" sz="1000" i="1"/>
              <a:t>* </a:t>
            </a:r>
            <a:r>
              <a:rPr lang="en-US" sz="1000" b="0" i="1" u="none" strike="noStrike">
                <a:solidFill>
                  <a:srgbClr val="374649"/>
                </a:solidFill>
                <a:effectLst/>
                <a:latin typeface="Arial" panose="020B0604020202020204" pitchFamily="34" charset="0"/>
              </a:rPr>
              <a:t>Company Rules (CR) are limited to internal use.</a:t>
            </a:r>
            <a:endParaRPr lang="fr-FR" sz="1000" i="1"/>
          </a:p>
          <a:p>
            <a:pPr algn="r"/>
            <a:r>
              <a:rPr lang="fr-FR" sz="1000" i="1"/>
              <a:t>** </a:t>
            </a:r>
            <a:r>
              <a:rPr lang="en-US" sz="1000" i="1"/>
              <a:t>Concerns goods transport and collective transport, of more than 150 km or more than 3 hours, </a:t>
            </a:r>
            <a:r>
              <a:rPr lang="en-US" sz="1000" i="1" u="sng"/>
              <a:t>in high road risk countries</a:t>
            </a:r>
            <a:r>
              <a:rPr lang="en-US" sz="1000" i="1"/>
              <a:t>.</a:t>
            </a:r>
            <a:endParaRPr lang="fr-FR" sz="1000" i="1"/>
          </a:p>
        </p:txBody>
      </p:sp>
      <p:sp>
        <p:nvSpPr>
          <p:cNvPr id="16" name="ZoneTexte 15">
            <a:extLst>
              <a:ext uri="{FF2B5EF4-FFF2-40B4-BE49-F238E27FC236}">
                <a16:creationId xmlns:a16="http://schemas.microsoft.com/office/drawing/2014/main" id="{4868B0FB-F8A4-7246-B3C5-BD37151ED181}"/>
              </a:ext>
            </a:extLst>
          </p:cNvPr>
          <p:cNvSpPr txBox="1"/>
          <p:nvPr/>
        </p:nvSpPr>
        <p:spPr>
          <a:xfrm>
            <a:off x="6673303" y="1190684"/>
            <a:ext cx="4299498" cy="523220"/>
          </a:xfrm>
          <a:prstGeom prst="rect">
            <a:avLst/>
          </a:prstGeom>
          <a:noFill/>
        </p:spPr>
        <p:txBody>
          <a:bodyPr wrap="square">
            <a:spAutoFit/>
          </a:bodyPr>
          <a:lstStyle/>
          <a:p>
            <a:r>
              <a:rPr lang="en-US" sz="1400" b="1" spc="-20"/>
              <a:t>What changes from the 2017 version of the Golden Rules: </a:t>
            </a:r>
          </a:p>
        </p:txBody>
      </p:sp>
      <p:pic>
        <p:nvPicPr>
          <p:cNvPr id="6" name="Image 5">
            <a:extLst>
              <a:ext uri="{FF2B5EF4-FFF2-40B4-BE49-F238E27FC236}">
                <a16:creationId xmlns:a16="http://schemas.microsoft.com/office/drawing/2014/main" id="{D339C0B9-5CAC-3E4F-9208-9863667400AB}"/>
              </a:ext>
            </a:extLst>
          </p:cNvPr>
          <p:cNvPicPr>
            <a:picLocks noChangeAspect="1"/>
          </p:cNvPicPr>
          <p:nvPr/>
        </p:nvPicPr>
        <p:blipFill>
          <a:blip r:embed="rId3"/>
          <a:stretch>
            <a:fillRect/>
          </a:stretch>
        </p:blipFill>
        <p:spPr>
          <a:xfrm>
            <a:off x="6698384" y="5312241"/>
            <a:ext cx="587898" cy="587898"/>
          </a:xfrm>
          <a:prstGeom prst="rect">
            <a:avLst/>
          </a:prstGeom>
        </p:spPr>
      </p:pic>
      <p:sp>
        <p:nvSpPr>
          <p:cNvPr id="19" name="ZoneTexte 18">
            <a:extLst>
              <a:ext uri="{FF2B5EF4-FFF2-40B4-BE49-F238E27FC236}">
                <a16:creationId xmlns:a16="http://schemas.microsoft.com/office/drawing/2014/main" id="{12B5A0FD-6344-1246-A1B9-2EB965A3B883}"/>
              </a:ext>
            </a:extLst>
          </p:cNvPr>
          <p:cNvSpPr txBox="1"/>
          <p:nvPr/>
        </p:nvSpPr>
        <p:spPr>
          <a:xfrm>
            <a:off x="7403414" y="5447756"/>
            <a:ext cx="4187695" cy="338554"/>
          </a:xfrm>
          <a:prstGeom prst="rect">
            <a:avLst/>
          </a:prstGeom>
          <a:noFill/>
        </p:spPr>
        <p:txBody>
          <a:bodyPr wrap="square" lIns="0" tIns="0" rIns="0" bIns="0" rtlCol="0">
            <a:spAutoFit/>
          </a:bodyPr>
          <a:lstStyle/>
          <a:p>
            <a:pPr algn="just"/>
            <a:r>
              <a:rPr lang="en-US" sz="1100"/>
              <a:t>Traffic is covered by CR-GR-HSE-418 "HSE requirements for Site Traffic" and CR-GR-HSE-404 "</a:t>
            </a:r>
            <a:r>
              <a:rPr lang="fr-FR" sz="1100"/>
              <a:t>Road </a:t>
            </a:r>
            <a:r>
              <a:rPr lang="fr-FR" sz="1100" err="1"/>
              <a:t>Vehicle</a:t>
            </a:r>
            <a:r>
              <a:rPr lang="fr-FR" sz="1100"/>
              <a:t> Driving Safety</a:t>
            </a:r>
            <a:r>
              <a:rPr lang="en-US" sz="1100"/>
              <a:t>"*.</a:t>
            </a:r>
            <a:endParaRPr lang="fr-FR" sz="1100"/>
          </a:p>
        </p:txBody>
      </p:sp>
      <p:pic>
        <p:nvPicPr>
          <p:cNvPr id="5" name="Image 4">
            <a:extLst>
              <a:ext uri="{FF2B5EF4-FFF2-40B4-BE49-F238E27FC236}">
                <a16:creationId xmlns:a16="http://schemas.microsoft.com/office/drawing/2014/main" id="{F82AD5A6-4175-48FC-B438-4EA9BB641F7D}"/>
              </a:ext>
            </a:extLst>
          </p:cNvPr>
          <p:cNvPicPr>
            <a:picLocks noChangeAspect="1"/>
          </p:cNvPicPr>
          <p:nvPr/>
        </p:nvPicPr>
        <p:blipFill>
          <a:blip r:embed="rId4"/>
          <a:stretch>
            <a:fillRect/>
          </a:stretch>
        </p:blipFill>
        <p:spPr>
          <a:xfrm>
            <a:off x="632596" y="879566"/>
            <a:ext cx="3913279" cy="5205980"/>
          </a:xfrm>
          <a:prstGeom prst="rect">
            <a:avLst/>
          </a:prstGeom>
        </p:spPr>
      </p:pic>
    </p:spTree>
    <p:extLst>
      <p:ext uri="{BB962C8B-B14F-4D97-AF65-F5344CB8AC3E}">
        <p14:creationId xmlns:p14="http://schemas.microsoft.com/office/powerpoint/2010/main" val="73346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BDCC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Traffic incidents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2</a:t>
            </a:r>
            <a:endParaRPr lang="fr-F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9602"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1">
                <a:solidFill>
                  <a:srgbClr val="BDCC00"/>
                </a:solidFill>
              </a:rPr>
              <a:t>ACCIDENTS IN THE COMPANY WHERE A REQUIREMENT OF GOLDEN RULE 2 HAS BEEN BREACHED</a:t>
            </a: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269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err="1">
                <a:solidFill>
                  <a:srgbClr val="374649"/>
                </a:solidFill>
                <a:latin typeface="Arial" panose="020B0604020202020204" pitchFamily="34" charset="0"/>
                <a:cs typeface="Arial" panose="020B0604020202020204" pitchFamily="34" charset="0"/>
              </a:rPr>
              <a:t>Fatalities</a:t>
            </a:r>
            <a:r>
              <a:rPr lang="fr-FR" sz="1400" b="1" spc="25">
                <a:solidFill>
                  <a:srgbClr val="374649"/>
                </a:solidFill>
                <a:latin typeface="Arial" panose="020B0604020202020204" pitchFamily="34" charset="0"/>
                <a:cs typeface="Arial" panose="020B0604020202020204" pitchFamily="34" charset="0"/>
              </a:rPr>
              <a:t>*</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3499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BDCC00"/>
                </a:solidFill>
                <a:latin typeface="Arial MT Light" pitchFamily="2"/>
                <a:cs typeface="Arial" panose="020B0604020202020204" pitchFamily="34" charset="0"/>
              </a:rPr>
              <a:t>5</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err="1">
                <a:solidFill>
                  <a:srgbClr val="374649"/>
                </a:solidFill>
                <a:latin typeface="Arial" panose="020B0604020202020204" pitchFamily="34" charset="0"/>
                <a:cs typeface="Arial" panose="020B0604020202020204" pitchFamily="34" charset="0"/>
              </a:rPr>
              <a:t>Lost</a:t>
            </a:r>
            <a:r>
              <a:rPr lang="fr-FR" sz="1400" b="1" spc="25">
                <a:solidFill>
                  <a:srgbClr val="374649"/>
                </a:solidFill>
                <a:latin typeface="Arial" panose="020B0604020202020204" pitchFamily="34" charset="0"/>
                <a:cs typeface="Arial" panose="020B0604020202020204" pitchFamily="34" charset="0"/>
              </a:rPr>
              <a:t> time accidents**</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59686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B3D234"/>
                </a:solidFill>
                <a:latin typeface="Arial MT Light" pitchFamily="2"/>
                <a:cs typeface="Arial" panose="020B0604020202020204" pitchFamily="34" charset="0"/>
              </a:rPr>
              <a:t>36</a:t>
            </a:r>
            <a:endParaRPr lang="fr-FR" sz="3000" spc="25">
              <a:solidFill>
                <a:srgbClr val="B3D234"/>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506962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(High </a:t>
            </a:r>
            <a:r>
              <a:rPr lang="fr-FR" sz="1400" b="1" spc="25" err="1">
                <a:solidFill>
                  <a:srgbClr val="374649"/>
                </a:solidFill>
                <a:latin typeface="Arial" panose="020B0604020202020204" pitchFamily="34" charset="0"/>
                <a:cs typeface="Arial" panose="020B0604020202020204" pitchFamily="34" charset="0"/>
              </a:rPr>
              <a:t>Potential</a:t>
            </a:r>
            <a:r>
              <a:rPr lang="fr-FR" sz="1400" b="1" spc="25">
                <a:solidFill>
                  <a:srgbClr val="374649"/>
                </a:solidFill>
                <a:latin typeface="Arial" panose="020B0604020202020204" pitchFamily="34" charset="0"/>
                <a:cs typeface="Arial" panose="020B0604020202020204" pitchFamily="34" charset="0"/>
              </a:rPr>
              <a:t>)**</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89297"/>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B3D234"/>
                </a:solidFill>
                <a:latin typeface="Arial MT Light" pitchFamily="2"/>
                <a:cs typeface="Arial" panose="020B0604020202020204" pitchFamily="34" charset="0"/>
              </a:rPr>
              <a:t>63</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456680" y="1362203"/>
            <a:ext cx="5079084" cy="461665"/>
          </a:xfrm>
          <a:prstGeom prst="rect">
            <a:avLst/>
          </a:prstGeom>
          <a:noFill/>
        </p:spPr>
        <p:txBody>
          <a:bodyPr wrap="square" lIns="0" tIns="0" rIns="0" bIns="0">
            <a:spAutoFit/>
          </a:bodyPr>
          <a:lstStyle/>
          <a:p>
            <a:r>
              <a:rPr lang="fr-FR" sz="1500" b="1">
                <a:solidFill>
                  <a:srgbClr val="BDCC00"/>
                </a:solidFill>
              </a:rPr>
              <a:t>MAIN RISKS</a:t>
            </a:r>
            <a:br>
              <a:rPr lang="fr-FR" sz="1500" b="1">
                <a:solidFill>
                  <a:srgbClr val="BDCC00"/>
                </a:solidFill>
              </a:rPr>
            </a:br>
            <a:r>
              <a:rPr lang="fr-FR" sz="1500" b="1">
                <a:solidFill>
                  <a:srgbClr val="BDCC00"/>
                </a:solidFill>
              </a:rPr>
              <a:t>ASSOCIATED WITH TRAFFIC</a:t>
            </a:r>
          </a:p>
        </p:txBody>
      </p:sp>
      <p:sp>
        <p:nvSpPr>
          <p:cNvPr id="66" name="object 2">
            <a:extLst>
              <a:ext uri="{FF2B5EF4-FFF2-40B4-BE49-F238E27FC236}">
                <a16:creationId xmlns:a16="http://schemas.microsoft.com/office/drawing/2014/main" id="{2B21D4A8-5473-CA4E-8760-C823B560A467}"/>
              </a:ext>
            </a:extLst>
          </p:cNvPr>
          <p:cNvSpPr txBox="1"/>
          <p:nvPr/>
        </p:nvSpPr>
        <p:spPr>
          <a:xfrm>
            <a:off x="5749510" y="3806955"/>
            <a:ext cx="1663149"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Collision </a:t>
            </a:r>
            <a:r>
              <a:rPr lang="fr-FR" sz="1400" err="1"/>
              <a:t>between</a:t>
            </a:r>
            <a:r>
              <a:rPr lang="fr-FR" sz="1400"/>
              <a:t> </a:t>
            </a:r>
            <a:r>
              <a:rPr lang="fr-FR" sz="1400" err="1"/>
              <a:t>vehicles</a:t>
            </a:r>
            <a:r>
              <a:rPr lang="fr-FR" sz="1400"/>
              <a:t> / machines</a:t>
            </a:r>
          </a:p>
        </p:txBody>
      </p:sp>
      <p:sp>
        <p:nvSpPr>
          <p:cNvPr id="70" name="object 2">
            <a:extLst>
              <a:ext uri="{FF2B5EF4-FFF2-40B4-BE49-F238E27FC236}">
                <a16:creationId xmlns:a16="http://schemas.microsoft.com/office/drawing/2014/main" id="{6000B7D5-2CA8-C04B-B94E-28634D819E0E}"/>
              </a:ext>
            </a:extLst>
          </p:cNvPr>
          <p:cNvSpPr txBox="1"/>
          <p:nvPr/>
        </p:nvSpPr>
        <p:spPr>
          <a:xfrm>
            <a:off x="9304818" y="3591784"/>
            <a:ext cx="2541742"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Collision, crushing between a pedestrian and a vehicle / machine</a:t>
            </a:r>
            <a:endParaRPr lang="fr-FR" sz="1400"/>
          </a:p>
        </p:txBody>
      </p:sp>
      <p:sp>
        <p:nvSpPr>
          <p:cNvPr id="37" name="object 2">
            <a:extLst>
              <a:ext uri="{FF2B5EF4-FFF2-40B4-BE49-F238E27FC236}">
                <a16:creationId xmlns:a16="http://schemas.microsoft.com/office/drawing/2014/main" id="{C2D1B5F2-DA00-4209-A14F-04A762195F4F}"/>
              </a:ext>
            </a:extLst>
          </p:cNvPr>
          <p:cNvSpPr txBox="1"/>
          <p:nvPr/>
        </p:nvSpPr>
        <p:spPr>
          <a:xfrm>
            <a:off x="5747148" y="5104850"/>
            <a:ext cx="1785876"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400"/>
              <a:t>Slips, trips &amp; </a:t>
            </a:r>
            <a:r>
              <a:rPr lang="fr-FR" sz="1400" err="1"/>
              <a:t>falls</a:t>
            </a:r>
            <a:endParaRPr lang="fr-FR" sz="1400"/>
          </a:p>
        </p:txBody>
      </p:sp>
      <p:sp>
        <p:nvSpPr>
          <p:cNvPr id="28" name="object 2">
            <a:extLst>
              <a:ext uri="{FF2B5EF4-FFF2-40B4-BE49-F238E27FC236}">
                <a16:creationId xmlns:a16="http://schemas.microsoft.com/office/drawing/2014/main" id="{81EF0FFB-78D4-4165-8745-653A8F7921A7}"/>
              </a:ext>
            </a:extLst>
          </p:cNvPr>
          <p:cNvSpPr txBox="1"/>
          <p:nvPr/>
        </p:nvSpPr>
        <p:spPr>
          <a:xfrm>
            <a:off x="5747148" y="3081052"/>
            <a:ext cx="143956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400" err="1"/>
              <a:t>Rollover</a:t>
            </a:r>
            <a:r>
              <a:rPr lang="fr-FR" sz="1400"/>
              <a:t> </a:t>
            </a:r>
          </a:p>
        </p:txBody>
      </p:sp>
      <p:sp>
        <p:nvSpPr>
          <p:cNvPr id="34" name="object 2">
            <a:extLst>
              <a:ext uri="{FF2B5EF4-FFF2-40B4-BE49-F238E27FC236}">
                <a16:creationId xmlns:a16="http://schemas.microsoft.com/office/drawing/2014/main" id="{5EA12267-C683-4CE1-BE88-F411441E4D49}"/>
              </a:ext>
            </a:extLst>
          </p:cNvPr>
          <p:cNvSpPr txBox="1"/>
          <p:nvPr/>
        </p:nvSpPr>
        <p:spPr>
          <a:xfrm>
            <a:off x="9304397" y="5104851"/>
            <a:ext cx="153237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400"/>
              <a:t>Bicycle fall</a:t>
            </a:r>
          </a:p>
        </p:txBody>
      </p:sp>
      <p:sp>
        <p:nvSpPr>
          <p:cNvPr id="38" name="object 2">
            <a:extLst>
              <a:ext uri="{FF2B5EF4-FFF2-40B4-BE49-F238E27FC236}">
                <a16:creationId xmlns:a16="http://schemas.microsoft.com/office/drawing/2014/main" id="{23C08B3C-40F0-488B-99EB-23941D0218DE}"/>
              </a:ext>
            </a:extLst>
          </p:cNvPr>
          <p:cNvSpPr txBox="1"/>
          <p:nvPr/>
        </p:nvSpPr>
        <p:spPr>
          <a:xfrm>
            <a:off x="9304818" y="2651157"/>
            <a:ext cx="2358862"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Collision between a vehicle / machine and the environment (tree, animal, structure, ...)</a:t>
            </a:r>
            <a:endParaRPr lang="fr-FR" sz="1400"/>
          </a:p>
        </p:txBody>
      </p:sp>
      <p:sp>
        <p:nvSpPr>
          <p:cNvPr id="31" name="object 2">
            <a:extLst>
              <a:ext uri="{FF2B5EF4-FFF2-40B4-BE49-F238E27FC236}">
                <a16:creationId xmlns:a16="http://schemas.microsoft.com/office/drawing/2014/main" id="{B4A4CCD0-D009-4D06-9036-594E1ABABEDF}"/>
              </a:ext>
            </a:extLst>
          </p:cNvPr>
          <p:cNvSpPr txBox="1"/>
          <p:nvPr/>
        </p:nvSpPr>
        <p:spPr>
          <a:xfrm>
            <a:off x="532209" y="5850268"/>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2017-2021</a:t>
            </a:r>
          </a:p>
        </p:txBody>
      </p:sp>
      <p:pic>
        <p:nvPicPr>
          <p:cNvPr id="32" name="Picture 8">
            <a:extLst>
              <a:ext uri="{FF2B5EF4-FFF2-40B4-BE49-F238E27FC236}">
                <a16:creationId xmlns:a16="http://schemas.microsoft.com/office/drawing/2014/main" id="{79C9918E-B80E-46D3-8ECC-5FA46BCC6625}"/>
              </a:ext>
            </a:extLst>
          </p:cNvPr>
          <p:cNvPicPr>
            <a:picLocks noChangeAspect="1" noChangeArrowheads="1"/>
          </p:cNvPicPr>
          <p:nvPr/>
        </p:nvPicPr>
        <p:blipFill>
          <a:blip r:embed="rId3" cstate="print"/>
          <a:srcRect/>
          <a:stretch>
            <a:fillRect/>
          </a:stretch>
        </p:blipFill>
        <p:spPr bwMode="auto">
          <a:xfrm rot="10800000" flipH="1">
            <a:off x="4983018" y="3877655"/>
            <a:ext cx="575883" cy="348609"/>
          </a:xfrm>
          <a:prstGeom prst="rect">
            <a:avLst/>
          </a:prstGeom>
          <a:noFill/>
        </p:spPr>
      </p:pic>
      <p:pic>
        <p:nvPicPr>
          <p:cNvPr id="33" name="Picture 8">
            <a:extLst>
              <a:ext uri="{FF2B5EF4-FFF2-40B4-BE49-F238E27FC236}">
                <a16:creationId xmlns:a16="http://schemas.microsoft.com/office/drawing/2014/main" id="{19D32A91-087F-4C23-98E4-21CDC3B3B0D4}"/>
              </a:ext>
            </a:extLst>
          </p:cNvPr>
          <p:cNvPicPr>
            <a:picLocks noChangeAspect="1" noChangeArrowheads="1"/>
          </p:cNvPicPr>
          <p:nvPr/>
        </p:nvPicPr>
        <p:blipFill>
          <a:blip r:embed="rId3" cstate="print"/>
          <a:srcRect/>
          <a:stretch>
            <a:fillRect/>
          </a:stretch>
        </p:blipFill>
        <p:spPr bwMode="auto">
          <a:xfrm>
            <a:off x="4474518" y="2696320"/>
            <a:ext cx="976419" cy="591072"/>
          </a:xfrm>
          <a:prstGeom prst="rect">
            <a:avLst/>
          </a:prstGeom>
          <a:noFill/>
        </p:spPr>
      </p:pic>
      <p:pic>
        <p:nvPicPr>
          <p:cNvPr id="14" name="Image 13">
            <a:extLst>
              <a:ext uri="{FF2B5EF4-FFF2-40B4-BE49-F238E27FC236}">
                <a16:creationId xmlns:a16="http://schemas.microsoft.com/office/drawing/2014/main" id="{F2921F8B-D36B-4385-AF2D-A591FAEB6B0E}"/>
              </a:ext>
            </a:extLst>
          </p:cNvPr>
          <p:cNvPicPr>
            <a:picLocks noChangeAspect="1"/>
          </p:cNvPicPr>
          <p:nvPr/>
        </p:nvPicPr>
        <p:blipFill>
          <a:blip r:embed="rId4"/>
          <a:stretch>
            <a:fillRect/>
          </a:stretch>
        </p:blipFill>
        <p:spPr>
          <a:xfrm>
            <a:off x="8099632" y="4615543"/>
            <a:ext cx="948120" cy="723080"/>
          </a:xfrm>
          <a:prstGeom prst="rect">
            <a:avLst/>
          </a:prstGeom>
        </p:spPr>
      </p:pic>
      <p:pic>
        <p:nvPicPr>
          <p:cNvPr id="2052" name="Picture 4">
            <a:extLst>
              <a:ext uri="{FF2B5EF4-FFF2-40B4-BE49-F238E27FC236}">
                <a16:creationId xmlns:a16="http://schemas.microsoft.com/office/drawing/2014/main" id="{1824445F-6410-4B1F-A4F5-A8C280937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695" y="4685212"/>
            <a:ext cx="606820" cy="6068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lision Avec La Fine Ligne Piétonne Icône. Le Véhicule Inversent L'homme  Avec Le Pictogramme De Style De Jeu De Symboles Fracas Illustration de  Vecteur - Illustration du voiture, protection: 176948267">
            <a:extLst>
              <a:ext uri="{FF2B5EF4-FFF2-40B4-BE49-F238E27FC236}">
                <a16:creationId xmlns:a16="http://schemas.microsoft.com/office/drawing/2014/main" id="{ECC4AFD0-588F-41E5-A6D0-FA57AA4739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70" t="16653" r="10627" b="20021"/>
          <a:stretch/>
        </p:blipFill>
        <p:spPr bwMode="auto">
          <a:xfrm>
            <a:off x="8070907" y="3509553"/>
            <a:ext cx="922971" cy="77927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219A1305-642B-466D-8BCC-690FE2B9A1E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088" r="79258" b="65473"/>
          <a:stretch/>
        </p:blipFill>
        <p:spPr bwMode="auto">
          <a:xfrm>
            <a:off x="7871758" y="2445384"/>
            <a:ext cx="1185391" cy="92741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C5C0BA5B-4FDE-4BE7-B6FD-8FECAD2C57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753" t="23422" r="23495" b="65218"/>
          <a:stretch/>
        </p:blipFill>
        <p:spPr bwMode="auto">
          <a:xfrm>
            <a:off x="4405818" y="3812418"/>
            <a:ext cx="597682" cy="48412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42EC2849-BAD2-0A4E-BC60-D61D250BF6AF}"/>
              </a:ext>
            </a:extLst>
          </p:cNvPr>
          <p:cNvPicPr>
            <a:picLocks noChangeAspect="1"/>
          </p:cNvPicPr>
          <p:nvPr/>
        </p:nvPicPr>
        <p:blipFill>
          <a:blip r:embed="rId8"/>
          <a:stretch>
            <a:fillRect/>
          </a:stretch>
        </p:blipFill>
        <p:spPr>
          <a:xfrm>
            <a:off x="520634" y="2670296"/>
            <a:ext cx="707266" cy="707266"/>
          </a:xfrm>
          <a:prstGeom prst="rect">
            <a:avLst/>
          </a:prstGeom>
        </p:spPr>
      </p:pic>
      <p:pic>
        <p:nvPicPr>
          <p:cNvPr id="7" name="Image 6">
            <a:extLst>
              <a:ext uri="{FF2B5EF4-FFF2-40B4-BE49-F238E27FC236}">
                <a16:creationId xmlns:a16="http://schemas.microsoft.com/office/drawing/2014/main" id="{DC5AFE16-A0F9-0E46-B055-6D8E8C558182}"/>
              </a:ext>
            </a:extLst>
          </p:cNvPr>
          <p:cNvPicPr>
            <a:picLocks noChangeAspect="1"/>
          </p:cNvPicPr>
          <p:nvPr/>
        </p:nvPicPr>
        <p:blipFill>
          <a:blip r:embed="rId9"/>
          <a:stretch>
            <a:fillRect/>
          </a:stretch>
        </p:blipFill>
        <p:spPr>
          <a:xfrm>
            <a:off x="533317" y="4608202"/>
            <a:ext cx="694583" cy="694583"/>
          </a:xfrm>
          <a:prstGeom prst="rect">
            <a:avLst/>
          </a:prstGeom>
        </p:spPr>
      </p:pic>
      <p:pic>
        <p:nvPicPr>
          <p:cNvPr id="9" name="Image 8">
            <a:extLst>
              <a:ext uri="{FF2B5EF4-FFF2-40B4-BE49-F238E27FC236}">
                <a16:creationId xmlns:a16="http://schemas.microsoft.com/office/drawing/2014/main" id="{C345D6B4-F480-C64B-8954-9013B860411B}"/>
              </a:ext>
            </a:extLst>
          </p:cNvPr>
          <p:cNvPicPr>
            <a:picLocks noChangeAspect="1"/>
          </p:cNvPicPr>
          <p:nvPr/>
        </p:nvPicPr>
        <p:blipFill>
          <a:blip r:embed="rId10"/>
          <a:stretch>
            <a:fillRect/>
          </a:stretch>
        </p:blipFill>
        <p:spPr>
          <a:xfrm>
            <a:off x="543422" y="3643669"/>
            <a:ext cx="684478" cy="684478"/>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2</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BDCC00"/>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7</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3032402391"/>
              </p:ext>
            </p:extLst>
          </p:nvPr>
        </p:nvGraphicFramePr>
        <p:xfrm>
          <a:off x="569263" y="1019994"/>
          <a:ext cx="9362973" cy="4522666"/>
        </p:xfrm>
        <a:graphic>
          <a:graphicData uri="http://schemas.openxmlformats.org/drawingml/2006/table">
            <a:tbl>
              <a:tblPr firstRow="1" bandRow="1">
                <a:tableStyleId>{D27102A9-8310-4765-A935-A1911B00CA55}</a:tableStyleId>
              </a:tblPr>
              <a:tblGrid>
                <a:gridCol w="5507446">
                  <a:extLst>
                    <a:ext uri="{9D8B030D-6E8A-4147-A177-3AD203B41FA5}">
                      <a16:colId xmlns:a16="http://schemas.microsoft.com/office/drawing/2014/main" val="2770995818"/>
                    </a:ext>
                  </a:extLst>
                </a:gridCol>
                <a:gridCol w="2979790">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73140">
                <a:tc>
                  <a:txBody>
                    <a:bodyPr/>
                    <a:lstStyle/>
                    <a:p>
                      <a:pPr algn="ctr"/>
                      <a:r>
                        <a:rPr lang="fr-FR" sz="1400">
                          <a:solidFill>
                            <a:schemeClr val="bg1"/>
                          </a:solidFill>
                        </a:rPr>
                        <a:t>REQUIREMENT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BDCC00"/>
                    </a:solidFill>
                  </a:tcPr>
                </a:tc>
                <a:tc>
                  <a:txBody>
                    <a:bodyPr/>
                    <a:lstStyle/>
                    <a:p>
                      <a:pPr algn="ctr"/>
                      <a:r>
                        <a:rPr lang="fr-FR" sz="1400">
                          <a:solidFill>
                            <a:schemeClr val="bg1"/>
                          </a:solidFill>
                        </a:rPr>
                        <a:t>EVENT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BDCC00"/>
                    </a:solidFill>
                  </a:tcPr>
                </a:tc>
                <a:tc>
                  <a:txBody>
                    <a:bodyPr/>
                    <a:lstStyle/>
                    <a:p>
                      <a:pPr algn="ctr"/>
                      <a:r>
                        <a:rPr lang="fr-FR" sz="1400">
                          <a:solidFill>
                            <a:schemeClr val="bg1"/>
                          </a:solidFill>
                        </a:rPr>
                        <a:t>SLIDE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BDCC00"/>
                    </a:solidFill>
                  </a:tcPr>
                </a:tc>
                <a:extLst>
                  <a:ext uri="{0D108BD9-81ED-4DB2-BD59-A6C34878D82A}">
                    <a16:rowId xmlns:a16="http://schemas.microsoft.com/office/drawing/2014/main" val="4129790407"/>
                  </a:ext>
                </a:extLst>
              </a:tr>
              <a:tr h="401519">
                <a:tc>
                  <a:txBody>
                    <a:bodyPr/>
                    <a:lstStyle/>
                    <a:p>
                      <a:r>
                        <a:rPr lang="fr-FR" sz="1200" b="1"/>
                        <a:t>1. </a:t>
                      </a:r>
                      <a:r>
                        <a:rPr lang="en-US" sz="1200" b="1"/>
                        <a:t>I check the condition of my vehicle before use.</a:t>
                      </a:r>
                      <a:endParaRPr lang="fr-FR" sz="1200" b="1"/>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HOW DO I CHECK THE CONDITION OF MY LIGHT VEHICLE?</a:t>
                      </a:r>
                      <a:endParaRPr lang="fr-FR" sz="1100">
                        <a:highlight>
                          <a:srgbClr val="FFFF00"/>
                        </a:highlight>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N°8</a:t>
                      </a:r>
                      <a:endParaRPr lang="fr-FR" sz="1200" b="1">
                        <a:solidFill>
                          <a:srgbClr val="BDCC00"/>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21267622"/>
                  </a:ext>
                </a:extLst>
              </a:tr>
              <a:tr h="408874">
                <a:tc>
                  <a:txBody>
                    <a:bodyPr/>
                    <a:lstStyle/>
                    <a:p>
                      <a:r>
                        <a:rPr lang="fr-FR" sz="1200" b="1"/>
                        <a:t>2. </a:t>
                      </a:r>
                      <a:r>
                        <a:rPr lang="en-US" sz="1200" b="1"/>
                        <a:t>I always wear a seatbelt.</a:t>
                      </a:r>
                      <a:endParaRPr lang="fr-FR" sz="1200" b="1"/>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SHUTTLE ACCIDENT</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N°9</a:t>
                      </a:r>
                      <a:endParaRPr lang="fr-FR" sz="1200" b="1">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3831168532"/>
                  </a:ext>
                </a:extLst>
              </a:tr>
              <a:tr h="440818">
                <a:tc>
                  <a:txBody>
                    <a:bodyPr/>
                    <a:lstStyle/>
                    <a:p>
                      <a:r>
                        <a:rPr lang="fr-FR" sz="1200" b="1"/>
                        <a:t>3. </a:t>
                      </a:r>
                      <a:r>
                        <a:rPr lang="en-US" sz="1200" b="1"/>
                        <a:t>I do not exceed the speed limit.</a:t>
                      </a:r>
                      <a:endParaRPr lang="fr-FR" sz="1200" b="1"/>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US" sz="1100"/>
                        <a:t>ROLLOVER OF A TRUCK ON A ROAD UNDER CONSTRUCTION</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N°10</a:t>
                      </a:r>
                      <a:endParaRPr lang="fr-FR" sz="1200" b="1">
                        <a:solidFill>
                          <a:srgbClr val="BDCC00"/>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8403165"/>
                  </a:ext>
                </a:extLst>
              </a:tr>
              <a:tr h="543812">
                <a:tc>
                  <a:txBody>
                    <a:bodyPr/>
                    <a:lstStyle/>
                    <a:p>
                      <a:r>
                        <a:rPr lang="fr-FR" sz="1200" b="1"/>
                        <a:t>3. </a:t>
                      </a:r>
                      <a:r>
                        <a:rPr lang="en-US" sz="1200" b="1"/>
                        <a:t>I adapt my driving to road conditions.</a:t>
                      </a:r>
                      <a:endParaRPr lang="fr-FR" sz="1200" b="1"/>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r>
                        <a:rPr lang="en-US" sz="1100"/>
                        <a:t>ROLLOVER OF A TANKER TRUCK ON A ROAD IN POOR CONDITION</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N°11</a:t>
                      </a:r>
                      <a:endParaRPr lang="fr-FR" sz="1200" b="1">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3850331075"/>
                  </a:ext>
                </a:extLst>
              </a:tr>
              <a:tr h="480854">
                <a:tc>
                  <a:txBody>
                    <a:bodyPr/>
                    <a:lstStyle/>
                    <a:p>
                      <a:r>
                        <a:rPr lang="fr-FR" sz="1200" b="1"/>
                        <a:t>4. </a:t>
                      </a:r>
                      <a:r>
                        <a:rPr lang="en-US" sz="1200" b="1"/>
                        <a:t>I do not use any communication system while driving, such as phone, walkie-talkie and radio, even with hands-free kit.</a:t>
                      </a:r>
                      <a:endParaRPr lang="fr-FR" sz="1200" b="1"/>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kumimoji="0" lang="en-US" sz="1100" b="0" i="0" u="none" strike="noStrike" kern="1200" cap="none" spc="0" normalizeH="0" baseline="0" noProof="0">
                          <a:ln>
                            <a:noFill/>
                          </a:ln>
                          <a:solidFill>
                            <a:srgbClr val="374649"/>
                          </a:solidFill>
                          <a:effectLst/>
                          <a:uLnTx/>
                          <a:uFillTx/>
                          <a:latin typeface="+mn-lt"/>
                          <a:ea typeface="+mn-ea"/>
                          <a:cs typeface="+mn-cs"/>
                        </a:rPr>
                        <a:t>DISTRACTION FROM DRIVING BY COMMUNICATION SYSTEMS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N°12</a:t>
                      </a:r>
                      <a:endParaRPr lang="fr-FR" sz="1200" b="1">
                        <a:solidFill>
                          <a:srgbClr val="BDCC00"/>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9390887"/>
                  </a:ext>
                </a:extLst>
              </a:tr>
              <a:tr h="432768">
                <a:tc>
                  <a:txBody>
                    <a:bodyPr/>
                    <a:lstStyle/>
                    <a:p>
                      <a:r>
                        <a:rPr lang="fr-FR" sz="1200" b="1"/>
                        <a:t>5. </a:t>
                      </a:r>
                      <a:r>
                        <a:rPr lang="en-US" sz="1200" b="1"/>
                        <a:t>I respect the </a:t>
                      </a:r>
                      <a:r>
                        <a:rPr lang="en-US" sz="1200" b="1" err="1"/>
                        <a:t>authorised</a:t>
                      </a:r>
                      <a:r>
                        <a:rPr lang="en-US" sz="1200" b="1"/>
                        <a:t> driving time.</a:t>
                      </a:r>
                      <a:endParaRPr lang="fr-FR" sz="1200" b="1"/>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4649"/>
                          </a:solidFill>
                          <a:effectLst/>
                          <a:uLnTx/>
                          <a:uFillTx/>
                          <a:latin typeface="+mn-lt"/>
                          <a:ea typeface="+mn-ea"/>
                          <a:cs typeface="+mn-cs"/>
                        </a:rPr>
                        <a:t>THE IMPORTANCE OF RESPECTING AUTHORISED DRIVING TIMES</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N°13</a:t>
                      </a:r>
                      <a:endParaRPr lang="fr-FR" sz="1200" b="1">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1517576292"/>
                  </a:ext>
                </a:extLst>
              </a:tr>
              <a:tr h="432768">
                <a:tc>
                  <a:txBody>
                    <a:bodyPr/>
                    <a:lstStyle/>
                    <a:p>
                      <a:r>
                        <a:rPr lang="fr-FR" sz="1200" b="1"/>
                        <a:t>5. </a:t>
                      </a:r>
                      <a:r>
                        <a:rPr lang="en-US" sz="1200" b="1"/>
                        <a:t>I respect the journey management plan.</a:t>
                      </a:r>
                      <a:endParaRPr lang="fr-FR" sz="1200" b="1"/>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374649"/>
                          </a:solidFill>
                          <a:effectLst/>
                          <a:uLnTx/>
                          <a:uFillTx/>
                          <a:latin typeface="+mn-lt"/>
                          <a:ea typeface="+mn-ea"/>
                          <a:cs typeface="+mn-cs"/>
                        </a:rPr>
                        <a:t>ROLLOVER OF A TANKER TRUCK ON A ROAD UNDER CONSTRUCTION</a:t>
                      </a:r>
                      <a:endParaRPr kumimoji="0" lang="fr-FR" sz="1100" b="0" i="0" u="none" strike="noStrike" kern="1200" cap="none" spc="0" normalizeH="0" baseline="0" noProof="0">
                        <a:ln>
                          <a:noFill/>
                        </a:ln>
                        <a:solidFill>
                          <a:srgbClr val="374649"/>
                        </a:solidFill>
                        <a:effectLst/>
                        <a:uLnTx/>
                        <a:uFillTx/>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N°14</a:t>
                      </a:r>
                      <a:endParaRPr lang="fr-FR" sz="1200" b="1">
                        <a:solidFill>
                          <a:srgbClr val="BDCC00"/>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64361332"/>
                  </a:ext>
                </a:extLst>
              </a:tr>
              <a:tr h="416740">
                <a:tc>
                  <a:txBody>
                    <a:bodyPr/>
                    <a:lstStyle/>
                    <a:p>
                      <a:r>
                        <a:rPr lang="fr-FR" sz="1200" b="1"/>
                        <a:t>6. </a:t>
                      </a:r>
                      <a:r>
                        <a:rPr lang="en-US" sz="1200" b="1"/>
                        <a:t>I use the lanes dedicated to pedestrians and cyclists accordingly.</a:t>
                      </a:r>
                      <a:endParaRPr lang="fr-FR" sz="1200" b="1"/>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r>
                        <a:rPr kumimoji="0" lang="en-US" sz="1100" b="0" i="0" u="none" strike="noStrike" kern="1200" cap="none" spc="0" normalizeH="0" baseline="0" noProof="0">
                          <a:ln>
                            <a:noFill/>
                          </a:ln>
                          <a:solidFill>
                            <a:srgbClr val="374649"/>
                          </a:solidFill>
                          <a:effectLst/>
                          <a:uLnTx/>
                          <a:uFillTx/>
                          <a:latin typeface="+mn-lt"/>
                          <a:ea typeface="+mn-ea"/>
                          <a:cs typeface="+mn-cs"/>
                        </a:rPr>
                        <a:t>PERSON HIT BY A VEHICLE WHEN LEAVING A CAR PARK</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N°15</a:t>
                      </a:r>
                      <a:endParaRPr lang="fr-FR" sz="1200" b="1">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157094689"/>
                  </a:ext>
                </a:extLst>
              </a:tr>
              <a:tr h="456192">
                <a:tc>
                  <a:txBody>
                    <a:bodyPr/>
                    <a:lstStyle/>
                    <a:p>
                      <a:r>
                        <a:rPr lang="fr-FR" sz="1200" b="1"/>
                        <a:t>7. </a:t>
                      </a:r>
                      <a:r>
                        <a:rPr lang="en-US" sz="1200" b="1"/>
                        <a:t>I hold handrails when taking the stairs.</a:t>
                      </a:r>
                      <a:endParaRPr lang="fr-FR" sz="1200" b="1"/>
                    </a:p>
                  </a:txBody>
                  <a:tcPr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FALLING DOWN THE STAIRS</a:t>
                      </a:r>
                    </a:p>
                  </a:txBody>
                  <a:tcPr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BDCC00"/>
                          </a:solidFill>
                          <a:effectLst/>
                          <a:uLnTx/>
                          <a:uFillTx/>
                          <a:latin typeface="Arial" panose="020B0604020202020204"/>
                          <a:ea typeface="+mn-ea"/>
                          <a:cs typeface="+mn-cs"/>
                        </a:rPr>
                        <a:t>N°16</a:t>
                      </a:r>
                      <a:endParaRPr lang="fr-FR" sz="1200" b="1">
                        <a:solidFill>
                          <a:srgbClr val="BDCC00"/>
                        </a:solidFill>
                      </a:endParaRPr>
                    </a:p>
                  </a:txBody>
                  <a:tcPr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4381458"/>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868229"/>
            <a:ext cx="9720001" cy="338554"/>
          </a:xfrm>
          <a:prstGeom prst="rect">
            <a:avLst/>
          </a:prstGeom>
          <a:noFill/>
        </p:spPr>
        <p:txBody>
          <a:bodyPr wrap="square" lIns="0" tIns="0" rIns="0" bIns="0" rtlCol="0">
            <a:spAutoFit/>
          </a:bodyPr>
          <a:lstStyle/>
          <a:p>
            <a:r>
              <a:rPr lang="en-US" sz="1100"/>
              <a:t>The descriptions of the circumstances and consequences have been simplified for a better understanding.</a:t>
            </a:r>
          </a:p>
          <a:p>
            <a:r>
              <a:rPr lang="en-US" sz="1100"/>
              <a:t>A link to each REX is available for more information</a:t>
            </a:r>
            <a:r>
              <a:rPr lang="fr-FR" sz="1100"/>
              <a:t>.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of </a:t>
            </a:r>
            <a:r>
              <a:rPr lang="fr-FR" err="1">
                <a:solidFill>
                  <a:srgbClr val="354D56"/>
                </a:solidFill>
              </a:rPr>
              <a:t>requirements</a:t>
            </a:r>
            <a:endParaRPr lang="fr-FR">
              <a:solidFill>
                <a:srgbClr val="354D56"/>
              </a:solidFill>
            </a:endParaRPr>
          </a:p>
        </p:txBody>
      </p:sp>
    </p:spTree>
    <p:extLst>
      <p:ext uri="{BB962C8B-B14F-4D97-AF65-F5344CB8AC3E}">
        <p14:creationId xmlns:p14="http://schemas.microsoft.com/office/powerpoint/2010/main" val="416391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8</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9329" y="1353766"/>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HOW DO I CHECK THE CONDITION OF MY VEHICLE?</a:t>
            </a:r>
          </a:p>
        </p:txBody>
      </p:sp>
      <p:cxnSp>
        <p:nvCxnSpPr>
          <p:cNvPr id="60" name="Connecteur droit 59">
            <a:extLst>
              <a:ext uri="{FF2B5EF4-FFF2-40B4-BE49-F238E27FC236}">
                <a16:creationId xmlns:a16="http://schemas.microsoft.com/office/drawing/2014/main" id="{4EE5E49C-3990-9D49-A1A5-356559BC9697}"/>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63" name="Text Placeholder 1">
            <a:extLst>
              <a:ext uri="{FF2B5EF4-FFF2-40B4-BE49-F238E27FC236}">
                <a16:creationId xmlns:a16="http://schemas.microsoft.com/office/drawing/2014/main" id="{EBAE585B-C98A-4022-B6A5-9C56BD11034A}"/>
              </a:ext>
            </a:extLst>
          </p:cNvPr>
          <p:cNvSpPr txBox="1">
            <a:spLocks/>
          </p:cNvSpPr>
          <p:nvPr/>
        </p:nvSpPr>
        <p:spPr>
          <a:xfrm>
            <a:off x="4531222" y="357499"/>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US" sz="1800" b="1" dirty="0">
                <a:ea typeface="+mn-lt"/>
                <a:cs typeface="+mn-lt"/>
              </a:rPr>
              <a:t>I check </a:t>
            </a:r>
            <a:r>
              <a:rPr lang="en-US" sz="1800" dirty="0">
                <a:ea typeface="+mn-lt"/>
                <a:cs typeface="+mn-lt"/>
              </a:rPr>
              <a:t>the condition of my </a:t>
            </a:r>
            <a:r>
              <a:rPr lang="en-US" sz="1800" dirty="0" err="1">
                <a:ea typeface="+mn-lt"/>
                <a:cs typeface="+mn-lt"/>
              </a:rPr>
              <a:t>vehicule</a:t>
            </a:r>
            <a:r>
              <a:rPr lang="en-US" sz="1800" dirty="0">
                <a:ea typeface="+mn-lt"/>
                <a:cs typeface="+mn-lt"/>
              </a:rPr>
              <a:t> before use.</a:t>
            </a:r>
            <a:endParaRPr lang="fr-FR">
              <a:ea typeface="+mn-lt"/>
              <a:cs typeface="+mn-lt"/>
            </a:endParaRPr>
          </a:p>
        </p:txBody>
      </p:sp>
      <p:sp>
        <p:nvSpPr>
          <p:cNvPr id="64" name="Text Placeholder 1">
            <a:extLst>
              <a:ext uri="{FF2B5EF4-FFF2-40B4-BE49-F238E27FC236}">
                <a16:creationId xmlns:a16="http://schemas.microsoft.com/office/drawing/2014/main" id="{D3B0785C-F962-42AD-BF54-88724BC49355}"/>
              </a:ext>
            </a:extLst>
          </p:cNvPr>
          <p:cNvSpPr txBox="1">
            <a:spLocks/>
          </p:cNvSpPr>
          <p:nvPr/>
        </p:nvSpPr>
        <p:spPr>
          <a:xfrm>
            <a:off x="8342727" y="3227567"/>
            <a:ext cx="3363060"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en-US" sz="1300" b="1"/>
              <a:t>I check the condition of the rear lights </a:t>
            </a:r>
            <a:r>
              <a:rPr lang="en-US" sz="1300"/>
              <a:t>to be seen by other road users.</a:t>
            </a:r>
            <a:endParaRPr lang="fr-FR" sz="1300"/>
          </a:p>
        </p:txBody>
      </p:sp>
      <p:pic>
        <p:nvPicPr>
          <p:cNvPr id="67" name="Image 66">
            <a:extLst>
              <a:ext uri="{FF2B5EF4-FFF2-40B4-BE49-F238E27FC236}">
                <a16:creationId xmlns:a16="http://schemas.microsoft.com/office/drawing/2014/main" id="{3B1276AA-074F-4D76-A94C-ED34BE5E7DA0}"/>
              </a:ext>
            </a:extLst>
          </p:cNvPr>
          <p:cNvPicPr>
            <a:picLocks noChangeAspect="1"/>
          </p:cNvPicPr>
          <p:nvPr/>
        </p:nvPicPr>
        <p:blipFill rotWithShape="1">
          <a:blip r:embed="rId3"/>
          <a:srcRect t="18918" r="10639" b="16829"/>
          <a:stretch/>
        </p:blipFill>
        <p:spPr>
          <a:xfrm>
            <a:off x="8429181" y="1830987"/>
            <a:ext cx="3225553" cy="1269581"/>
          </a:xfrm>
          <a:prstGeom prst="roundRect">
            <a:avLst>
              <a:gd name="adj" fmla="val 11865"/>
            </a:avLst>
          </a:prstGeom>
        </p:spPr>
      </p:pic>
      <p:pic>
        <p:nvPicPr>
          <p:cNvPr id="68" name="Image 67">
            <a:extLst>
              <a:ext uri="{FF2B5EF4-FFF2-40B4-BE49-F238E27FC236}">
                <a16:creationId xmlns:a16="http://schemas.microsoft.com/office/drawing/2014/main" id="{23912B86-54D0-4115-9DC5-B7D0C739370C}"/>
              </a:ext>
            </a:extLst>
          </p:cNvPr>
          <p:cNvPicPr>
            <a:picLocks noChangeAspect="1"/>
          </p:cNvPicPr>
          <p:nvPr/>
        </p:nvPicPr>
        <p:blipFill rotWithShape="1">
          <a:blip r:embed="rId4"/>
          <a:srcRect l="15312" t="23745" r="3500" b="27712"/>
          <a:stretch/>
        </p:blipFill>
        <p:spPr>
          <a:xfrm>
            <a:off x="518917" y="4200112"/>
            <a:ext cx="3229197" cy="1269581"/>
          </a:xfrm>
          <a:prstGeom prst="roundRect">
            <a:avLst>
              <a:gd name="adj" fmla="val 11065"/>
            </a:avLst>
          </a:prstGeom>
        </p:spPr>
      </p:pic>
      <p:sp>
        <p:nvSpPr>
          <p:cNvPr id="69" name="Text Placeholder 1">
            <a:extLst>
              <a:ext uri="{FF2B5EF4-FFF2-40B4-BE49-F238E27FC236}">
                <a16:creationId xmlns:a16="http://schemas.microsoft.com/office/drawing/2014/main" id="{EEB611A1-9F8D-474B-9A95-ECFD6AE0504E}"/>
              </a:ext>
            </a:extLst>
          </p:cNvPr>
          <p:cNvSpPr txBox="1">
            <a:spLocks/>
          </p:cNvSpPr>
          <p:nvPr/>
        </p:nvSpPr>
        <p:spPr>
          <a:xfrm>
            <a:off x="426317" y="5600647"/>
            <a:ext cx="3371579"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en-US" sz="1300" b="1"/>
              <a:t>I check the condition of the front lights </a:t>
            </a:r>
            <a:r>
              <a:rPr lang="en-US" sz="1300"/>
              <a:t>to see/be seen by other road users.</a:t>
            </a:r>
            <a:endParaRPr lang="fr-FR" sz="1300"/>
          </a:p>
        </p:txBody>
      </p:sp>
      <p:pic>
        <p:nvPicPr>
          <p:cNvPr id="70" name="Image 69">
            <a:extLst>
              <a:ext uri="{FF2B5EF4-FFF2-40B4-BE49-F238E27FC236}">
                <a16:creationId xmlns:a16="http://schemas.microsoft.com/office/drawing/2014/main" id="{86830A60-5FFF-4AC1-B494-AA08B4308A74}"/>
              </a:ext>
            </a:extLst>
          </p:cNvPr>
          <p:cNvPicPr>
            <a:picLocks noChangeAspect="1"/>
          </p:cNvPicPr>
          <p:nvPr/>
        </p:nvPicPr>
        <p:blipFill rotWithShape="1">
          <a:blip r:embed="rId5"/>
          <a:srcRect l="2898" t="8314" r="1083" b="26244"/>
          <a:stretch/>
        </p:blipFill>
        <p:spPr>
          <a:xfrm>
            <a:off x="532283" y="1825306"/>
            <a:ext cx="3229198" cy="1275264"/>
          </a:xfrm>
          <a:prstGeom prst="roundRect">
            <a:avLst>
              <a:gd name="adj" fmla="val 11090"/>
            </a:avLst>
          </a:prstGeom>
        </p:spPr>
      </p:pic>
      <p:sp>
        <p:nvSpPr>
          <p:cNvPr id="72" name="Text Placeholder 1">
            <a:extLst>
              <a:ext uri="{FF2B5EF4-FFF2-40B4-BE49-F238E27FC236}">
                <a16:creationId xmlns:a16="http://schemas.microsoft.com/office/drawing/2014/main" id="{EB9B20BA-D313-49F4-8F84-43A48D91FDDD}"/>
              </a:ext>
            </a:extLst>
          </p:cNvPr>
          <p:cNvSpPr txBox="1">
            <a:spLocks/>
          </p:cNvSpPr>
          <p:nvPr/>
        </p:nvSpPr>
        <p:spPr>
          <a:xfrm>
            <a:off x="434836" y="3227568"/>
            <a:ext cx="3363060"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en-US" sz="1300" b="1">
                <a:solidFill>
                  <a:srgbClr val="374649"/>
                </a:solidFill>
              </a:rPr>
              <a:t>I walk around my vehicle </a:t>
            </a:r>
            <a:r>
              <a:rPr lang="en-US" sz="1300">
                <a:solidFill>
                  <a:srgbClr val="374649"/>
                </a:solidFill>
              </a:rPr>
              <a:t>to check that there are no obstacles and to check the condition of the bodywork</a:t>
            </a:r>
            <a:r>
              <a:rPr lang="fr-FR" sz="1300">
                <a:solidFill>
                  <a:srgbClr val="374649"/>
                </a:solidFill>
              </a:rPr>
              <a:t>.</a:t>
            </a:r>
          </a:p>
        </p:txBody>
      </p:sp>
      <p:pic>
        <p:nvPicPr>
          <p:cNvPr id="74" name="Image 73">
            <a:extLst>
              <a:ext uri="{FF2B5EF4-FFF2-40B4-BE49-F238E27FC236}">
                <a16:creationId xmlns:a16="http://schemas.microsoft.com/office/drawing/2014/main" id="{4A013CE4-1A41-4D6E-B4E5-890CEDF717FD}"/>
              </a:ext>
            </a:extLst>
          </p:cNvPr>
          <p:cNvPicPr>
            <a:picLocks noChangeAspect="1"/>
          </p:cNvPicPr>
          <p:nvPr/>
        </p:nvPicPr>
        <p:blipFill rotWithShape="1">
          <a:blip r:embed="rId6"/>
          <a:srcRect l="6235" t="7412" r="7895" b="39918"/>
          <a:stretch/>
        </p:blipFill>
        <p:spPr>
          <a:xfrm>
            <a:off x="4462151" y="4199563"/>
            <a:ext cx="3248388" cy="1270130"/>
          </a:xfrm>
          <a:prstGeom prst="roundRect">
            <a:avLst>
              <a:gd name="adj" fmla="val 12667"/>
            </a:avLst>
          </a:prstGeom>
        </p:spPr>
      </p:pic>
      <p:sp>
        <p:nvSpPr>
          <p:cNvPr id="75" name="Text Placeholder 1">
            <a:extLst>
              <a:ext uri="{FF2B5EF4-FFF2-40B4-BE49-F238E27FC236}">
                <a16:creationId xmlns:a16="http://schemas.microsoft.com/office/drawing/2014/main" id="{587EC617-1B09-45EB-A190-FD5182372A0B}"/>
              </a:ext>
            </a:extLst>
          </p:cNvPr>
          <p:cNvSpPr txBox="1">
            <a:spLocks/>
          </p:cNvSpPr>
          <p:nvPr/>
        </p:nvSpPr>
        <p:spPr>
          <a:xfrm>
            <a:off x="4333548" y="5663222"/>
            <a:ext cx="3650649" cy="71152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en-US" sz="1300" b="1"/>
              <a:t>I check the oil and coolant levels </a:t>
            </a:r>
            <a:r>
              <a:rPr lang="en-US" sz="1300"/>
              <a:t>to protect the vehicle's engine.</a:t>
            </a:r>
            <a:endParaRPr lang="fr-FR" sz="1300"/>
          </a:p>
        </p:txBody>
      </p:sp>
      <p:pic>
        <p:nvPicPr>
          <p:cNvPr id="77" name="Image 76">
            <a:extLst>
              <a:ext uri="{FF2B5EF4-FFF2-40B4-BE49-F238E27FC236}">
                <a16:creationId xmlns:a16="http://schemas.microsoft.com/office/drawing/2014/main" id="{460F6FC5-D575-40C9-8F79-4A46A03D7448}"/>
              </a:ext>
            </a:extLst>
          </p:cNvPr>
          <p:cNvPicPr>
            <a:picLocks noChangeAspect="1"/>
          </p:cNvPicPr>
          <p:nvPr/>
        </p:nvPicPr>
        <p:blipFill rotWithShape="1">
          <a:blip r:embed="rId7"/>
          <a:srcRect l="16418" t="8006" r="10606" b="42361"/>
          <a:stretch/>
        </p:blipFill>
        <p:spPr>
          <a:xfrm>
            <a:off x="4480122" y="1821132"/>
            <a:ext cx="3230417" cy="1279438"/>
          </a:xfrm>
          <a:prstGeom prst="roundRect">
            <a:avLst>
              <a:gd name="adj" fmla="val 12697"/>
            </a:avLst>
          </a:prstGeom>
        </p:spPr>
      </p:pic>
      <p:sp>
        <p:nvSpPr>
          <p:cNvPr id="78" name="Text Placeholder 1">
            <a:extLst>
              <a:ext uri="{FF2B5EF4-FFF2-40B4-BE49-F238E27FC236}">
                <a16:creationId xmlns:a16="http://schemas.microsoft.com/office/drawing/2014/main" id="{814EE188-0D9F-48D7-B3E9-CFFD6D106BD1}"/>
              </a:ext>
            </a:extLst>
          </p:cNvPr>
          <p:cNvSpPr txBox="1">
            <a:spLocks/>
          </p:cNvSpPr>
          <p:nvPr/>
        </p:nvSpPr>
        <p:spPr>
          <a:xfrm>
            <a:off x="4368274" y="3227568"/>
            <a:ext cx="3699275"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en-US" sz="1300" b="1"/>
              <a:t>I check the condition of the windshield </a:t>
            </a:r>
            <a:r>
              <a:rPr lang="en-US" sz="1300"/>
              <a:t>to prevent it from cracking.</a:t>
            </a:r>
            <a:endParaRPr lang="fr-FR" sz="1300"/>
          </a:p>
        </p:txBody>
      </p:sp>
      <p:pic>
        <p:nvPicPr>
          <p:cNvPr id="79" name="Image 78">
            <a:extLst>
              <a:ext uri="{FF2B5EF4-FFF2-40B4-BE49-F238E27FC236}">
                <a16:creationId xmlns:a16="http://schemas.microsoft.com/office/drawing/2014/main" id="{429BC6C2-4B35-4FC7-BB80-A90522A46FD0}"/>
              </a:ext>
            </a:extLst>
          </p:cNvPr>
          <p:cNvPicPr>
            <a:picLocks noChangeAspect="1"/>
          </p:cNvPicPr>
          <p:nvPr/>
        </p:nvPicPr>
        <p:blipFill rotWithShape="1">
          <a:blip r:embed="rId8"/>
          <a:srcRect l="5091" t="9960" r="1832" b="40148"/>
          <a:stretch/>
        </p:blipFill>
        <p:spPr>
          <a:xfrm>
            <a:off x="8429180" y="4199564"/>
            <a:ext cx="3225554" cy="1270130"/>
          </a:xfrm>
          <a:prstGeom prst="roundRect">
            <a:avLst>
              <a:gd name="adj" fmla="val 12667"/>
            </a:avLst>
          </a:prstGeom>
        </p:spPr>
      </p:pic>
      <p:sp>
        <p:nvSpPr>
          <p:cNvPr id="81" name="Text Placeholder 1">
            <a:extLst>
              <a:ext uri="{FF2B5EF4-FFF2-40B4-BE49-F238E27FC236}">
                <a16:creationId xmlns:a16="http://schemas.microsoft.com/office/drawing/2014/main" id="{74BB9A6B-B05D-44A8-80E3-7C47988E61EF}"/>
              </a:ext>
            </a:extLst>
          </p:cNvPr>
          <p:cNvSpPr txBox="1">
            <a:spLocks/>
          </p:cNvSpPr>
          <p:nvPr/>
        </p:nvSpPr>
        <p:spPr>
          <a:xfrm>
            <a:off x="8342727" y="5663222"/>
            <a:ext cx="3752817" cy="897865"/>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Clr>
                <a:srgbClr val="B3D234"/>
              </a:buClr>
              <a:buNone/>
            </a:pPr>
            <a:r>
              <a:rPr lang="en-US" sz="1300" b="1"/>
              <a:t>I check the condition and pressure of my </a:t>
            </a:r>
            <a:r>
              <a:rPr lang="en-US" sz="1300" b="1" err="1"/>
              <a:t>tyres</a:t>
            </a:r>
            <a:r>
              <a:rPr lang="en-US" sz="1300" b="1"/>
              <a:t> </a:t>
            </a:r>
            <a:r>
              <a:rPr lang="en-US" sz="1300"/>
              <a:t>to </a:t>
            </a:r>
            <a:r>
              <a:rPr lang="en-US" sz="1300" b="1"/>
              <a:t>prevent </a:t>
            </a:r>
            <a:r>
              <a:rPr lang="en-US" sz="1300"/>
              <a:t>the risk of bursting, aquaplaning, etc.</a:t>
            </a:r>
          </a:p>
        </p:txBody>
      </p:sp>
      <p:sp>
        <p:nvSpPr>
          <p:cNvPr id="23" name="Title 2">
            <a:extLst>
              <a:ext uri="{FF2B5EF4-FFF2-40B4-BE49-F238E27FC236}">
                <a16:creationId xmlns:a16="http://schemas.microsoft.com/office/drawing/2014/main" id="{A97B20BA-83CF-3145-971E-06579EC2D4C1}"/>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GOOD PRACTICE</a:t>
            </a:r>
          </a:p>
        </p:txBody>
      </p:sp>
      <p:pic>
        <p:nvPicPr>
          <p:cNvPr id="6" name="Image 5">
            <a:extLst>
              <a:ext uri="{FF2B5EF4-FFF2-40B4-BE49-F238E27FC236}">
                <a16:creationId xmlns:a16="http://schemas.microsoft.com/office/drawing/2014/main" id="{6BC710E9-9D8F-E54E-8967-2390C5194199}"/>
              </a:ext>
            </a:extLst>
          </p:cNvPr>
          <p:cNvPicPr>
            <a:picLocks noChangeAspect="1"/>
          </p:cNvPicPr>
          <p:nvPr/>
        </p:nvPicPr>
        <p:blipFill>
          <a:blip r:embed="rId9"/>
          <a:stretch>
            <a:fillRect/>
          </a:stretch>
        </p:blipFill>
        <p:spPr>
          <a:xfrm>
            <a:off x="4236019" y="436029"/>
            <a:ext cx="237187" cy="221583"/>
          </a:xfrm>
          <a:prstGeom prst="rect">
            <a:avLst/>
          </a:prstGeom>
        </p:spPr>
      </p:pic>
      <p:cxnSp>
        <p:nvCxnSpPr>
          <p:cNvPr id="37" name="Connecteur droit 36">
            <a:extLst>
              <a:ext uri="{FF2B5EF4-FFF2-40B4-BE49-F238E27FC236}">
                <a16:creationId xmlns:a16="http://schemas.microsoft.com/office/drawing/2014/main" id="{2FAE74DC-9538-0C40-9C14-B053C17C62D1}"/>
              </a:ext>
            </a:extLst>
          </p:cNvPr>
          <p:cNvCxnSpPr>
            <a:cxnSpLocks/>
          </p:cNvCxnSpPr>
          <p:nvPr/>
        </p:nvCxnSpPr>
        <p:spPr>
          <a:xfrm>
            <a:off x="8052122" y="1809557"/>
            <a:ext cx="15427" cy="475153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036F3CE3-1D9A-FB44-AB76-A96BFF285664}"/>
              </a:ext>
            </a:extLst>
          </p:cNvPr>
          <p:cNvCxnSpPr>
            <a:cxnSpLocks/>
          </p:cNvCxnSpPr>
          <p:nvPr/>
        </p:nvCxnSpPr>
        <p:spPr>
          <a:xfrm>
            <a:off x="4093580" y="1809557"/>
            <a:ext cx="15427" cy="475153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0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2</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9329" y="13518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SHUTTLE ACCIDENT</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34283"/>
            <a:ext cx="2998317" cy="1661993"/>
          </a:xfrm>
          <a:prstGeom prst="rect">
            <a:avLst/>
          </a:prstGeom>
          <a:noFill/>
        </p:spPr>
        <p:txBody>
          <a:bodyPr wrap="square" lIns="0" tIns="0" rIns="0" bIns="0" rtlCol="0" anchor="t">
            <a:spAutoFit/>
          </a:bodyPr>
          <a:lstStyle/>
          <a:p>
            <a:pPr>
              <a:lnSpc>
                <a:spcPct val="150000"/>
              </a:lnSpc>
              <a:spcAft>
                <a:spcPts val="600"/>
              </a:spcAft>
            </a:pPr>
            <a:r>
              <a:rPr lang="fr-FR" sz="1400" b="1">
                <a:solidFill>
                  <a:srgbClr val="BDCC00"/>
                </a:solidFill>
                <a:cs typeface="Arial" panose="020B0604020202020204"/>
              </a:rPr>
              <a:t>CIRCUMSTANCES – FACTS</a:t>
            </a:r>
          </a:p>
          <a:p>
            <a:pPr marL="251460" lvl="1" indent="-251460" defTabSz="685800">
              <a:spcAft>
                <a:spcPts val="600"/>
              </a:spcAft>
              <a:buClr>
                <a:srgbClr val="BDCC00"/>
              </a:buClr>
              <a:buSzPct val="120000"/>
              <a:buFont typeface="Wingdings" panose="05000000000000000000" pitchFamily="2" charset="2"/>
              <a:buChar char="§"/>
              <a:tabLst>
                <a:tab pos="282575" algn="l"/>
              </a:tabLst>
              <a:defRPr/>
            </a:pPr>
            <a:r>
              <a:rPr lang="en-US" sz="1200"/>
              <a:t>A company minibus was transporting 8 employees to their workplace.</a:t>
            </a:r>
          </a:p>
          <a:p>
            <a:pPr marL="251460" lvl="1" indent="-251460" defTabSz="685800">
              <a:spcAft>
                <a:spcPts val="600"/>
              </a:spcAft>
              <a:buClr>
                <a:srgbClr val="BDCC00"/>
              </a:buClr>
              <a:buSzPct val="120000"/>
              <a:buFont typeface="Wingdings" panose="05000000000000000000" pitchFamily="2" charset="2"/>
              <a:buChar char="§"/>
              <a:tabLst>
                <a:tab pos="282575" algn="l"/>
              </a:tabLst>
              <a:defRPr/>
            </a:pPr>
            <a:r>
              <a:rPr lang="en-US" sz="1200"/>
              <a:t>A car overtook the minibus, swerved and then suddenly braked.</a:t>
            </a:r>
          </a:p>
          <a:p>
            <a:pPr marL="251460" lvl="1" indent="-251460" defTabSz="685800">
              <a:spcAft>
                <a:spcPts val="600"/>
              </a:spcAft>
              <a:buClr>
                <a:srgbClr val="BDCC00"/>
              </a:buClr>
              <a:buSzPct val="120000"/>
              <a:buFont typeface="Wingdings" panose="05000000000000000000" pitchFamily="2" charset="2"/>
              <a:buChar char="§"/>
              <a:tabLst>
                <a:tab pos="282575" algn="l"/>
              </a:tabLst>
              <a:defRPr/>
            </a:pPr>
            <a:r>
              <a:rPr lang="en-US" sz="1200"/>
              <a:t>The minibus driver could not avoid the car and hit the car from behind.</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88727" cy="954107"/>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CONSEQUENCES</a:t>
            </a:r>
          </a:p>
          <a:p>
            <a:pPr marL="252000" indent="-252000">
              <a:buClr>
                <a:srgbClr val="BDCC00"/>
              </a:buClr>
              <a:buSzPct val="120000"/>
              <a:buFont typeface="Wingdings" pitchFamily="2" charset="2"/>
              <a:buChar char="§"/>
            </a:pPr>
            <a:r>
              <a:rPr lang="en-US" sz="1200"/>
              <a:t>5 passengers were injured.</a:t>
            </a:r>
          </a:p>
          <a:p>
            <a:pPr marL="252000" indent="-252000">
              <a:buClr>
                <a:srgbClr val="BDCC00"/>
              </a:buClr>
              <a:buSzPct val="120000"/>
              <a:buFont typeface="Wingdings" pitchFamily="2" charset="2"/>
              <a:buChar char="§"/>
            </a:pPr>
            <a:r>
              <a:rPr lang="en-US" sz="1200"/>
              <a:t>Potentially serious injury (HIPO).</a:t>
            </a: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356175"/>
            <a:ext cx="2506992" cy="1846659"/>
          </a:xfrm>
          <a:prstGeom prst="rect">
            <a:avLst/>
          </a:prstGeom>
          <a:noFill/>
        </p:spPr>
        <p:txBody>
          <a:bodyPr wrap="square" lIns="0" tIns="0" rIns="0" bIns="0" rtlCol="0">
            <a:spAutoFit/>
          </a:bodyPr>
          <a:lstStyle/>
          <a:p>
            <a:pPr>
              <a:lnSpc>
                <a:spcPct val="150000"/>
              </a:lnSpc>
              <a:spcAft>
                <a:spcPts val="600"/>
              </a:spcAft>
            </a:pPr>
            <a:r>
              <a:rPr lang="fr-FR" sz="1400" b="1">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en-US" sz="1200"/>
              <a:t>The driver of the car was trying to retrieve his mobile phone.</a:t>
            </a:r>
          </a:p>
          <a:p>
            <a:pPr marL="252000" lvl="1" indent="-252000" defTabSz="685800">
              <a:spcAft>
                <a:spcPts val="600"/>
              </a:spcAft>
              <a:buClr>
                <a:srgbClr val="BDCC00"/>
              </a:buClr>
              <a:buSzPct val="120000"/>
              <a:buFont typeface="Wingdings" pitchFamily="2" charset="2"/>
              <a:buChar char="§"/>
              <a:tabLst>
                <a:tab pos="282575" algn="l"/>
              </a:tabLst>
              <a:defRPr/>
            </a:pPr>
            <a:r>
              <a:rPr lang="en-US" sz="1200"/>
              <a:t>Lack of defensive driving training for the minibus driver.</a:t>
            </a:r>
          </a:p>
          <a:p>
            <a:pPr marL="252000" lvl="1" indent="-252000" defTabSz="685800">
              <a:spcAft>
                <a:spcPts val="600"/>
              </a:spcAft>
              <a:buClr>
                <a:srgbClr val="BDCC00"/>
              </a:buClr>
              <a:buSzPct val="120000"/>
              <a:buFont typeface="Wingdings" pitchFamily="2" charset="2"/>
              <a:buChar char="§"/>
              <a:tabLst>
                <a:tab pos="282575" algn="l"/>
              </a:tabLst>
              <a:defRPr/>
            </a:pPr>
            <a:r>
              <a:rPr lang="en-US" sz="1200" b="1"/>
              <a:t>Minibus equipped with seat belts, but not worn by all occupants.</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2028702"/>
            <a:ext cx="0" cy="3475986"/>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2028702"/>
            <a:ext cx="4709747" cy="1582897"/>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768665"/>
            <a:ext cx="4373000" cy="369332"/>
          </a:xfrm>
          <a:prstGeom prst="rect">
            <a:avLst/>
          </a:prstGeom>
          <a:noFill/>
        </p:spPr>
        <p:txBody>
          <a:bodyPr wrap="square" lIns="0" tIns="0" rIns="0" bIns="0" rtlCol="0">
            <a:spAutoFit/>
          </a:bodyPr>
          <a:lstStyle/>
          <a:p>
            <a:r>
              <a:rPr lang="en-US" sz="1200">
                <a:solidFill>
                  <a:srgbClr val="BDCC00"/>
                </a:solidFill>
              </a:rPr>
              <a:t>The seatbelt keeps the body securely attached to the seat and prevents potentially fatal injuries in the event of an accident. </a:t>
            </a:r>
            <a:endParaRPr lang="fr-FR" sz="1200">
              <a:solidFill>
                <a:srgbClr val="BDCC00"/>
              </a:solidFill>
            </a:endParaRPr>
          </a:p>
        </p:txBody>
      </p:sp>
      <p:sp>
        <p:nvSpPr>
          <p:cNvPr id="90" name="ZoneTexte 89">
            <a:extLst>
              <a:ext uri="{FF2B5EF4-FFF2-40B4-BE49-F238E27FC236}">
                <a16:creationId xmlns:a16="http://schemas.microsoft.com/office/drawing/2014/main" id="{11B35FBC-C9EB-9748-86BF-D9625F22A146}"/>
              </a:ext>
            </a:extLst>
          </p:cNvPr>
          <p:cNvSpPr txBox="1"/>
          <p:nvPr/>
        </p:nvSpPr>
        <p:spPr>
          <a:xfrm>
            <a:off x="7714227" y="2354257"/>
            <a:ext cx="2481247" cy="215444"/>
          </a:xfrm>
          <a:prstGeom prst="rect">
            <a:avLst/>
          </a:prstGeom>
          <a:noFill/>
        </p:spPr>
        <p:txBody>
          <a:bodyPr wrap="square" lIns="0" tIns="0" rIns="0" bIns="0" rtlCol="0">
            <a:spAutoFit/>
          </a:bodyPr>
          <a:lstStyle/>
          <a:p>
            <a:r>
              <a:rPr lang="fr-FR" sz="1400" b="1">
                <a:solidFill>
                  <a:srgbClr val="BDCC00"/>
                </a:solidFill>
                <a:cs typeface="Arial" panose="020B0604020202020204"/>
              </a:rPr>
              <a:t>LESSONS TO BE LEARNED</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100716"/>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51" name="ZoneTexte 50">
            <a:hlinkClick r:id="rId3" tooltip="REX exigence 2.2"/>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fr-FR" sz="1200">
                <a:solidFill>
                  <a:schemeClr val="bg1"/>
                </a:solidFill>
              </a:rPr>
              <a:t>Cliquez ici pour accéder au REX</a:t>
            </a:r>
            <a:endParaRPr lang="en-US" sz="1200">
              <a:solidFill>
                <a:schemeClr val="bg1"/>
              </a:solidFill>
            </a:endParaRPr>
          </a:p>
        </p:txBody>
      </p:sp>
      <p:sp>
        <p:nvSpPr>
          <p:cNvPr id="24" name="Text Placeholder 1">
            <a:extLst>
              <a:ext uri="{FF2B5EF4-FFF2-40B4-BE49-F238E27FC236}">
                <a16:creationId xmlns:a16="http://schemas.microsoft.com/office/drawing/2014/main" id="{9F498608-BCAD-4BB5-987B-79F6B8833D30}"/>
              </a:ext>
            </a:extLst>
          </p:cNvPr>
          <p:cNvSpPr txBox="1">
            <a:spLocks/>
          </p:cNvSpPr>
          <p:nvPr/>
        </p:nvSpPr>
        <p:spPr>
          <a:xfrm>
            <a:off x="2010234" y="379578"/>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a:t>2. </a:t>
            </a:r>
            <a:r>
              <a:rPr lang="en-US" sz="1800" b="1"/>
              <a:t>I always wear</a:t>
            </a:r>
            <a:r>
              <a:rPr lang="en-US" sz="1800"/>
              <a:t> a seatbelt.</a:t>
            </a:r>
            <a:endParaRPr lang="fr-FR" sz="1800">
              <a:cs typeface="Arial" panose="020B0604020202020204"/>
            </a:endParaRPr>
          </a:p>
        </p:txBody>
      </p:sp>
      <p:pic>
        <p:nvPicPr>
          <p:cNvPr id="3" name="Image 2">
            <a:extLst>
              <a:ext uri="{FF2B5EF4-FFF2-40B4-BE49-F238E27FC236}">
                <a16:creationId xmlns:a16="http://schemas.microsoft.com/office/drawing/2014/main" id="{DB4F1063-CC30-4C1C-8010-58DB920D5D93}"/>
              </a:ext>
            </a:extLst>
          </p:cNvPr>
          <p:cNvPicPr>
            <a:picLocks noChangeAspect="1"/>
          </p:cNvPicPr>
          <p:nvPr/>
        </p:nvPicPr>
        <p:blipFill rotWithShape="1">
          <a:blip r:embed="rId4"/>
          <a:srcRect l="1416" t="2503" r="1309" b="1553"/>
          <a:stretch/>
        </p:blipFill>
        <p:spPr>
          <a:xfrm>
            <a:off x="6955407" y="3822138"/>
            <a:ext cx="2002973" cy="1355797"/>
          </a:xfrm>
          <a:prstGeom prst="roundRect">
            <a:avLst>
              <a:gd name="adj" fmla="val 8305"/>
            </a:avLst>
          </a:prstGeom>
        </p:spPr>
      </p:pic>
      <p:sp>
        <p:nvSpPr>
          <p:cNvPr id="27" name="Title 2">
            <a:extLst>
              <a:ext uri="{FF2B5EF4-FFF2-40B4-BE49-F238E27FC236}">
                <a16:creationId xmlns:a16="http://schemas.microsoft.com/office/drawing/2014/main" id="{7E80625B-4CAC-B14A-A6B5-B006991CC4B0}"/>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cxnSp>
        <p:nvCxnSpPr>
          <p:cNvPr id="28" name="Connecteur droit 27">
            <a:extLst>
              <a:ext uri="{FF2B5EF4-FFF2-40B4-BE49-F238E27FC236}">
                <a16:creationId xmlns:a16="http://schemas.microsoft.com/office/drawing/2014/main" id="{45DA6917-B579-804A-9CC3-BBF514F273B1}"/>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DE24B02A-63DC-0348-B36C-253BAFCED779}"/>
              </a:ext>
            </a:extLst>
          </p:cNvPr>
          <p:cNvPicPr>
            <a:picLocks noChangeAspect="1"/>
          </p:cNvPicPr>
          <p:nvPr/>
        </p:nvPicPr>
        <p:blipFill>
          <a:blip r:embed="rId5"/>
          <a:stretch>
            <a:fillRect/>
          </a:stretch>
        </p:blipFill>
        <p:spPr>
          <a:xfrm>
            <a:off x="1645725" y="436029"/>
            <a:ext cx="237187" cy="221583"/>
          </a:xfrm>
          <a:prstGeom prst="rect">
            <a:avLst/>
          </a:prstGeom>
        </p:spPr>
      </p:pic>
      <p:pic>
        <p:nvPicPr>
          <p:cNvPr id="10" name="Image 9">
            <a:extLst>
              <a:ext uri="{FF2B5EF4-FFF2-40B4-BE49-F238E27FC236}">
                <a16:creationId xmlns:a16="http://schemas.microsoft.com/office/drawing/2014/main" id="{8A9789A2-A6C7-3B4C-9CCD-895384681EC5}"/>
              </a:ext>
            </a:extLst>
          </p:cNvPr>
          <p:cNvPicPr>
            <a:picLocks noChangeAspect="1"/>
          </p:cNvPicPr>
          <p:nvPr/>
        </p:nvPicPr>
        <p:blipFill>
          <a:blip r:embed="rId6"/>
          <a:stretch>
            <a:fillRect/>
          </a:stretch>
        </p:blipFill>
        <p:spPr>
          <a:xfrm>
            <a:off x="7180455" y="2230918"/>
            <a:ext cx="393695" cy="416854"/>
          </a:xfrm>
          <a:prstGeom prst="rect">
            <a:avLst/>
          </a:prstGeom>
        </p:spPr>
      </p:pic>
      <p:sp>
        <p:nvSpPr>
          <p:cNvPr id="44" name="Rectangle à coins arrondis 43">
            <a:extLst>
              <a:ext uri="{FF2B5EF4-FFF2-40B4-BE49-F238E27FC236}">
                <a16:creationId xmlns:a16="http://schemas.microsoft.com/office/drawing/2014/main" id="{4EF791A4-2843-074F-929D-5CF803CC3F6A}"/>
              </a:ext>
            </a:extLst>
          </p:cNvPr>
          <p:cNvSpPr/>
          <p:nvPr/>
        </p:nvSpPr>
        <p:spPr>
          <a:xfrm>
            <a:off x="9112502" y="3822138"/>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45" name="ZoneTexte 44">
            <a:extLst>
              <a:ext uri="{FF2B5EF4-FFF2-40B4-BE49-F238E27FC236}">
                <a16:creationId xmlns:a16="http://schemas.microsoft.com/office/drawing/2014/main" id="{EAC6316D-60C8-454F-A907-3BE07D5A35FC}"/>
              </a:ext>
            </a:extLst>
          </p:cNvPr>
          <p:cNvSpPr txBox="1"/>
          <p:nvPr/>
        </p:nvSpPr>
        <p:spPr>
          <a:xfrm>
            <a:off x="9277615" y="3887077"/>
            <a:ext cx="2186143" cy="184666"/>
          </a:xfrm>
          <a:prstGeom prst="rect">
            <a:avLst/>
          </a:prstGeom>
          <a:noFill/>
        </p:spPr>
        <p:txBody>
          <a:bodyPr wrap="square" lIns="0" tIns="0" rIns="0" bIns="0" rtlCol="0">
            <a:spAutoFit/>
          </a:bodyPr>
          <a:lstStyle/>
          <a:p>
            <a:pPr algn="ctr"/>
            <a:r>
              <a:rPr lang="fr-FR" sz="1200">
                <a:solidFill>
                  <a:schemeClr val="bg1"/>
                </a:solidFill>
                <a:hlinkClick r:id="rId7" tooltip="REX requirement 2.2">
                  <a:extLst>
                    <a:ext uri="{A12FA001-AC4F-418D-AE19-62706E023703}">
                      <ahyp:hlinkClr xmlns:ahyp="http://schemas.microsoft.com/office/drawing/2018/hyperlinkcolor" val="tx"/>
                    </a:ext>
                  </a:extLst>
                </a:hlinkClick>
              </a:rPr>
              <a:t>Click </a:t>
            </a:r>
            <a:r>
              <a:rPr lang="fr-FR" sz="1200" err="1">
                <a:solidFill>
                  <a:schemeClr val="bg1"/>
                </a:solidFill>
                <a:hlinkClick r:id="rId7" tooltip="REX requirement 2.2">
                  <a:extLst>
                    <a:ext uri="{A12FA001-AC4F-418D-AE19-62706E023703}">
                      <ahyp:hlinkClr xmlns:ahyp="http://schemas.microsoft.com/office/drawing/2018/hyperlinkcolor" val="tx"/>
                    </a:ext>
                  </a:extLst>
                </a:hlinkClick>
              </a:rPr>
              <a:t>here</a:t>
            </a:r>
            <a:r>
              <a:rPr lang="fr-FR" sz="1200">
                <a:solidFill>
                  <a:schemeClr val="bg1"/>
                </a:solidFill>
                <a:hlinkClick r:id="rId7" tooltip="REX requirement 2.2">
                  <a:extLst>
                    <a:ext uri="{A12FA001-AC4F-418D-AE19-62706E023703}">
                      <ahyp:hlinkClr xmlns:ahyp="http://schemas.microsoft.com/office/drawing/2018/hyperlinkcolor" val="tx"/>
                    </a:ext>
                  </a:extLst>
                </a:hlinkClick>
              </a:rPr>
              <a:t> to </a:t>
            </a:r>
            <a:r>
              <a:rPr lang="fr-FR" sz="1200" err="1">
                <a:solidFill>
                  <a:schemeClr val="bg1"/>
                </a:solidFill>
                <a:hlinkClick r:id="rId7" tooltip="REX requirement 2.2">
                  <a:extLst>
                    <a:ext uri="{A12FA001-AC4F-418D-AE19-62706E023703}">
                      <ahyp:hlinkClr xmlns:ahyp="http://schemas.microsoft.com/office/drawing/2018/hyperlinkcolor" val="tx"/>
                    </a:ext>
                  </a:extLst>
                </a:hlinkClick>
              </a:rPr>
              <a:t>access</a:t>
            </a:r>
            <a:r>
              <a:rPr lang="fr-FR" sz="1200">
                <a:solidFill>
                  <a:schemeClr val="bg1"/>
                </a:solidFill>
                <a:hlinkClick r:id="rId7" tooltip="REX requirement 2.2">
                  <a:extLst>
                    <a:ext uri="{A12FA001-AC4F-418D-AE19-62706E023703}">
                      <ahyp:hlinkClr xmlns:ahyp="http://schemas.microsoft.com/office/drawing/2018/hyperlinkcolor" val="tx"/>
                    </a:ext>
                  </a:extLst>
                </a:hlinkClick>
              </a:rPr>
              <a:t> the REX</a:t>
            </a:r>
            <a:endParaRPr lang="en-US" sz="1200">
              <a:solidFill>
                <a:schemeClr val="bg1"/>
              </a:solidFill>
            </a:endParaRPr>
          </a:p>
        </p:txBody>
      </p:sp>
      <p:cxnSp>
        <p:nvCxnSpPr>
          <p:cNvPr id="52" name="Connecteur droit 51">
            <a:extLst>
              <a:ext uri="{FF2B5EF4-FFF2-40B4-BE49-F238E27FC236}">
                <a16:creationId xmlns:a16="http://schemas.microsoft.com/office/drawing/2014/main" id="{FF3DE218-298F-5F45-A5A6-C1C1DD8F1DCC}"/>
              </a:ext>
            </a:extLst>
          </p:cNvPr>
          <p:cNvCxnSpPr>
            <a:cxnSpLocks/>
          </p:cNvCxnSpPr>
          <p:nvPr/>
        </p:nvCxnSpPr>
        <p:spPr>
          <a:xfrm>
            <a:off x="6723589" y="2028702"/>
            <a:ext cx="0" cy="3475986"/>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266215"/>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397D39-6338-4F10-95D6-7C49B872B63B}">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D560780-D1C1-4641-9B08-F0A5FFFCA309}">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infopath/2007/PartnerControls"/>
    <ds:schemaRef ds:uri="http://schemas.openxmlformats.org/package/2006/metadata/core-properties"/>
    <ds:schemaRef ds:uri="5e3fc8a5-ae92-42ac-9a5b-adc0faec43d6"/>
    <ds:schemaRef ds:uri="40753fda-f579-4bb9-aa37-7b314b45a769"/>
    <ds:schemaRef ds:uri="http://schemas.microsoft.com/office/2006/metadata/properties"/>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2975</Words>
  <Application>Microsoft Office PowerPoint</Application>
  <PresentationFormat>Widescreen</PresentationFormat>
  <Paragraphs>339</Paragraphs>
  <Slides>20</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Arial MT Light</vt:lpstr>
      <vt:lpstr>Roboto</vt:lpstr>
      <vt:lpstr>Wingdings</vt:lpstr>
      <vt:lpstr>TotalEnergies AA - Bleu</vt:lpstr>
      <vt:lpstr>TotalEnergies AA - Rouge</vt:lpstr>
      <vt:lpstr>TotalEnergies AA - Vert</vt:lpstr>
      <vt:lpstr>TotalEnergies AA - Orange</vt:lpstr>
      <vt:lpstr>1_TotalEnergies AA - Rouge</vt:lpstr>
      <vt:lpstr>PowerPoint Presentation</vt:lpstr>
      <vt:lpstr>PowerPoint Presentation</vt:lpstr>
      <vt:lpstr>Poster &amp; pictogram</vt:lpstr>
      <vt:lpstr>The essence of Golden Rule 2</vt:lpstr>
      <vt:lpstr>Traffic incidents</vt:lpstr>
      <vt:lpstr>PowerPoint Presentation</vt:lpstr>
      <vt:lpstr>Illustration of requirements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everyday essentials to prevent slips, trips &amp; falls</vt:lpstr>
      <vt:lpstr>Our tools and documents</vt:lpstr>
      <vt:lpstr>Lexicon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Michiel DE KOSTER</cp:lastModifiedBy>
  <cp:revision>4</cp:revision>
  <cp:lastPrinted>2021-09-13T12:46:09Z</cp:lastPrinted>
  <dcterms:created xsi:type="dcterms:W3CDTF">2021-08-30T17:14:08Z</dcterms:created>
  <dcterms:modified xsi:type="dcterms:W3CDTF">2022-11-30T13:53:12Z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