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B5B8"/>
    <a:srgbClr val="E1001A"/>
    <a:srgbClr val="31B7BC"/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931"/>
    <p:restoredTop sz="97814"/>
  </p:normalViewPr>
  <p:slideViewPr>
    <p:cSldViewPr snapToGrid="0" snapToObjects="1">
      <p:cViewPr varScale="1">
        <p:scale>
          <a:sx n="20" d="100"/>
          <a:sy n="20" d="100"/>
        </p:scale>
        <p:origin x="2736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5D0D894-B317-2D22-D0F1-907A7F2CA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275213" cy="4281471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38B5B8"/>
                </a:solidFill>
                <a:latin typeface="Gotham Rounded Bold" pitchFamily="2" charset="77"/>
              </a:rPr>
              <a:t>Permis</a:t>
            </a:r>
            <a:br>
              <a:rPr lang="fr-FR" sz="20400" b="1" spc="-700" dirty="0">
                <a:solidFill>
                  <a:srgbClr val="38B5B8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38B5B8"/>
                </a:solidFill>
                <a:latin typeface="Gotham Rounded Bold" pitchFamily="2" charset="77"/>
              </a:rPr>
              <a:t>de travail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Je travaille avec un </a:t>
            </a:r>
            <a:r>
              <a:rPr lang="fr-FR" sz="6800" spc="-230">
                <a:solidFill>
                  <a:srgbClr val="35494C"/>
                </a:solidFill>
                <a:latin typeface="Gotham Rounded Book" pitchFamily="2" charset="77"/>
              </a:rPr>
              <a:t>permis valide.</a:t>
            </a:r>
            <a:endParaRPr lang="fr-FR" sz="6800" dirty="0">
              <a:solidFill>
                <a:srgbClr val="35494C"/>
              </a:solidFill>
              <a:latin typeface="Gotham Rounded Book" pitchFamily="2" charset="0"/>
            </a:endParaRPr>
          </a:p>
          <a:p>
            <a:pPr>
              <a:lnSpc>
                <a:spcPts val="6800"/>
              </a:lnSpc>
            </a:pPr>
            <a:endParaRPr lang="fr-FR" sz="6800" spc="-230" dirty="0">
              <a:solidFill>
                <a:srgbClr val="35494C"/>
              </a:solidFill>
              <a:latin typeface="Gotham Rounded Book" pitchFamily="2" charset="77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14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Jean Patrice Wattine</cp:lastModifiedBy>
  <cp:revision>20</cp:revision>
  <dcterms:created xsi:type="dcterms:W3CDTF">2022-01-17T11:44:19Z</dcterms:created>
  <dcterms:modified xsi:type="dcterms:W3CDTF">2022-10-10T09:59:27Z</dcterms:modified>
</cp:coreProperties>
</file>