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5B8"/>
    <a:srgbClr val="E1001A"/>
    <a:srgbClr val="31B7BC"/>
    <a:srgbClr val="35494C"/>
    <a:srgbClr val="F39200"/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31"/>
    <p:restoredTop sz="97814"/>
  </p:normalViewPr>
  <p:slideViewPr>
    <p:cSldViewPr snapToGrid="0" snapToObjects="1">
      <p:cViewPr varScale="1">
        <p:scale>
          <a:sx n="20" d="100"/>
          <a:sy n="20" d="100"/>
        </p:scale>
        <p:origin x="273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10/10/2022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D0D894-B317-2D22-D0F1-907A7F2C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75213" cy="4281471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9EEC23-319B-390D-4043-B4D75C7B2ED6}"/>
              </a:ext>
            </a:extLst>
          </p:cNvPr>
          <p:cNvSpPr txBox="1"/>
          <p:nvPr/>
        </p:nvSpPr>
        <p:spPr>
          <a:xfrm>
            <a:off x="12891301" y="23383020"/>
            <a:ext cx="10166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0" b="1" spc="-240" dirty="0">
                <a:solidFill>
                  <a:srgbClr val="35494C"/>
                </a:solidFill>
                <a:latin typeface="Gotham Rounded Bold" pitchFamily="2" charset="77"/>
              </a:rPr>
              <a:t>Règle d’or 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5333FA-BF24-FC89-BC20-DE42FE1AA668}"/>
              </a:ext>
            </a:extLst>
          </p:cNvPr>
          <p:cNvSpPr txBox="1"/>
          <p:nvPr/>
        </p:nvSpPr>
        <p:spPr>
          <a:xfrm>
            <a:off x="12755835" y="24788399"/>
            <a:ext cx="165341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00"/>
              </a:lnSpc>
            </a:pPr>
            <a:r>
              <a:rPr lang="fr-FR" sz="20400" b="1" spc="-700" dirty="0">
                <a:solidFill>
                  <a:srgbClr val="38B5B8"/>
                </a:solidFill>
                <a:latin typeface="Gotham Rounded Bold" pitchFamily="2" charset="77"/>
              </a:rPr>
              <a:t>Permis</a:t>
            </a:r>
            <a:br>
              <a:rPr lang="fr-FR" sz="20400" b="1" spc="-700" dirty="0">
                <a:solidFill>
                  <a:srgbClr val="38B5B8"/>
                </a:solidFill>
                <a:latin typeface="Gotham Rounded Bold" pitchFamily="2" charset="77"/>
              </a:rPr>
            </a:br>
            <a:r>
              <a:rPr lang="fr-FR" sz="20400" b="1" spc="-700" dirty="0">
                <a:solidFill>
                  <a:srgbClr val="38B5B8"/>
                </a:solidFill>
                <a:latin typeface="Gotham Rounded Bold" pitchFamily="2" charset="77"/>
              </a:rPr>
              <a:t>de travail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86D738-9928-AD6A-C3E8-8AAE7243917A}"/>
              </a:ext>
            </a:extLst>
          </p:cNvPr>
          <p:cNvSpPr txBox="1"/>
          <p:nvPr/>
        </p:nvSpPr>
        <p:spPr>
          <a:xfrm>
            <a:off x="12874368" y="30650473"/>
            <a:ext cx="1545509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Je travaille avec un </a:t>
            </a:r>
            <a:r>
              <a:rPr lang="fr-FR" sz="6800" spc="-230">
                <a:solidFill>
                  <a:srgbClr val="35494C"/>
                </a:solidFill>
                <a:latin typeface="Gotham Rounded Book" pitchFamily="2" charset="77"/>
              </a:rPr>
              <a:t>permis valide.</a:t>
            </a:r>
            <a:endParaRPr lang="fr-FR" sz="6800" dirty="0">
              <a:solidFill>
                <a:srgbClr val="35494C"/>
              </a:solidFill>
              <a:latin typeface="Gotham Rounded Book" pitchFamily="2" charset="0"/>
            </a:endParaRPr>
          </a:p>
          <a:p>
            <a:pPr>
              <a:lnSpc>
                <a:spcPts val="6800"/>
              </a:lnSpc>
            </a:pPr>
            <a:endParaRPr lang="fr-FR" sz="6800" spc="-230" dirty="0">
              <a:solidFill>
                <a:srgbClr val="35494C"/>
              </a:solidFill>
              <a:latin typeface="Gotham Rounded Book" pitchFamily="2" charset="77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93E2C8-5C84-14AA-BEE9-6BF5805B4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4" y="34490256"/>
            <a:ext cx="9186863" cy="66901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27842F-50E1-BAD7-BBEB-A520EA02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400" y="36302634"/>
            <a:ext cx="4331017" cy="4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14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Jean Patrice Wattine</cp:lastModifiedBy>
  <cp:revision>20</cp:revision>
  <dcterms:created xsi:type="dcterms:W3CDTF">2022-01-17T11:44:19Z</dcterms:created>
  <dcterms:modified xsi:type="dcterms:W3CDTF">2022-10-10T09:59:27Z</dcterms:modified>
</cp:coreProperties>
</file>