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9CE1A-21D9-41D1-9907-BECA4D243E5F}" v="1574" dt="2022-04-01T14:11:47.4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238" d="100"/>
          <a:sy n="238" d="100"/>
        </p:scale>
        <p:origin x="375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5DB9CE1A-21D9-41D1-9907-BECA4D243E5F}"/>
    <pc:docChg chg="undo custSel modSld modMainMaster">
      <pc:chgData name="Valentine MARTIN" userId="368f1771-3f08-4d68-9aa7-d209efa7ebf2" providerId="ADAL" clId="{5DB9CE1A-21D9-41D1-9907-BECA4D243E5F}" dt="2022-04-06T12:48:19.330" v="1624" actId="14100"/>
      <pc:docMkLst>
        <pc:docMk/>
      </pc:docMkLst>
      <pc:sldChg chg="addSp delSp modSp mod">
        <pc:chgData name="Valentine MARTIN" userId="368f1771-3f08-4d68-9aa7-d209efa7ebf2" providerId="ADAL" clId="{5DB9CE1A-21D9-41D1-9907-BECA4D243E5F}" dt="2022-04-01T14:11:47.435" v="1573" actId="478"/>
        <pc:sldMkLst>
          <pc:docMk/>
          <pc:sldMk cId="1586178526" sldId="272"/>
        </pc:sldMkLst>
        <pc:spChg chg="mod">
          <ac:chgData name="Valentine MARTIN" userId="368f1771-3f08-4d68-9aa7-d209efa7ebf2" providerId="ADAL" clId="{5DB9CE1A-21D9-41D1-9907-BECA4D243E5F}" dt="2022-04-01T12:33:11.966" v="23" actId="1035"/>
          <ac:spMkLst>
            <pc:docMk/>
            <pc:sldMk cId="1586178526" sldId="272"/>
            <ac:spMk id="4" creationId="{B579C8DF-C213-4933-BB46-0BABB2078C9B}"/>
          </ac:spMkLst>
        </pc:spChg>
        <pc:spChg chg="add del mod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18" creationId="{6225AD8C-0C60-47E9-A513-316E8B3332A4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21" creationId="{751E9CBF-95A3-40A3-895F-D3F8A7EE3BB9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23" creationId="{83C8072B-D0BE-4CF4-B2A5-D73569836F6D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3" creationId="{4AE8DA22-7CF8-4BDD-917E-489DA172E687}"/>
          </ac:spMkLst>
        </pc:spChg>
        <pc:spChg chg="del mod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4" creationId="{E9A174AD-7617-4EC9-9D13-71D053340666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5" creationId="{245A2EDF-573D-4449-BFF2-F7CF438B053F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6" creationId="{7007AC50-9DD2-4F44-9F9D-10F9BD5D77F9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7" creationId="{9A861BC2-3069-447B-984A-464ED94387AE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8" creationId="{5D9EAF9F-C27B-4BBD-9235-16D44239957F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39" creationId="{443483C1-C899-47B0-B794-34D6BCD58A38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40" creationId="{7D6730FC-63CA-492E-A471-01D2EB90E872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41" creationId="{7C6AEE81-EB8C-4336-846E-F9A5FA4E7FC8}"/>
          </ac:spMkLst>
        </pc:spChg>
        <pc:spChg chg="del">
          <ac:chgData name="Valentine MARTIN" userId="368f1771-3f08-4d68-9aa7-d209efa7ebf2" providerId="ADAL" clId="{5DB9CE1A-21D9-41D1-9907-BECA4D243E5F}" dt="2022-04-01T14:11:47.435" v="1573" actId="478"/>
          <ac:spMkLst>
            <pc:docMk/>
            <pc:sldMk cId="1586178526" sldId="272"/>
            <ac:spMk id="42" creationId="{5BF21A86-4CF2-4208-9490-8612FF5BF79F}"/>
          </ac:spMkLst>
        </pc:spChg>
        <pc:grpChg chg="del">
          <ac:chgData name="Valentine MARTIN" userId="368f1771-3f08-4d68-9aa7-d209efa7ebf2" providerId="ADAL" clId="{5DB9CE1A-21D9-41D1-9907-BECA4D243E5F}" dt="2022-04-01T14:11:47.435" v="1573" actId="478"/>
          <ac:grpSpMkLst>
            <pc:docMk/>
            <pc:sldMk cId="1586178526" sldId="272"/>
            <ac:grpSpMk id="2" creationId="{936988FE-1015-4917-BF8C-D9E894991B43}"/>
          </ac:grpSpMkLst>
        </pc:grpChg>
      </pc:sldChg>
      <pc:sldChg chg="delSp modSp mod">
        <pc:chgData name="Valentine MARTIN" userId="368f1771-3f08-4d68-9aa7-d209efa7ebf2" providerId="ADAL" clId="{5DB9CE1A-21D9-41D1-9907-BECA4D243E5F}" dt="2022-04-01T14:11:44.640" v="1572" actId="478"/>
        <pc:sldMkLst>
          <pc:docMk/>
          <pc:sldMk cId="879087154" sldId="274"/>
        </pc:sldMkLst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2" creationId="{B35A7405-1B9C-40A1-A933-425620FF2D32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3" creationId="{7BA50F33-229E-460B-AEFD-84A302CF9565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4" creationId="{EED184D7-9576-4E3C-A76A-C9B3C1DB5912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5" creationId="{76DA3A14-AEE6-4FD4-9264-AE1BE49AE918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6" creationId="{EFCEEB67-05F6-4195-BB3F-4DED80998F8A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7" creationId="{DFECB291-78E0-42D1-B841-275B55174590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8" creationId="{81374BD4-7584-4F60-B90F-2DD60FF7A356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9" creationId="{6589F153-C771-40F9-9EA3-8E25ACC75A60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10" creationId="{1D7344B7-072C-46A6-9FA9-23807464238B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11" creationId="{E5C7D576-826D-40BC-9CFE-ACA5C72EFE76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12" creationId="{A164D125-64A3-4B51-BB12-2C0E61DB1A44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13" creationId="{1272BFAA-4746-4795-82AB-5A2B7D393C53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14" creationId="{670095C3-BD26-40CD-A13B-D609B102E0D9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28" creationId="{4F9C1670-46A2-4007-AA79-7DBA0484022B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29" creationId="{AF10F6A1-3C67-48E7-8B8F-C74B66E8A962}"/>
          </ac:spMkLst>
        </pc:spChg>
        <pc:spChg chg="del mod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30" creationId="{2B042D2D-B93B-46E2-9E21-455CD51BA783}"/>
          </ac:spMkLst>
        </pc:spChg>
        <pc:spChg chg="del">
          <ac:chgData name="Valentine MARTIN" userId="368f1771-3f08-4d68-9aa7-d209efa7ebf2" providerId="ADAL" clId="{5DB9CE1A-21D9-41D1-9907-BECA4D243E5F}" dt="2022-04-01T14:11:44.640" v="1572" actId="478"/>
          <ac:spMkLst>
            <pc:docMk/>
            <pc:sldMk cId="879087154" sldId="274"/>
            <ac:spMk id="31" creationId="{E259BBF2-5B5E-41AA-B56E-D4DB1BFBEEB4}"/>
          </ac:spMkLst>
        </pc:spChg>
      </pc:sldChg>
      <pc:sldMasterChg chg="modSldLayout">
        <pc:chgData name="Valentine MARTIN" userId="368f1771-3f08-4d68-9aa7-d209efa7ebf2" providerId="ADAL" clId="{5DB9CE1A-21D9-41D1-9907-BECA4D243E5F}" dt="2022-04-06T12:48:19.330" v="1624" actId="14100"/>
        <pc:sldMasterMkLst>
          <pc:docMk/>
          <pc:sldMasterMk cId="3221854071" sldId="2147483672"/>
        </pc:sldMasterMkLst>
        <pc:sldLayoutChg chg="addSp delSp modSp mod">
          <pc:chgData name="Valentine MARTIN" userId="368f1771-3f08-4d68-9aa7-d209efa7ebf2" providerId="ADAL" clId="{5DB9CE1A-21D9-41D1-9907-BECA4D243E5F}" dt="2022-04-06T12:48:19.330" v="1624" actId="14100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5DB9CE1A-21D9-41D1-9907-BECA4D243E5F}" dt="2022-04-05T12:42:36.131" v="1582" actId="1036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5DB9CE1A-21D9-41D1-9907-BECA4D243E5F}" dt="2022-04-01T13:46:51.315" v="229" actId="1036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5DB9CE1A-21D9-41D1-9907-BECA4D243E5F}" dt="2022-04-01T13:52:23.350" v="506" actId="103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5DB9CE1A-21D9-41D1-9907-BECA4D243E5F}" dt="2022-04-01T13:54:49.222" v="579" actId="1035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spChg chg="add mod">
            <ac:chgData name="Valentine MARTIN" userId="368f1771-3f08-4d68-9aa7-d209efa7ebf2" providerId="ADAL" clId="{5DB9CE1A-21D9-41D1-9907-BECA4D243E5F}" dt="2022-04-01T15:15:04.357" v="1581" actId="14100"/>
            <ac:spMkLst>
              <pc:docMk/>
              <pc:sldMasterMk cId="3221854071" sldId="2147483672"/>
              <pc:sldLayoutMk cId="4181866386" sldId="2147483674"/>
              <ac:spMk id="30" creationId="{4741C4A4-96B8-4D4B-A1BD-4C1F260F1912}"/>
            </ac:spMkLst>
          </pc:spChg>
          <pc:spChg chg="add mod">
            <ac:chgData name="Valentine MARTIN" userId="368f1771-3f08-4d68-9aa7-d209efa7ebf2" providerId="ADAL" clId="{5DB9CE1A-21D9-41D1-9907-BECA4D243E5F}" dt="2022-04-01T14:10:05.548" v="1494" actId="14100"/>
            <ac:spMkLst>
              <pc:docMk/>
              <pc:sldMasterMk cId="3221854071" sldId="2147483672"/>
              <pc:sldLayoutMk cId="4181866386" sldId="2147483674"/>
              <ac:spMk id="31" creationId="{B6A30F40-BA07-4BCB-B00F-D617AB8CAA90}"/>
            </ac:spMkLst>
          </pc:spChg>
          <pc:spChg chg="add mod">
            <ac:chgData name="Valentine MARTIN" userId="368f1771-3f08-4d68-9aa7-d209efa7ebf2" providerId="ADAL" clId="{5DB9CE1A-21D9-41D1-9907-BECA4D243E5F}" dt="2022-04-01T14:10:55.748" v="1562" actId="14100"/>
            <ac:spMkLst>
              <pc:docMk/>
              <pc:sldMasterMk cId="3221854071" sldId="2147483672"/>
              <pc:sldLayoutMk cId="4181866386" sldId="2147483674"/>
              <ac:spMk id="32" creationId="{058A5FA9-29C4-413C-B068-614FE7C405F5}"/>
            </ac:spMkLst>
          </pc:spChg>
          <pc:spChg chg="add mod">
            <ac:chgData name="Valentine MARTIN" userId="368f1771-3f08-4d68-9aa7-d209efa7ebf2" providerId="ADAL" clId="{5DB9CE1A-21D9-41D1-9907-BECA4D243E5F}" dt="2022-04-01T14:10:58.763" v="1563" actId="14100"/>
            <ac:spMkLst>
              <pc:docMk/>
              <pc:sldMasterMk cId="3221854071" sldId="2147483672"/>
              <pc:sldLayoutMk cId="4181866386" sldId="2147483674"/>
              <ac:spMk id="33" creationId="{5CBFD282-C55A-4E0B-8C1E-49C51B4BCB28}"/>
            </ac:spMkLst>
          </pc:spChg>
          <pc:spChg chg="add mod">
            <ac:chgData name="Valentine MARTIN" userId="368f1771-3f08-4d68-9aa7-d209efa7ebf2" providerId="ADAL" clId="{5DB9CE1A-21D9-41D1-9907-BECA4D243E5F}" dt="2022-04-01T14:11:02.627" v="1564" actId="14100"/>
            <ac:spMkLst>
              <pc:docMk/>
              <pc:sldMasterMk cId="3221854071" sldId="2147483672"/>
              <pc:sldLayoutMk cId="4181866386" sldId="2147483674"/>
              <ac:spMk id="34" creationId="{BADCE10B-881D-4D43-A822-986FF929CE2B}"/>
            </ac:spMkLst>
          </pc:spChg>
          <pc:spChg chg="add mod">
            <ac:chgData name="Valentine MARTIN" userId="368f1771-3f08-4d68-9aa7-d209efa7ebf2" providerId="ADAL" clId="{5DB9CE1A-21D9-41D1-9907-BECA4D243E5F}" dt="2022-04-01T14:11:10.643" v="1566" actId="14100"/>
            <ac:spMkLst>
              <pc:docMk/>
              <pc:sldMasterMk cId="3221854071" sldId="2147483672"/>
              <pc:sldLayoutMk cId="4181866386" sldId="2147483674"/>
              <ac:spMk id="35" creationId="{1F4F1938-9C23-4E44-BB1C-324B5BBA3B4B}"/>
            </ac:spMkLst>
          </pc:spChg>
          <pc:spChg chg="add mod">
            <ac:chgData name="Valentine MARTIN" userId="368f1771-3f08-4d68-9aa7-d209efa7ebf2" providerId="ADAL" clId="{5DB9CE1A-21D9-41D1-9907-BECA4D243E5F}" dt="2022-04-01T14:11:08.150" v="1565" actId="14100"/>
            <ac:spMkLst>
              <pc:docMk/>
              <pc:sldMasterMk cId="3221854071" sldId="2147483672"/>
              <pc:sldLayoutMk cId="4181866386" sldId="2147483674"/>
              <ac:spMk id="36" creationId="{911D4103-D4AE-4FF5-9BFE-61C174E97035}"/>
            </ac:spMkLst>
          </pc:spChg>
          <pc:spChg chg="add mod">
            <ac:chgData name="Valentine MARTIN" userId="368f1771-3f08-4d68-9aa7-d209efa7ebf2" providerId="ADAL" clId="{5DB9CE1A-21D9-41D1-9907-BECA4D243E5F}" dt="2022-04-01T14:11:13.619" v="1567" actId="14100"/>
            <ac:spMkLst>
              <pc:docMk/>
              <pc:sldMasterMk cId="3221854071" sldId="2147483672"/>
              <pc:sldLayoutMk cId="4181866386" sldId="2147483674"/>
              <ac:spMk id="37" creationId="{7AE186F4-C15A-4562-A52D-DE1F80B1DC3A}"/>
            </ac:spMkLst>
          </pc:spChg>
          <pc:spChg chg="add mod">
            <ac:chgData name="Valentine MARTIN" userId="368f1771-3f08-4d68-9aa7-d209efa7ebf2" providerId="ADAL" clId="{5DB9CE1A-21D9-41D1-9907-BECA4D243E5F}" dt="2022-04-01T14:11:15.606" v="1568" actId="14100"/>
            <ac:spMkLst>
              <pc:docMk/>
              <pc:sldMasterMk cId="3221854071" sldId="2147483672"/>
              <pc:sldLayoutMk cId="4181866386" sldId="2147483674"/>
              <ac:spMk id="38" creationId="{474549A2-1488-4EA1-A610-C446C20441EF}"/>
            </ac:spMkLst>
          </pc:spChg>
          <pc:spChg chg="add mod">
            <ac:chgData name="Valentine MARTIN" userId="368f1771-3f08-4d68-9aa7-d209efa7ebf2" providerId="ADAL" clId="{5DB9CE1A-21D9-41D1-9907-BECA4D243E5F}" dt="2022-04-01T14:11:18.668" v="1569" actId="14100"/>
            <ac:spMkLst>
              <pc:docMk/>
              <pc:sldMasterMk cId="3221854071" sldId="2147483672"/>
              <pc:sldLayoutMk cId="4181866386" sldId="2147483674"/>
              <ac:spMk id="39" creationId="{444F145E-697A-4FC8-B71C-2A512ABABDC6}"/>
            </ac:spMkLst>
          </pc:spChg>
          <pc:spChg chg="add mod">
            <ac:chgData name="Valentine MARTIN" userId="368f1771-3f08-4d68-9aa7-d209efa7ebf2" providerId="ADAL" clId="{5DB9CE1A-21D9-41D1-9907-BECA4D243E5F}" dt="2022-04-01T14:11:24.182" v="1570" actId="14100"/>
            <ac:spMkLst>
              <pc:docMk/>
              <pc:sldMasterMk cId="3221854071" sldId="2147483672"/>
              <pc:sldLayoutMk cId="4181866386" sldId="2147483674"/>
              <ac:spMk id="40" creationId="{E5B847CA-0DEC-4137-906E-64EB59489E9D}"/>
            </ac:spMkLst>
          </pc:spChg>
          <pc:spChg chg="add mod">
            <ac:chgData name="Valentine MARTIN" userId="368f1771-3f08-4d68-9aa7-d209efa7ebf2" providerId="ADAL" clId="{5DB9CE1A-21D9-41D1-9907-BECA4D243E5F}" dt="2022-04-01T13:43:26.660" v="114"/>
            <ac:spMkLst>
              <pc:docMk/>
              <pc:sldMasterMk cId="3221854071" sldId="2147483672"/>
              <pc:sldLayoutMk cId="4181866386" sldId="2147483674"/>
              <ac:spMk id="41" creationId="{62F08FDC-0CAB-422C-988F-0A9B4810A095}"/>
            </ac:spMkLst>
          </pc:spChg>
          <pc:spChg chg="add mod">
            <ac:chgData name="Valentine MARTIN" userId="368f1771-3f08-4d68-9aa7-d209efa7ebf2" providerId="ADAL" clId="{5DB9CE1A-21D9-41D1-9907-BECA4D243E5F}" dt="2022-04-01T13:43:26.660" v="114"/>
            <ac:spMkLst>
              <pc:docMk/>
              <pc:sldMasterMk cId="3221854071" sldId="2147483672"/>
              <pc:sldLayoutMk cId="4181866386" sldId="2147483674"/>
              <ac:spMk id="42" creationId="{7E7AAD70-516C-49A2-BA82-45A328E9C2C3}"/>
            </ac:spMkLst>
          </pc:spChg>
          <pc:spChg chg="add mod">
            <ac:chgData name="Valentine MARTIN" userId="368f1771-3f08-4d68-9aa7-d209efa7ebf2" providerId="ADAL" clId="{5DB9CE1A-21D9-41D1-9907-BECA4D243E5F}" dt="2022-04-01T14:10:52.357" v="1561" actId="14100"/>
            <ac:spMkLst>
              <pc:docMk/>
              <pc:sldMasterMk cId="3221854071" sldId="2147483672"/>
              <pc:sldLayoutMk cId="4181866386" sldId="2147483674"/>
              <ac:spMk id="43" creationId="{6F0BCE54-DA2A-44A0-899F-49076AF515BE}"/>
            </ac:spMkLst>
          </pc:spChg>
          <pc:spChg chg="add mod">
            <ac:chgData name="Valentine MARTIN" userId="368f1771-3f08-4d68-9aa7-d209efa7ebf2" providerId="ADAL" clId="{5DB9CE1A-21D9-41D1-9907-BECA4D243E5F}" dt="2022-04-06T12:48:19.330" v="1624" actId="14100"/>
            <ac:spMkLst>
              <pc:docMk/>
              <pc:sldMasterMk cId="3221854071" sldId="2147483672"/>
              <pc:sldLayoutMk cId="4181866386" sldId="2147483674"/>
              <ac:spMk id="44" creationId="{2B918D78-6CA4-4073-BFCA-92D1487D1D96}"/>
            </ac:spMkLst>
          </pc:spChg>
          <pc:spChg chg="add mod">
            <ac:chgData name="Valentine MARTIN" userId="368f1771-3f08-4d68-9aa7-d209efa7ebf2" providerId="ADAL" clId="{5DB9CE1A-21D9-41D1-9907-BECA4D243E5F}" dt="2022-04-05T12:43:04.996" v="1591" actId="1038"/>
            <ac:spMkLst>
              <pc:docMk/>
              <pc:sldMasterMk cId="3221854071" sldId="2147483672"/>
              <pc:sldLayoutMk cId="4181866386" sldId="2147483674"/>
              <ac:spMk id="45" creationId="{8D1DD10E-E836-487D-9178-4C124CE93FCE}"/>
            </ac:spMkLst>
          </pc:spChg>
          <pc:spChg chg="add mod">
            <ac:chgData name="Valentine MARTIN" userId="368f1771-3f08-4d68-9aa7-d209efa7ebf2" providerId="ADAL" clId="{5DB9CE1A-21D9-41D1-9907-BECA4D243E5F}" dt="2022-04-05T12:43:04.996" v="1591" actId="1038"/>
            <ac:spMkLst>
              <pc:docMk/>
              <pc:sldMasterMk cId="3221854071" sldId="2147483672"/>
              <pc:sldLayoutMk cId="4181866386" sldId="2147483674"/>
              <ac:spMk id="46" creationId="{F41D31AA-E249-4FC9-A476-72591684CB6D}"/>
            </ac:spMkLst>
          </pc:spChg>
          <pc:spChg chg="add del mod">
            <ac:chgData name="Valentine MARTIN" userId="368f1771-3f08-4d68-9aa7-d209efa7ebf2" providerId="ADAL" clId="{5DB9CE1A-21D9-41D1-9907-BECA4D243E5F}" dt="2022-04-01T13:54:53.810" v="585" actId="478"/>
            <ac:spMkLst>
              <pc:docMk/>
              <pc:sldMasterMk cId="3221854071" sldId="2147483672"/>
              <pc:sldLayoutMk cId="4181866386" sldId="2147483674"/>
              <ac:spMk id="47" creationId="{3F1670B5-DC87-45FD-8A5B-2C49F5050BB2}"/>
            </ac:spMkLst>
          </pc:spChg>
          <pc:spChg chg="add del mod">
            <ac:chgData name="Valentine MARTIN" userId="368f1771-3f08-4d68-9aa7-d209efa7ebf2" providerId="ADAL" clId="{5DB9CE1A-21D9-41D1-9907-BECA4D243E5F}" dt="2022-04-01T13:55:31.897" v="594" actId="478"/>
            <ac:spMkLst>
              <pc:docMk/>
              <pc:sldMasterMk cId="3221854071" sldId="2147483672"/>
              <pc:sldLayoutMk cId="4181866386" sldId="2147483674"/>
              <ac:spMk id="48" creationId="{EA7005F7-4158-461F-9489-6708BB45CC72}"/>
            </ac:spMkLst>
          </pc:spChg>
          <pc:grpChg chg="mod">
            <ac:chgData name="Valentine MARTIN" userId="368f1771-3f08-4d68-9aa7-d209efa7ebf2" providerId="ADAL" clId="{5DB9CE1A-21D9-41D1-9907-BECA4D243E5F}" dt="2022-04-01T13:45:59.264" v="196" actId="103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">
            <ac:chgData name="Valentine MARTIN" userId="368f1771-3f08-4d68-9aa7-d209efa7ebf2" providerId="ADAL" clId="{5DB9CE1A-21D9-41D1-9907-BECA4D243E5F}" dt="2022-04-01T13:52:29.727" v="510" actId="1036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">
            <ac:chgData name="Valentine MARTIN" userId="368f1771-3f08-4d68-9aa7-d209efa7ebf2" providerId="ADAL" clId="{5DB9CE1A-21D9-41D1-9907-BECA4D243E5F}" dt="2022-04-01T13:47:33.617" v="277" actId="1035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">
            <ac:chgData name="Valentine MARTIN" userId="368f1771-3f08-4d68-9aa7-d209efa7ebf2" providerId="ADAL" clId="{5DB9CE1A-21D9-41D1-9907-BECA4D243E5F}" dt="2022-04-01T13:49:26.716" v="351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">
            <ac:chgData name="Valentine MARTIN" userId="368f1771-3f08-4d68-9aa7-d209efa7ebf2" providerId="ADAL" clId="{5DB9CE1A-21D9-41D1-9907-BECA4D243E5F}" dt="2022-04-01T13:51:42.974" v="419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">
            <ac:chgData name="Valentine MARTIN" userId="368f1771-3f08-4d68-9aa7-d209efa7ebf2" providerId="ADAL" clId="{5DB9CE1A-21D9-41D1-9907-BECA4D243E5F}" dt="2022-04-01T13:48:53.631" v="323" actId="1035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">
            <ac:chgData name="Valentine MARTIN" userId="368f1771-3f08-4d68-9aa7-d209efa7ebf2" providerId="ADAL" clId="{5DB9CE1A-21D9-41D1-9907-BECA4D243E5F}" dt="2022-04-01T13:54:50.892" v="583" actId="1036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">
            <ac:chgData name="Valentine MARTIN" userId="368f1771-3f08-4d68-9aa7-d209efa7ebf2" providerId="ADAL" clId="{5DB9CE1A-21D9-41D1-9907-BECA4D243E5F}" dt="2022-04-01T13:55:25.647" v="593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">
            <ac:chgData name="Valentine MARTIN" userId="368f1771-3f08-4d68-9aa7-d209efa7ebf2" providerId="ADAL" clId="{5DB9CE1A-21D9-41D1-9907-BECA4D243E5F}" dt="2022-04-01T13:51:39.699" v="413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">
            <ac:chgData name="Valentine MARTIN" userId="368f1771-3f08-4d68-9aa7-d209efa7ebf2" providerId="ADAL" clId="{5DB9CE1A-21D9-41D1-9907-BECA4D243E5F}" dt="2022-04-01T13:49:22.987" v="340" actId="1035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">
            <ac:chgData name="Valentine MARTIN" userId="368f1771-3f08-4d68-9aa7-d209efa7ebf2" providerId="ADAL" clId="{5DB9CE1A-21D9-41D1-9907-BECA4D243E5F}" dt="2022-04-01T13:48:49.886" v="318" actId="1035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">
            <ac:chgData name="Valentine MARTIN" userId="368f1771-3f08-4d68-9aa7-d209efa7ebf2" providerId="ADAL" clId="{5DB9CE1A-21D9-41D1-9907-BECA4D243E5F}" dt="2022-04-01T13:47:27.979" v="262" actId="1035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cxnChg chg="mod">
            <ac:chgData name="Valentine MARTIN" userId="368f1771-3f08-4d68-9aa7-d209efa7ebf2" providerId="ADAL" clId="{5DB9CE1A-21D9-41D1-9907-BECA4D243E5F}" dt="2022-04-01T14:10:40.909" v="1558" actId="1036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5DB9CE1A-21D9-41D1-9907-BECA4D243E5F}" dt="2022-04-01T14:09:39.527" v="1463" actId="1038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5DB9CE1A-21D9-41D1-9907-BECA4D243E5F}" dt="2022-04-01T14:09:57.686" v="1491" actId="1038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5DB9CE1A-21D9-41D1-9907-BECA4D243E5F}" dt="2022-04-01T14:10:31.628" v="1539" actId="1038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5DB9CE1A-21D9-41D1-9907-BECA4D243E5F}" dt="2022-04-01T14:09:26.048" v="1447" actId="1038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5DB9CE1A-21D9-41D1-9907-BECA4D243E5F}" dt="2022-04-01T14:10:08.207" v="1497" actId="1038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  <pc:cxnChg chg="add del mod">
            <ac:chgData name="Valentine MARTIN" userId="368f1771-3f08-4d68-9aa7-d209efa7ebf2" providerId="ADAL" clId="{5DB9CE1A-21D9-41D1-9907-BECA4D243E5F}" dt="2022-04-01T14:10:44.967" v="1559" actId="478"/>
            <ac:cxnSpMkLst>
              <pc:docMk/>
              <pc:sldMasterMk cId="3221854071" sldId="2147483672"/>
              <pc:sldLayoutMk cId="4181866386" sldId="2147483674"/>
              <ac:cxnSpMk id="49" creationId="{DECD08B0-40A1-4D1F-BAE1-571F10A95D82}"/>
            </ac:cxnSpMkLst>
          </pc:cxnChg>
        </pc:sldLayoutChg>
        <pc:sldLayoutChg chg="addSp delSp modSp mod">
          <pc:chgData name="Valentine MARTIN" userId="368f1771-3f08-4d68-9aa7-d209efa7ebf2" providerId="ADAL" clId="{5DB9CE1A-21D9-41D1-9907-BECA4D243E5F}" dt="2022-04-06T12:48:04.294" v="1620" actId="1036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Valentine MARTIN" userId="368f1771-3f08-4d68-9aa7-d209efa7ebf2" providerId="ADAL" clId="{5DB9CE1A-21D9-41D1-9907-BECA4D243E5F}" dt="2022-04-01T13:41:27.979" v="90" actId="1035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">
            <ac:chgData name="Valentine MARTIN" userId="368f1771-3f08-4d68-9aa7-d209efa7ebf2" providerId="ADAL" clId="{5DB9CE1A-21D9-41D1-9907-BECA4D243E5F}" dt="2022-04-01T13:55:54.351" v="616" actId="1035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">
            <ac:chgData name="Valentine MARTIN" userId="368f1771-3f08-4d68-9aa7-d209efa7ebf2" providerId="ADAL" clId="{5DB9CE1A-21D9-41D1-9907-BECA4D243E5F}" dt="2022-04-01T14:05:11.340" v="1143" actId="1035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">
            <ac:chgData name="Valentine MARTIN" userId="368f1771-3f08-4d68-9aa7-d209efa7ebf2" providerId="ADAL" clId="{5DB9CE1A-21D9-41D1-9907-BECA4D243E5F}" dt="2022-04-01T13:57:46.530" v="701" actId="1035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">
            <ac:chgData name="Valentine MARTIN" userId="368f1771-3f08-4d68-9aa7-d209efa7ebf2" providerId="ADAL" clId="{5DB9CE1A-21D9-41D1-9907-BECA4D243E5F}" dt="2022-04-01T13:59:20.301" v="838" actId="1035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">
            <ac:chgData name="Valentine MARTIN" userId="368f1771-3f08-4d68-9aa7-d209efa7ebf2" providerId="ADAL" clId="{5DB9CE1A-21D9-41D1-9907-BECA4D243E5F}" dt="2022-04-01T13:59:40.861" v="878" actId="1035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mod">
            <ac:chgData name="Valentine MARTIN" userId="368f1771-3f08-4d68-9aa7-d209efa7ebf2" providerId="ADAL" clId="{5DB9CE1A-21D9-41D1-9907-BECA4D243E5F}" dt="2022-04-01T13:58:02.847" v="724" actId="1035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add mod">
            <ac:chgData name="Valentine MARTIN" userId="368f1771-3f08-4d68-9aa7-d209efa7ebf2" providerId="ADAL" clId="{5DB9CE1A-21D9-41D1-9907-BECA4D243E5F}" dt="2022-04-01T13:42:28.752" v="103" actId="1035"/>
            <ac:spMkLst>
              <pc:docMk/>
              <pc:sldMasterMk cId="3221854071" sldId="2147483672"/>
              <pc:sldLayoutMk cId="1035286494" sldId="2147483675"/>
              <ac:spMk id="25" creationId="{5246186D-89D5-43F4-B1DC-C8598B10B9D4}"/>
            </ac:spMkLst>
          </pc:spChg>
          <pc:spChg chg="add mod">
            <ac:chgData name="Valentine MARTIN" userId="368f1771-3f08-4d68-9aa7-d209efa7ebf2" providerId="ADAL" clId="{5DB9CE1A-21D9-41D1-9907-BECA4D243E5F}" dt="2022-04-01T13:42:35.007" v="110" actId="1036"/>
            <ac:spMkLst>
              <pc:docMk/>
              <pc:sldMasterMk cId="3221854071" sldId="2147483672"/>
              <pc:sldLayoutMk cId="1035286494" sldId="2147483675"/>
              <ac:spMk id="26" creationId="{658481EC-5EE6-44CB-8E2C-BF4B883810B3}"/>
            </ac:spMkLst>
          </pc:spChg>
          <pc:spChg chg="add mod">
            <ac:chgData name="Valentine MARTIN" userId="368f1771-3f08-4d68-9aa7-d209efa7ebf2" providerId="ADAL" clId="{5DB9CE1A-21D9-41D1-9907-BECA4D243E5F}" dt="2022-04-01T14:05:27.172" v="1146" actId="14100"/>
            <ac:spMkLst>
              <pc:docMk/>
              <pc:sldMasterMk cId="3221854071" sldId="2147483672"/>
              <pc:sldLayoutMk cId="1035286494" sldId="2147483675"/>
              <ac:spMk id="27" creationId="{A779E521-7711-4133-899E-09B5FCA1190D}"/>
            </ac:spMkLst>
          </pc:spChg>
          <pc:spChg chg="add mod">
            <ac:chgData name="Valentine MARTIN" userId="368f1771-3f08-4d68-9aa7-d209efa7ebf2" providerId="ADAL" clId="{5DB9CE1A-21D9-41D1-9907-BECA4D243E5F}" dt="2022-04-01T14:05:30.182" v="1147" actId="14100"/>
            <ac:spMkLst>
              <pc:docMk/>
              <pc:sldMasterMk cId="3221854071" sldId="2147483672"/>
              <pc:sldLayoutMk cId="1035286494" sldId="2147483675"/>
              <ac:spMk id="28" creationId="{F7250E84-8F3A-419F-A93B-CFE8A3786618}"/>
            </ac:spMkLst>
          </pc:spChg>
          <pc:spChg chg="add mod">
            <ac:chgData name="Valentine MARTIN" userId="368f1771-3f08-4d68-9aa7-d209efa7ebf2" providerId="ADAL" clId="{5DB9CE1A-21D9-41D1-9907-BECA4D243E5F}" dt="2022-04-01T14:04:46.140" v="1121" actId="1035"/>
            <ac:spMkLst>
              <pc:docMk/>
              <pc:sldMasterMk cId="3221854071" sldId="2147483672"/>
              <pc:sldLayoutMk cId="1035286494" sldId="2147483675"/>
              <ac:spMk id="29" creationId="{2318F370-AB56-4568-86EA-E7A2EBDF41C4}"/>
            </ac:spMkLst>
          </pc:spChg>
          <pc:spChg chg="add mod">
            <ac:chgData name="Valentine MARTIN" userId="368f1771-3f08-4d68-9aa7-d209efa7ebf2" providerId="ADAL" clId="{5DB9CE1A-21D9-41D1-9907-BECA4D243E5F}" dt="2022-04-01T14:05:18.590" v="1144" actId="14100"/>
            <ac:spMkLst>
              <pc:docMk/>
              <pc:sldMasterMk cId="3221854071" sldId="2147483672"/>
              <pc:sldLayoutMk cId="1035286494" sldId="2147483675"/>
              <ac:spMk id="30" creationId="{D30C0E8D-F912-404C-B834-22F4C0185BC3}"/>
            </ac:spMkLst>
          </pc:spChg>
          <pc:spChg chg="add mod">
            <ac:chgData name="Valentine MARTIN" userId="368f1771-3f08-4d68-9aa7-d209efa7ebf2" providerId="ADAL" clId="{5DB9CE1A-21D9-41D1-9907-BECA4D243E5F}" dt="2022-04-01T14:04:24.981" v="1099" actId="14100"/>
            <ac:spMkLst>
              <pc:docMk/>
              <pc:sldMasterMk cId="3221854071" sldId="2147483672"/>
              <pc:sldLayoutMk cId="1035286494" sldId="2147483675"/>
              <ac:spMk id="31" creationId="{C8316134-473F-4C67-B46F-F66DD6641558}"/>
            </ac:spMkLst>
          </pc:spChg>
          <pc:spChg chg="add mod">
            <ac:chgData name="Valentine MARTIN" userId="368f1771-3f08-4d68-9aa7-d209efa7ebf2" providerId="ADAL" clId="{5DB9CE1A-21D9-41D1-9907-BECA4D243E5F}" dt="2022-04-01T14:04:31.127" v="1103" actId="1035"/>
            <ac:spMkLst>
              <pc:docMk/>
              <pc:sldMasterMk cId="3221854071" sldId="2147483672"/>
              <pc:sldLayoutMk cId="1035286494" sldId="2147483675"/>
              <ac:spMk id="32" creationId="{84B30110-4DED-4FDE-B047-75731D8C4AF7}"/>
            </ac:spMkLst>
          </pc:spChg>
          <pc:spChg chg="add mod">
            <ac:chgData name="Valentine MARTIN" userId="368f1771-3f08-4d68-9aa7-d209efa7ebf2" providerId="ADAL" clId="{5DB9CE1A-21D9-41D1-9907-BECA4D243E5F}" dt="2022-04-01T14:04:14.108" v="1096" actId="1076"/>
            <ac:spMkLst>
              <pc:docMk/>
              <pc:sldMasterMk cId="3221854071" sldId="2147483672"/>
              <pc:sldLayoutMk cId="1035286494" sldId="2147483675"/>
              <ac:spMk id="33" creationId="{7A682831-EC81-4A65-9F04-8A81E58957C7}"/>
            </ac:spMkLst>
          </pc:spChg>
          <pc:spChg chg="add mod">
            <ac:chgData name="Valentine MARTIN" userId="368f1771-3f08-4d68-9aa7-d209efa7ebf2" providerId="ADAL" clId="{5DB9CE1A-21D9-41D1-9907-BECA4D243E5F}" dt="2022-04-01T14:04:14.108" v="1096" actId="1076"/>
            <ac:spMkLst>
              <pc:docMk/>
              <pc:sldMasterMk cId="3221854071" sldId="2147483672"/>
              <pc:sldLayoutMk cId="1035286494" sldId="2147483675"/>
              <ac:spMk id="34" creationId="{9ABA4981-3EAA-4B73-AC3A-668A4C8B258D}"/>
            </ac:spMkLst>
          </pc:spChg>
          <pc:spChg chg="add mod">
            <ac:chgData name="Valentine MARTIN" userId="368f1771-3f08-4d68-9aa7-d209efa7ebf2" providerId="ADAL" clId="{5DB9CE1A-21D9-41D1-9907-BECA4D243E5F}" dt="2022-04-01T14:03:57.492" v="1093" actId="14100"/>
            <ac:spMkLst>
              <pc:docMk/>
              <pc:sldMasterMk cId="3221854071" sldId="2147483672"/>
              <pc:sldLayoutMk cId="1035286494" sldId="2147483675"/>
              <ac:spMk id="35" creationId="{2DB35308-A2AE-471D-B8D3-7A9AF428535D}"/>
            </ac:spMkLst>
          </pc:spChg>
          <pc:spChg chg="add mod">
            <ac:chgData name="Valentine MARTIN" userId="368f1771-3f08-4d68-9aa7-d209efa7ebf2" providerId="ADAL" clId="{5DB9CE1A-21D9-41D1-9907-BECA4D243E5F}" dt="2022-04-01T14:03:55.075" v="1092" actId="14100"/>
            <ac:spMkLst>
              <pc:docMk/>
              <pc:sldMasterMk cId="3221854071" sldId="2147483672"/>
              <pc:sldLayoutMk cId="1035286494" sldId="2147483675"/>
              <ac:spMk id="36" creationId="{48BDA55B-2781-4689-812E-BF7A90975E18}"/>
            </ac:spMkLst>
          </pc:spChg>
          <pc:spChg chg="mod">
            <ac:chgData name="Valentine MARTIN" userId="368f1771-3f08-4d68-9aa7-d209efa7ebf2" providerId="ADAL" clId="{5DB9CE1A-21D9-41D1-9907-BECA4D243E5F}" dt="2022-04-01T15:14:33.575" v="1574" actId="1038"/>
            <ac:spMkLst>
              <pc:docMk/>
              <pc:sldMasterMk cId="3221854071" sldId="2147483672"/>
              <pc:sldLayoutMk cId="1035286494" sldId="2147483675"/>
              <ac:spMk id="38" creationId="{6327AAEC-81E6-463B-A8F0-12FB0454407D}"/>
            </ac:spMkLst>
          </pc:spChg>
          <pc:spChg chg="mod">
            <ac:chgData name="Valentine MARTIN" userId="368f1771-3f08-4d68-9aa7-d209efa7ebf2" providerId="ADAL" clId="{5DB9CE1A-21D9-41D1-9907-BECA4D243E5F}" dt="2022-04-01T13:40:36.095" v="27"/>
            <ac:spMkLst>
              <pc:docMk/>
              <pc:sldMasterMk cId="3221854071" sldId="2147483672"/>
              <pc:sldLayoutMk cId="1035286494" sldId="2147483675"/>
              <ac:spMk id="39" creationId="{6ADCF017-C0C8-4F35-B3C5-89E5DD5E124B}"/>
            </ac:spMkLst>
          </pc:spChg>
          <pc:spChg chg="mod">
            <ac:chgData name="Valentine MARTIN" userId="368f1771-3f08-4d68-9aa7-d209efa7ebf2" providerId="ADAL" clId="{5DB9CE1A-21D9-41D1-9907-BECA4D243E5F}" dt="2022-04-01T13:40:36.095" v="27"/>
            <ac:spMkLst>
              <pc:docMk/>
              <pc:sldMasterMk cId="3221854071" sldId="2147483672"/>
              <pc:sldLayoutMk cId="1035286494" sldId="2147483675"/>
              <ac:spMk id="40" creationId="{433023F0-650D-4058-9BF0-1EABCAE523F8}"/>
            </ac:spMkLst>
          </pc:spChg>
          <pc:spChg chg="add del mod">
            <ac:chgData name="Valentine MARTIN" userId="368f1771-3f08-4d68-9aa7-d209efa7ebf2" providerId="ADAL" clId="{5DB9CE1A-21D9-41D1-9907-BECA4D243E5F}" dt="2022-04-01T14:00:35.762" v="964" actId="478"/>
            <ac:spMkLst>
              <pc:docMk/>
              <pc:sldMasterMk cId="3221854071" sldId="2147483672"/>
              <pc:sldLayoutMk cId="1035286494" sldId="2147483675"/>
              <ac:spMk id="41" creationId="{AF81D7E7-F41C-41E0-8D0D-5985DD8F31C7}"/>
            </ac:spMkLst>
          </pc:spChg>
          <pc:spChg chg="add del mod">
            <ac:chgData name="Valentine MARTIN" userId="368f1771-3f08-4d68-9aa7-d209efa7ebf2" providerId="ADAL" clId="{5DB9CE1A-21D9-41D1-9907-BECA4D243E5F}" dt="2022-04-01T14:00:06.783" v="940" actId="478"/>
            <ac:spMkLst>
              <pc:docMk/>
              <pc:sldMasterMk cId="3221854071" sldId="2147483672"/>
              <pc:sldLayoutMk cId="1035286494" sldId="2147483675"/>
              <ac:spMk id="42" creationId="{6CDD3DAB-480A-4672-87B8-2DB68A015C2B}"/>
            </ac:spMkLst>
          </pc:spChg>
          <pc:grpChg chg="add mod">
            <ac:chgData name="Valentine MARTIN" userId="368f1771-3f08-4d68-9aa7-d209efa7ebf2" providerId="ADAL" clId="{5DB9CE1A-21D9-41D1-9907-BECA4D243E5F}" dt="2022-04-06T12:47:53.698" v="1598" actId="1035"/>
            <ac:grpSpMkLst>
              <pc:docMk/>
              <pc:sldMasterMk cId="3221854071" sldId="2147483672"/>
              <pc:sldLayoutMk cId="1035286494" sldId="2147483675"/>
              <ac:grpSpMk id="37" creationId="{49C2BA7A-9C09-475B-A725-E92CC9007046}"/>
            </ac:grpSpMkLst>
          </pc:grpChg>
          <pc:picChg chg="del">
            <ac:chgData name="Valentine MARTIN" userId="368f1771-3f08-4d68-9aa7-d209efa7ebf2" providerId="ADAL" clId="{5DB9CE1A-21D9-41D1-9907-BECA4D243E5F}" dt="2022-04-01T14:00:26.018" v="941" actId="478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">
            <ac:chgData name="Valentine MARTIN" userId="368f1771-3f08-4d68-9aa7-d209efa7ebf2" providerId="ADAL" clId="{5DB9CE1A-21D9-41D1-9907-BECA4D243E5F}" dt="2022-04-01T13:43:34.169" v="115" actId="1035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">
            <ac:chgData name="Valentine MARTIN" userId="368f1771-3f08-4d68-9aa7-d209efa7ebf2" providerId="ADAL" clId="{5DB9CE1A-21D9-41D1-9907-BECA4D243E5F}" dt="2022-04-01T13:55:51.058" v="611" actId="1035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">
            <ac:chgData name="Valentine MARTIN" userId="368f1771-3f08-4d68-9aa7-d209efa7ebf2" providerId="ADAL" clId="{5DB9CE1A-21D9-41D1-9907-BECA4D243E5F}" dt="2022-04-01T14:05:36.392" v="1148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">
            <ac:chgData name="Valentine MARTIN" userId="368f1771-3f08-4d68-9aa7-d209efa7ebf2" providerId="ADAL" clId="{5DB9CE1A-21D9-41D1-9907-BECA4D243E5F}" dt="2022-04-01T13:57:44.262" v="698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">
            <ac:chgData name="Valentine MARTIN" userId="368f1771-3f08-4d68-9aa7-d209efa7ebf2" providerId="ADAL" clId="{5DB9CE1A-21D9-41D1-9907-BECA4D243E5F}" dt="2022-04-01T13:59:18.682" v="836" actId="103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">
            <ac:chgData name="Valentine MARTIN" userId="368f1771-3f08-4d68-9aa7-d209efa7ebf2" providerId="ADAL" clId="{5DB9CE1A-21D9-41D1-9907-BECA4D243E5F}" dt="2022-04-01T13:59:37.550" v="872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picChg chg="add mod">
            <ac:chgData name="Valentine MARTIN" userId="368f1771-3f08-4d68-9aa7-d209efa7ebf2" providerId="ADAL" clId="{5DB9CE1A-21D9-41D1-9907-BECA4D243E5F}" dt="2022-04-06T12:48:04.294" v="1620" actId="1036"/>
            <ac:picMkLst>
              <pc:docMk/>
              <pc:sldMasterMk cId="3221854071" sldId="2147483672"/>
              <pc:sldLayoutMk cId="1035286494" sldId="2147483675"/>
              <ac:picMk id="43" creationId="{37D045C8-E131-4E2C-8987-2CABCE15B97E}"/>
            </ac:picMkLst>
          </pc:picChg>
          <pc:cxnChg chg="add del mod">
            <ac:chgData name="Valentine MARTIN" userId="368f1771-3f08-4d68-9aa7-d209efa7ebf2" providerId="ADAL" clId="{5DB9CE1A-21D9-41D1-9907-BECA4D243E5F}" dt="2022-04-01T14:01:01.568" v="966" actId="11529"/>
            <ac:cxnSpMkLst>
              <pc:docMk/>
              <pc:sldMasterMk cId="3221854071" sldId="2147483672"/>
              <pc:sldLayoutMk cId="1035286494" sldId="2147483675"/>
              <ac:cxnSpMk id="3" creationId="{54654E0A-8A5E-4841-AF02-E10A204BFD6D}"/>
            </ac:cxnSpMkLst>
          </pc:cxnChg>
          <pc:cxnChg chg="mod">
            <ac:chgData name="Valentine MARTIN" userId="368f1771-3f08-4d68-9aa7-d209efa7ebf2" providerId="ADAL" clId="{5DB9CE1A-21D9-41D1-9907-BECA4D243E5F}" dt="2022-04-01T14:03:39.134" v="1082" actId="1038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">
            <ac:chgData name="Valentine MARTIN" userId="368f1771-3f08-4d68-9aa7-d209efa7ebf2" providerId="ADAL" clId="{5DB9CE1A-21D9-41D1-9907-BECA4D243E5F}" dt="2022-04-01T14:03:30.637" v="1059" actId="1038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">
            <ac:chgData name="Valentine MARTIN" userId="368f1771-3f08-4d68-9aa7-d209efa7ebf2" providerId="ADAL" clId="{5DB9CE1A-21D9-41D1-9907-BECA4D243E5F}" dt="2022-04-01T14:03:18.573" v="1039" actId="1038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">
            <ac:chgData name="Valentine MARTIN" userId="368f1771-3f08-4d68-9aa7-d209efa7ebf2" providerId="ADAL" clId="{5DB9CE1A-21D9-41D1-9907-BECA4D243E5F}" dt="2022-04-01T14:03:06.230" v="1029" actId="1038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">
            <ac:chgData name="Valentine MARTIN" userId="368f1771-3f08-4d68-9aa7-d209efa7ebf2" providerId="ADAL" clId="{5DB9CE1A-21D9-41D1-9907-BECA4D243E5F}" dt="2022-04-01T14:02:53.783" v="1018" actId="1038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">
            <ac:chgData name="Valentine MARTIN" userId="368f1771-3f08-4d68-9aa7-d209efa7ebf2" providerId="ADAL" clId="{5DB9CE1A-21D9-41D1-9907-BECA4D243E5F}" dt="2022-04-01T13:41:30.323" v="91" actId="1036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  <pc:cxnChg chg="add del mod ord">
            <ac:chgData name="Valentine MARTIN" userId="368f1771-3f08-4d68-9aa7-d209efa7ebf2" providerId="ADAL" clId="{5DB9CE1A-21D9-41D1-9907-BECA4D243E5F}" dt="2022-04-01T14:03:52.769" v="1091" actId="478"/>
            <ac:cxnSpMkLst>
              <pc:docMk/>
              <pc:sldMasterMk cId="3221854071" sldId="2147483672"/>
              <pc:sldLayoutMk cId="1035286494" sldId="2147483675"/>
              <ac:cxnSpMk id="44" creationId="{19C29463-CA32-4271-B499-0DA1EC911E80}"/>
            </ac:cxnSpMkLst>
          </pc:cxnChg>
          <pc:cxnChg chg="add del mod">
            <ac:chgData name="Valentine MARTIN" userId="368f1771-3f08-4d68-9aa7-d209efa7ebf2" providerId="ADAL" clId="{5DB9CE1A-21D9-41D1-9907-BECA4D243E5F}" dt="2022-04-01T14:05:38.491" v="1149" actId="478"/>
            <ac:cxnSpMkLst>
              <pc:docMk/>
              <pc:sldMasterMk cId="3221854071" sldId="2147483672"/>
              <pc:sldLayoutMk cId="1035286494" sldId="2147483675"/>
              <ac:cxnSpMk id="46" creationId="{10FBD256-087B-4DA8-ACF7-CFE01E0DCD1A}"/>
            </ac:cxnSpMkLst>
          </pc:cxnChg>
        </pc:sldLayoutChg>
      </pc:sldMasterChg>
    </pc:docChg>
  </pc:docChgLst>
  <pc:docChgLst>
    <pc:chgData name="Marina WAGENER" userId="128c56e7-2035-463e-b4ba-24ff68185f70" providerId="ADAL" clId="{4EF1D251-B634-46CB-9266-1ABF579E3178}"/>
    <pc:docChg chg="undo redo custSel modSld modMainMaster">
      <pc:chgData name="Marina WAGENER" userId="128c56e7-2035-463e-b4ba-24ff68185f70" providerId="ADAL" clId="{4EF1D251-B634-46CB-9266-1ABF579E3178}" dt="2022-04-01T12:49:13.730" v="402" actId="14100"/>
      <pc:docMkLst>
        <pc:docMk/>
      </pc:docMkLst>
      <pc:sldChg chg="addSp modSp mod">
        <pc:chgData name="Marina WAGENER" userId="128c56e7-2035-463e-b4ba-24ff68185f70" providerId="ADAL" clId="{4EF1D251-B634-46CB-9266-1ABF579E3178}" dt="2022-04-01T12:39:23.623" v="261" actId="1076"/>
        <pc:sldMkLst>
          <pc:docMk/>
          <pc:sldMk cId="1586178526" sldId="272"/>
        </pc:sldMkLst>
        <pc:spChg chg="mod">
          <ac:chgData name="Marina WAGENER" userId="128c56e7-2035-463e-b4ba-24ff68185f70" providerId="ADAL" clId="{4EF1D251-B634-46CB-9266-1ABF579E3178}" dt="2022-04-01T12:24:35.388" v="194" actId="164"/>
          <ac:spMkLst>
            <pc:docMk/>
            <pc:sldMk cId="1586178526" sldId="272"/>
            <ac:spMk id="4" creationId="{B579C8DF-C213-4933-BB46-0BABB2078C9B}"/>
          </ac:spMkLst>
        </pc:spChg>
        <pc:spChg chg="mod">
          <ac:chgData name="Marina WAGENER" userId="128c56e7-2035-463e-b4ba-24ff68185f70" providerId="ADAL" clId="{4EF1D251-B634-46CB-9266-1ABF579E3178}" dt="2022-04-01T12:37:31.697" v="255" actId="1076"/>
          <ac:spMkLst>
            <pc:docMk/>
            <pc:sldMk cId="1586178526" sldId="272"/>
            <ac:spMk id="21" creationId="{751E9CBF-95A3-40A3-895F-D3F8A7EE3BB9}"/>
          </ac:spMkLst>
        </pc:spChg>
        <pc:spChg chg="mod">
          <ac:chgData name="Marina WAGENER" userId="128c56e7-2035-463e-b4ba-24ff68185f70" providerId="ADAL" clId="{4EF1D251-B634-46CB-9266-1ABF579E3178}" dt="2022-04-01T12:37:31.697" v="255" actId="1076"/>
          <ac:spMkLst>
            <pc:docMk/>
            <pc:sldMk cId="1586178526" sldId="272"/>
            <ac:spMk id="23" creationId="{83C8072B-D0BE-4CF4-B2A5-D73569836F6D}"/>
          </ac:spMkLst>
        </pc:spChg>
        <pc:spChg chg="mod">
          <ac:chgData name="Marina WAGENER" userId="128c56e7-2035-463e-b4ba-24ff68185f70" providerId="ADAL" clId="{4EF1D251-B634-46CB-9266-1ABF579E3178}" dt="2022-04-01T12:39:23.623" v="261" actId="1076"/>
          <ac:spMkLst>
            <pc:docMk/>
            <pc:sldMk cId="1586178526" sldId="272"/>
            <ac:spMk id="33" creationId="{4AE8DA22-7CF8-4BDD-917E-489DA172E687}"/>
          </ac:spMkLst>
        </pc:spChg>
        <pc:spChg chg="mod">
          <ac:chgData name="Marina WAGENER" userId="128c56e7-2035-463e-b4ba-24ff68185f70" providerId="ADAL" clId="{4EF1D251-B634-46CB-9266-1ABF579E3178}" dt="2022-04-01T12:39:23.623" v="261" actId="1076"/>
          <ac:spMkLst>
            <pc:docMk/>
            <pc:sldMk cId="1586178526" sldId="272"/>
            <ac:spMk id="34" creationId="{E9A174AD-7617-4EC9-9D13-71D053340666}"/>
          </ac:spMkLst>
        </pc:spChg>
        <pc:spChg chg="mod">
          <ac:chgData name="Marina WAGENER" userId="128c56e7-2035-463e-b4ba-24ff68185f70" providerId="ADAL" clId="{4EF1D251-B634-46CB-9266-1ABF579E3178}" dt="2022-04-01T12:39:03.791" v="259" actId="1076"/>
          <ac:spMkLst>
            <pc:docMk/>
            <pc:sldMk cId="1586178526" sldId="272"/>
            <ac:spMk id="35" creationId="{245A2EDF-573D-4449-BFF2-F7CF438B053F}"/>
          </ac:spMkLst>
        </pc:spChg>
        <pc:spChg chg="mod">
          <ac:chgData name="Marina WAGENER" userId="128c56e7-2035-463e-b4ba-24ff68185f70" providerId="ADAL" clId="{4EF1D251-B634-46CB-9266-1ABF579E3178}" dt="2022-04-01T12:39:03.791" v="259" actId="1076"/>
          <ac:spMkLst>
            <pc:docMk/>
            <pc:sldMk cId="1586178526" sldId="272"/>
            <ac:spMk id="36" creationId="{7007AC50-9DD2-4F44-9F9D-10F9BD5D77F9}"/>
          </ac:spMkLst>
        </pc:spChg>
        <pc:spChg chg="mod">
          <ac:chgData name="Marina WAGENER" userId="128c56e7-2035-463e-b4ba-24ff68185f70" providerId="ADAL" clId="{4EF1D251-B634-46CB-9266-1ABF579E3178}" dt="2022-04-01T12:38:49.569" v="258" actId="1076"/>
          <ac:spMkLst>
            <pc:docMk/>
            <pc:sldMk cId="1586178526" sldId="272"/>
            <ac:spMk id="37" creationId="{9A861BC2-3069-447B-984A-464ED94387AE}"/>
          </ac:spMkLst>
        </pc:spChg>
        <pc:spChg chg="mod">
          <ac:chgData name="Marina WAGENER" userId="128c56e7-2035-463e-b4ba-24ff68185f70" providerId="ADAL" clId="{4EF1D251-B634-46CB-9266-1ABF579E3178}" dt="2022-04-01T12:38:49.569" v="258" actId="1076"/>
          <ac:spMkLst>
            <pc:docMk/>
            <pc:sldMk cId="1586178526" sldId="272"/>
            <ac:spMk id="38" creationId="{5D9EAF9F-C27B-4BBD-9235-16D44239957F}"/>
          </ac:spMkLst>
        </pc:spChg>
        <pc:spChg chg="mod">
          <ac:chgData name="Marina WAGENER" userId="128c56e7-2035-463e-b4ba-24ff68185f70" providerId="ADAL" clId="{4EF1D251-B634-46CB-9266-1ABF579E3178}" dt="2022-04-01T12:38:25.558" v="257" actId="1076"/>
          <ac:spMkLst>
            <pc:docMk/>
            <pc:sldMk cId="1586178526" sldId="272"/>
            <ac:spMk id="39" creationId="{443483C1-C899-47B0-B794-34D6BCD58A38}"/>
          </ac:spMkLst>
        </pc:spChg>
        <pc:spChg chg="mod">
          <ac:chgData name="Marina WAGENER" userId="128c56e7-2035-463e-b4ba-24ff68185f70" providerId="ADAL" clId="{4EF1D251-B634-46CB-9266-1ABF579E3178}" dt="2022-04-01T12:38:25.558" v="257" actId="1076"/>
          <ac:spMkLst>
            <pc:docMk/>
            <pc:sldMk cId="1586178526" sldId="272"/>
            <ac:spMk id="40" creationId="{7D6730FC-63CA-492E-A471-01D2EB90E872}"/>
          </ac:spMkLst>
        </pc:spChg>
        <pc:spChg chg="mod">
          <ac:chgData name="Marina WAGENER" userId="128c56e7-2035-463e-b4ba-24ff68185f70" providerId="ADAL" clId="{4EF1D251-B634-46CB-9266-1ABF579E3178}" dt="2022-04-01T12:38:16.080" v="256" actId="1076"/>
          <ac:spMkLst>
            <pc:docMk/>
            <pc:sldMk cId="1586178526" sldId="272"/>
            <ac:spMk id="41" creationId="{7C6AEE81-EB8C-4336-846E-F9A5FA4E7FC8}"/>
          </ac:spMkLst>
        </pc:spChg>
        <pc:spChg chg="mod">
          <ac:chgData name="Marina WAGENER" userId="128c56e7-2035-463e-b4ba-24ff68185f70" providerId="ADAL" clId="{4EF1D251-B634-46CB-9266-1ABF579E3178}" dt="2022-04-01T12:38:16.080" v="256" actId="1076"/>
          <ac:spMkLst>
            <pc:docMk/>
            <pc:sldMk cId="1586178526" sldId="272"/>
            <ac:spMk id="42" creationId="{5BF21A86-4CF2-4208-9490-8612FF5BF79F}"/>
          </ac:spMkLst>
        </pc:spChg>
        <pc:spChg chg="mod">
          <ac:chgData name="Marina WAGENER" userId="128c56e7-2035-463e-b4ba-24ff68185f70" providerId="ADAL" clId="{4EF1D251-B634-46CB-9266-1ABF579E3178}" dt="2022-04-01T12:24:35.388" v="194" actId="164"/>
          <ac:spMkLst>
            <pc:docMk/>
            <pc:sldMk cId="1586178526" sldId="272"/>
            <ac:spMk id="43" creationId="{A0A4560F-245E-459B-B2CB-8CD1ED98FA51}"/>
          </ac:spMkLst>
        </pc:spChg>
        <pc:spChg chg="mod">
          <ac:chgData name="Marina WAGENER" userId="128c56e7-2035-463e-b4ba-24ff68185f70" providerId="ADAL" clId="{4EF1D251-B634-46CB-9266-1ABF579E3178}" dt="2022-04-01T12:24:35.388" v="194" actId="164"/>
          <ac:spMkLst>
            <pc:docMk/>
            <pc:sldMk cId="1586178526" sldId="272"/>
            <ac:spMk id="45" creationId="{1D901660-DFEA-4031-9296-63D10B624797}"/>
          </ac:spMkLst>
        </pc:spChg>
        <pc:grpChg chg="add mod">
          <ac:chgData name="Marina WAGENER" userId="128c56e7-2035-463e-b4ba-24ff68185f70" providerId="ADAL" clId="{4EF1D251-B634-46CB-9266-1ABF579E3178}" dt="2022-04-01T12:24:35.388" v="194" actId="164"/>
          <ac:grpSpMkLst>
            <pc:docMk/>
            <pc:sldMk cId="1586178526" sldId="272"/>
            <ac:grpSpMk id="2" creationId="{936988FE-1015-4917-BF8C-D9E894991B43}"/>
          </ac:grpSpMkLst>
        </pc:grpChg>
      </pc:sldChg>
      <pc:sldChg chg="modSp mod">
        <pc:chgData name="Marina WAGENER" userId="128c56e7-2035-463e-b4ba-24ff68185f70" providerId="ADAL" clId="{4EF1D251-B634-46CB-9266-1ABF579E3178}" dt="2022-04-01T12:46:15.330" v="400" actId="1036"/>
        <pc:sldMkLst>
          <pc:docMk/>
          <pc:sldMk cId="879087154" sldId="274"/>
        </pc:sldMkLst>
        <pc:spChg chg="mod">
          <ac:chgData name="Marina WAGENER" userId="128c56e7-2035-463e-b4ba-24ff68185f70" providerId="ADAL" clId="{4EF1D251-B634-46CB-9266-1ABF579E3178}" dt="2022-04-01T12:46:15.330" v="400" actId="1036"/>
          <ac:spMkLst>
            <pc:docMk/>
            <pc:sldMk cId="879087154" sldId="274"/>
            <ac:spMk id="2" creationId="{B35A7405-1B9C-40A1-A933-425620FF2D32}"/>
          </ac:spMkLst>
        </pc:spChg>
        <pc:spChg chg="mod">
          <ac:chgData name="Marina WAGENER" userId="128c56e7-2035-463e-b4ba-24ff68185f70" providerId="ADAL" clId="{4EF1D251-B634-46CB-9266-1ABF579E3178}" dt="2022-04-01T12:27:19.326" v="204" actId="1076"/>
          <ac:spMkLst>
            <pc:docMk/>
            <pc:sldMk cId="879087154" sldId="274"/>
            <ac:spMk id="3" creationId="{7BA50F33-229E-460B-AEFD-84A302CF9565}"/>
          </ac:spMkLst>
        </pc:spChg>
        <pc:spChg chg="mod">
          <ac:chgData name="Marina WAGENER" userId="128c56e7-2035-463e-b4ba-24ff68185f70" providerId="ADAL" clId="{4EF1D251-B634-46CB-9266-1ABF579E3178}" dt="2022-04-01T12:45:59.865" v="397" actId="1076"/>
          <ac:spMkLst>
            <pc:docMk/>
            <pc:sldMk cId="879087154" sldId="274"/>
            <ac:spMk id="4" creationId="{EED184D7-9576-4E3C-A76A-C9B3C1DB5912}"/>
          </ac:spMkLst>
        </pc:spChg>
        <pc:spChg chg="mod">
          <ac:chgData name="Marina WAGENER" userId="128c56e7-2035-463e-b4ba-24ff68185f70" providerId="ADAL" clId="{4EF1D251-B634-46CB-9266-1ABF579E3178}" dt="2022-04-01T12:45:43.378" v="396" actId="1076"/>
          <ac:spMkLst>
            <pc:docMk/>
            <pc:sldMk cId="879087154" sldId="274"/>
            <ac:spMk id="5" creationId="{76DA3A14-AEE6-4FD4-9264-AE1BE49AE918}"/>
          </ac:spMkLst>
        </pc:spChg>
        <pc:spChg chg="mod">
          <ac:chgData name="Marina WAGENER" userId="128c56e7-2035-463e-b4ba-24ff68185f70" providerId="ADAL" clId="{4EF1D251-B634-46CB-9266-1ABF579E3178}" dt="2022-04-01T12:45:43.378" v="396" actId="1076"/>
          <ac:spMkLst>
            <pc:docMk/>
            <pc:sldMk cId="879087154" sldId="274"/>
            <ac:spMk id="6" creationId="{EFCEEB67-05F6-4195-BB3F-4DED80998F8A}"/>
          </ac:spMkLst>
        </pc:spChg>
        <pc:spChg chg="mod">
          <ac:chgData name="Marina WAGENER" userId="128c56e7-2035-463e-b4ba-24ff68185f70" providerId="ADAL" clId="{4EF1D251-B634-46CB-9266-1ABF579E3178}" dt="2022-04-01T12:45:24.720" v="395" actId="1076"/>
          <ac:spMkLst>
            <pc:docMk/>
            <pc:sldMk cId="879087154" sldId="274"/>
            <ac:spMk id="7" creationId="{DFECB291-78E0-42D1-B841-275B55174590}"/>
          </ac:spMkLst>
        </pc:spChg>
        <pc:spChg chg="mod">
          <ac:chgData name="Marina WAGENER" userId="128c56e7-2035-463e-b4ba-24ff68185f70" providerId="ADAL" clId="{4EF1D251-B634-46CB-9266-1ABF579E3178}" dt="2022-04-01T12:45:24.720" v="395" actId="1076"/>
          <ac:spMkLst>
            <pc:docMk/>
            <pc:sldMk cId="879087154" sldId="274"/>
            <ac:spMk id="8" creationId="{81374BD4-7584-4F60-B90F-2DD60FF7A356}"/>
          </ac:spMkLst>
        </pc:spChg>
        <pc:spChg chg="mod">
          <ac:chgData name="Marina WAGENER" userId="128c56e7-2035-463e-b4ba-24ff68185f70" providerId="ADAL" clId="{4EF1D251-B634-46CB-9266-1ABF579E3178}" dt="2022-04-01T12:45:11.074" v="394" actId="1076"/>
          <ac:spMkLst>
            <pc:docMk/>
            <pc:sldMk cId="879087154" sldId="274"/>
            <ac:spMk id="9" creationId="{6589F153-C771-40F9-9EA3-8E25ACC75A60}"/>
          </ac:spMkLst>
        </pc:spChg>
        <pc:spChg chg="mod">
          <ac:chgData name="Marina WAGENER" userId="128c56e7-2035-463e-b4ba-24ff68185f70" providerId="ADAL" clId="{4EF1D251-B634-46CB-9266-1ABF579E3178}" dt="2022-04-01T12:45:11.074" v="394" actId="1076"/>
          <ac:spMkLst>
            <pc:docMk/>
            <pc:sldMk cId="879087154" sldId="274"/>
            <ac:spMk id="10" creationId="{1D7344B7-072C-46A6-9FA9-23807464238B}"/>
          </ac:spMkLst>
        </pc:spChg>
        <pc:spChg chg="mod">
          <ac:chgData name="Marina WAGENER" userId="128c56e7-2035-463e-b4ba-24ff68185f70" providerId="ADAL" clId="{4EF1D251-B634-46CB-9266-1ABF579E3178}" dt="2022-04-01T12:44:52.048" v="393" actId="1076"/>
          <ac:spMkLst>
            <pc:docMk/>
            <pc:sldMk cId="879087154" sldId="274"/>
            <ac:spMk id="11" creationId="{E5C7D576-826D-40BC-9CFE-ACA5C72EFE76}"/>
          </ac:spMkLst>
        </pc:spChg>
        <pc:spChg chg="mod">
          <ac:chgData name="Marina WAGENER" userId="128c56e7-2035-463e-b4ba-24ff68185f70" providerId="ADAL" clId="{4EF1D251-B634-46CB-9266-1ABF579E3178}" dt="2022-04-01T12:44:52.048" v="393" actId="1076"/>
          <ac:spMkLst>
            <pc:docMk/>
            <pc:sldMk cId="879087154" sldId="274"/>
            <ac:spMk id="12" creationId="{A164D125-64A3-4B51-BB12-2C0E61DB1A44}"/>
          </ac:spMkLst>
        </pc:spChg>
        <pc:spChg chg="mod">
          <ac:chgData name="Marina WAGENER" userId="128c56e7-2035-463e-b4ba-24ff68185f70" providerId="ADAL" clId="{4EF1D251-B634-46CB-9266-1ABF579E3178}" dt="2022-04-01T12:45:59.865" v="397" actId="1076"/>
          <ac:spMkLst>
            <pc:docMk/>
            <pc:sldMk cId="879087154" sldId="274"/>
            <ac:spMk id="28" creationId="{4F9C1670-46A2-4007-AA79-7DBA0484022B}"/>
          </ac:spMkLst>
        </pc:spChg>
      </pc:sldChg>
      <pc:sldMasterChg chg="modSldLayout">
        <pc:chgData name="Marina WAGENER" userId="128c56e7-2035-463e-b4ba-24ff68185f70" providerId="ADAL" clId="{4EF1D251-B634-46CB-9266-1ABF579E3178}" dt="2022-04-01T12:49:13.730" v="402" actId="14100"/>
        <pc:sldMasterMkLst>
          <pc:docMk/>
          <pc:sldMasterMk cId="3221854071" sldId="2147483672"/>
        </pc:sldMasterMkLst>
        <pc:sldLayoutChg chg="addSp delSp modSp mod">
          <pc:chgData name="Marina WAGENER" userId="128c56e7-2035-463e-b4ba-24ff68185f70" providerId="ADAL" clId="{4EF1D251-B634-46CB-9266-1ABF579E3178}" dt="2022-04-01T12:44:13.895" v="392" actId="478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Marina WAGENER" userId="128c56e7-2035-463e-b4ba-24ff68185f70" providerId="ADAL" clId="{4EF1D251-B634-46CB-9266-1ABF579E3178}" dt="2022-04-01T12:21:17.854" v="119" actId="1076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Marina WAGENER" userId="128c56e7-2035-463e-b4ba-24ff68185f70" providerId="ADAL" clId="{4EF1D251-B634-46CB-9266-1ABF579E3178}" dt="2022-04-01T12:21:56.902" v="148" actId="1076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add del mod">
            <ac:chgData name="Marina WAGENER" userId="128c56e7-2035-463e-b4ba-24ff68185f70" providerId="ADAL" clId="{4EF1D251-B634-46CB-9266-1ABF579E3178}" dt="2022-04-01T12:40:51.479" v="304" actId="478"/>
            <ac:spMkLst>
              <pc:docMk/>
              <pc:sldMasterMk cId="3221854071" sldId="2147483672"/>
              <pc:sldLayoutMk cId="4181866386" sldId="2147483674"/>
              <ac:spMk id="41" creationId="{CE1FA9DD-BD46-43C6-AD2A-CDAE7DAFCED7}"/>
            </ac:spMkLst>
          </pc:spChg>
          <pc:spChg chg="add del mod">
            <ac:chgData name="Marina WAGENER" userId="128c56e7-2035-463e-b4ba-24ff68185f70" providerId="ADAL" clId="{4EF1D251-B634-46CB-9266-1ABF579E3178}" dt="2022-04-01T12:41:17.690" v="318" actId="478"/>
            <ac:spMkLst>
              <pc:docMk/>
              <pc:sldMasterMk cId="3221854071" sldId="2147483672"/>
              <pc:sldLayoutMk cId="4181866386" sldId="2147483674"/>
              <ac:spMk id="42" creationId="{4C33C2C8-D8DF-4078-B19F-16998376001A}"/>
            </ac:spMkLst>
          </pc:spChg>
          <pc:spChg chg="add del mod">
            <ac:chgData name="Marina WAGENER" userId="128c56e7-2035-463e-b4ba-24ff68185f70" providerId="ADAL" clId="{4EF1D251-B634-46CB-9266-1ABF579E3178}" dt="2022-04-01T12:41:50.574" v="335" actId="478"/>
            <ac:spMkLst>
              <pc:docMk/>
              <pc:sldMasterMk cId="3221854071" sldId="2147483672"/>
              <pc:sldLayoutMk cId="4181866386" sldId="2147483674"/>
              <ac:spMk id="43" creationId="{23952A35-67EC-48D8-BD73-610731F9F830}"/>
            </ac:spMkLst>
          </pc:spChg>
          <pc:spChg chg="add del mod">
            <ac:chgData name="Marina WAGENER" userId="128c56e7-2035-463e-b4ba-24ff68185f70" providerId="ADAL" clId="{4EF1D251-B634-46CB-9266-1ABF579E3178}" dt="2022-04-01T12:42:46.244" v="354" actId="478"/>
            <ac:spMkLst>
              <pc:docMk/>
              <pc:sldMasterMk cId="3221854071" sldId="2147483672"/>
              <pc:sldLayoutMk cId="4181866386" sldId="2147483674"/>
              <ac:spMk id="44" creationId="{2F013547-7E5B-4808-8565-FA34F0CB0FE9}"/>
            </ac:spMkLst>
          </pc:spChg>
          <pc:spChg chg="add del mod">
            <ac:chgData name="Marina WAGENER" userId="128c56e7-2035-463e-b4ba-24ff68185f70" providerId="ADAL" clId="{4EF1D251-B634-46CB-9266-1ABF579E3178}" dt="2022-04-01T12:43:42.017" v="373" actId="478"/>
            <ac:spMkLst>
              <pc:docMk/>
              <pc:sldMasterMk cId="3221854071" sldId="2147483672"/>
              <pc:sldLayoutMk cId="4181866386" sldId="2147483674"/>
              <ac:spMk id="45" creationId="{F34EDF89-24AB-467C-A4C2-9C24D0838089}"/>
            </ac:spMkLst>
          </pc:spChg>
          <pc:spChg chg="add del mod">
            <ac:chgData name="Marina WAGENER" userId="128c56e7-2035-463e-b4ba-24ff68185f70" providerId="ADAL" clId="{4EF1D251-B634-46CB-9266-1ABF579E3178}" dt="2022-04-01T12:44:13.895" v="392" actId="478"/>
            <ac:spMkLst>
              <pc:docMk/>
              <pc:sldMasterMk cId="3221854071" sldId="2147483672"/>
              <pc:sldLayoutMk cId="4181866386" sldId="2147483674"/>
              <ac:spMk id="46" creationId="{63AD2440-7F71-49E9-8E64-8E4F349ABCE1}"/>
            </ac:spMkLst>
          </pc:spChg>
          <pc:grpChg chg="mod">
            <ac:chgData name="Marina WAGENER" userId="128c56e7-2035-463e-b4ba-24ff68185f70" providerId="ADAL" clId="{4EF1D251-B634-46CB-9266-1ABF579E3178}" dt="2022-04-01T12:40:42.461" v="301" actId="103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">
            <ac:chgData name="Marina WAGENER" userId="128c56e7-2035-463e-b4ba-24ff68185f70" providerId="ADAL" clId="{4EF1D251-B634-46CB-9266-1ABF579E3178}" dt="2022-04-01T12:44:08.277" v="390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">
            <ac:chgData name="Marina WAGENER" userId="128c56e7-2035-463e-b4ba-24ff68185f70" providerId="ADAL" clId="{4EF1D251-B634-46CB-9266-1ABF579E3178}" dt="2022-04-01T12:41:12.449" v="317" actId="1036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">
            <ac:chgData name="Marina WAGENER" userId="128c56e7-2035-463e-b4ba-24ff68185f70" providerId="ADAL" clId="{4EF1D251-B634-46CB-9266-1ABF579E3178}" dt="2022-04-01T12:42:39.100" v="353" actId="1036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">
            <ac:chgData name="Marina WAGENER" userId="128c56e7-2035-463e-b4ba-24ff68185f70" providerId="ADAL" clId="{4EF1D251-B634-46CB-9266-1ABF579E3178}" dt="2022-04-01T12:43:33.723" v="371" actId="1036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">
            <ac:chgData name="Marina WAGENER" userId="128c56e7-2035-463e-b4ba-24ff68185f70" providerId="ADAL" clId="{4EF1D251-B634-46CB-9266-1ABF579E3178}" dt="2022-04-01T12:41:44.724" v="334" actId="1036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">
            <ac:chgData name="Marina WAGENER" userId="128c56e7-2035-463e-b4ba-24ff68185f70" providerId="ADAL" clId="{4EF1D251-B634-46CB-9266-1ABF579E3178}" dt="2022-04-01T12:40:29.603" v="291" actId="1035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">
            <ac:chgData name="Marina WAGENER" userId="128c56e7-2035-463e-b4ba-24ff68185f70" providerId="ADAL" clId="{4EF1D251-B634-46CB-9266-1ABF579E3178}" dt="2022-04-01T12:43:54.619" v="380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">
            <ac:chgData name="Marina WAGENER" userId="128c56e7-2035-463e-b4ba-24ff68185f70" providerId="ADAL" clId="{4EF1D251-B634-46CB-9266-1ABF579E3178}" dt="2022-04-01T12:43:17.817" v="363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">
            <ac:chgData name="Marina WAGENER" userId="128c56e7-2035-463e-b4ba-24ff68185f70" providerId="ADAL" clId="{4EF1D251-B634-46CB-9266-1ABF579E3178}" dt="2022-04-01T12:42:21.085" v="342" actId="1036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">
            <ac:chgData name="Marina WAGENER" userId="128c56e7-2035-463e-b4ba-24ff68185f70" providerId="ADAL" clId="{4EF1D251-B634-46CB-9266-1ABF579E3178}" dt="2022-04-01T12:41:29.592" v="324" actId="1036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">
            <ac:chgData name="Marina WAGENER" userId="128c56e7-2035-463e-b4ba-24ff68185f70" providerId="ADAL" clId="{4EF1D251-B634-46CB-9266-1ABF579E3178}" dt="2022-04-01T12:40:59.018" v="309" actId="1036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mod">
            <ac:chgData name="Marina WAGENER" userId="128c56e7-2035-463e-b4ba-24ff68185f70" providerId="ADAL" clId="{4EF1D251-B634-46CB-9266-1ABF579E3178}" dt="2022-04-01T12:35:42.314" v="239" actId="1035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picChg chg="add del mod">
            <ac:chgData name="Marina WAGENER" userId="128c56e7-2035-463e-b4ba-24ff68185f70" providerId="ADAL" clId="{4EF1D251-B634-46CB-9266-1ABF579E3178}" dt="2022-04-01T12:21:31.841" v="122" actId="478"/>
            <ac:picMkLst>
              <pc:docMk/>
              <pc:sldMasterMk cId="3221854071" sldId="2147483672"/>
              <pc:sldLayoutMk cId="4181866386" sldId="2147483674"/>
              <ac:picMk id="35" creationId="{54D62240-089A-4554-8171-42629AC4B839}"/>
            </ac:picMkLst>
          </pc:picChg>
          <pc:picChg chg="add del mod">
            <ac:chgData name="Marina WAGENER" userId="128c56e7-2035-463e-b4ba-24ff68185f70" providerId="ADAL" clId="{4EF1D251-B634-46CB-9266-1ABF579E3178}" dt="2022-04-01T12:22:14.654" v="152" actId="478"/>
            <ac:picMkLst>
              <pc:docMk/>
              <pc:sldMasterMk cId="3221854071" sldId="2147483672"/>
              <pc:sldLayoutMk cId="4181866386" sldId="2147483674"/>
              <ac:picMk id="36" creationId="{2BD3D664-FC52-4CBF-8CB4-81C6E5C5DFD6}"/>
            </ac:picMkLst>
          </pc:picChg>
          <pc:picChg chg="add del mod">
            <ac:chgData name="Marina WAGENER" userId="128c56e7-2035-463e-b4ba-24ff68185f70" providerId="ADAL" clId="{4EF1D251-B634-46CB-9266-1ABF579E3178}" dt="2022-04-01T12:22:49.303" v="182" actId="478"/>
            <ac:picMkLst>
              <pc:docMk/>
              <pc:sldMasterMk cId="3221854071" sldId="2147483672"/>
              <pc:sldLayoutMk cId="4181866386" sldId="2147483674"/>
              <ac:picMk id="37" creationId="{3BF01B08-1ABE-4733-BBAE-2C630727356A}"/>
            </ac:picMkLst>
          </pc:picChg>
          <pc:picChg chg="add del mod">
            <ac:chgData name="Marina WAGENER" userId="128c56e7-2035-463e-b4ba-24ff68185f70" providerId="ADAL" clId="{4EF1D251-B634-46CB-9266-1ABF579E3178}" dt="2022-04-01T12:23:08.679" v="186" actId="478"/>
            <ac:picMkLst>
              <pc:docMk/>
              <pc:sldMasterMk cId="3221854071" sldId="2147483672"/>
              <pc:sldLayoutMk cId="4181866386" sldId="2147483674"/>
              <ac:picMk id="38" creationId="{F5ADE178-338C-4E1C-B079-D10AE5176E86}"/>
            </ac:picMkLst>
          </pc:picChg>
          <pc:picChg chg="add del mod">
            <ac:chgData name="Marina WAGENER" userId="128c56e7-2035-463e-b4ba-24ff68185f70" providerId="ADAL" clId="{4EF1D251-B634-46CB-9266-1ABF579E3178}" dt="2022-04-01T12:23:40.362" v="190" actId="478"/>
            <ac:picMkLst>
              <pc:docMk/>
              <pc:sldMasterMk cId="3221854071" sldId="2147483672"/>
              <pc:sldLayoutMk cId="4181866386" sldId="2147483674"/>
              <ac:picMk id="39" creationId="{DA4B216F-1A37-4635-A63D-4FCCED8493E0}"/>
            </ac:picMkLst>
          </pc:picChg>
          <pc:picChg chg="add del mod">
            <ac:chgData name="Marina WAGENER" userId="128c56e7-2035-463e-b4ba-24ff68185f70" providerId="ADAL" clId="{4EF1D251-B634-46CB-9266-1ABF579E3178}" dt="2022-04-01T12:40:33.862" v="292" actId="478"/>
            <ac:picMkLst>
              <pc:docMk/>
              <pc:sldMasterMk cId="3221854071" sldId="2147483672"/>
              <pc:sldLayoutMk cId="4181866386" sldId="2147483674"/>
              <ac:picMk id="52" creationId="{F8C83D3C-1329-4BAA-9E49-5C9C821A3808}"/>
            </ac:picMkLst>
          </pc:picChg>
          <pc:picChg chg="add del mod">
            <ac:chgData name="Marina WAGENER" userId="128c56e7-2035-463e-b4ba-24ff68185f70" providerId="ADAL" clId="{4EF1D251-B634-46CB-9266-1ABF579E3178}" dt="2022-04-01T12:41:04.663" v="310" actId="478"/>
            <ac:picMkLst>
              <pc:docMk/>
              <pc:sldMasterMk cId="3221854071" sldId="2147483672"/>
              <pc:sldLayoutMk cId="4181866386" sldId="2147483674"/>
              <ac:picMk id="53" creationId="{2F96C911-8636-4E7D-A31E-A656CC5D4923}"/>
            </ac:picMkLst>
          </pc:picChg>
          <pc:picChg chg="add del mod">
            <ac:chgData name="Marina WAGENER" userId="128c56e7-2035-463e-b4ba-24ff68185f70" providerId="ADAL" clId="{4EF1D251-B634-46CB-9266-1ABF579E3178}" dt="2022-04-01T12:41:38.761" v="325" actId="478"/>
            <ac:picMkLst>
              <pc:docMk/>
              <pc:sldMasterMk cId="3221854071" sldId="2147483672"/>
              <pc:sldLayoutMk cId="4181866386" sldId="2147483674"/>
              <ac:picMk id="54" creationId="{8CAD4493-67A8-47E3-AC54-52AF509FFCC3}"/>
            </ac:picMkLst>
          </pc:picChg>
          <pc:picChg chg="add del mod">
            <ac:chgData name="Marina WAGENER" userId="128c56e7-2035-463e-b4ba-24ff68185f70" providerId="ADAL" clId="{4EF1D251-B634-46CB-9266-1ABF579E3178}" dt="2022-04-01T12:42:32.518" v="343" actId="478"/>
            <ac:picMkLst>
              <pc:docMk/>
              <pc:sldMasterMk cId="3221854071" sldId="2147483672"/>
              <pc:sldLayoutMk cId="4181866386" sldId="2147483674"/>
              <ac:picMk id="55" creationId="{F6C527DC-9E0F-4AE7-A025-3224F8862EF7}"/>
            </ac:picMkLst>
          </pc:picChg>
          <pc:picChg chg="add del mod">
            <ac:chgData name="Marina WAGENER" userId="128c56e7-2035-463e-b4ba-24ff68185f70" providerId="ADAL" clId="{4EF1D251-B634-46CB-9266-1ABF579E3178}" dt="2022-04-01T12:43:22.789" v="364" actId="478"/>
            <ac:picMkLst>
              <pc:docMk/>
              <pc:sldMasterMk cId="3221854071" sldId="2147483672"/>
              <pc:sldLayoutMk cId="4181866386" sldId="2147483674"/>
              <ac:picMk id="56" creationId="{F4DD2AC7-5AB4-4FC0-AF4D-9FA1DD840F3B}"/>
            </ac:picMkLst>
          </pc:picChg>
          <pc:picChg chg="add del mod">
            <ac:chgData name="Marina WAGENER" userId="128c56e7-2035-463e-b4ba-24ff68185f70" providerId="ADAL" clId="{4EF1D251-B634-46CB-9266-1ABF579E3178}" dt="2022-04-01T12:43:58.122" v="381" actId="478"/>
            <ac:picMkLst>
              <pc:docMk/>
              <pc:sldMasterMk cId="3221854071" sldId="2147483672"/>
              <pc:sldLayoutMk cId="4181866386" sldId="2147483674"/>
              <ac:picMk id="57" creationId="{51EF115F-F34B-4FD7-9B9C-6B09243FC220}"/>
            </ac:picMkLst>
          </pc:picChg>
          <pc:cxnChg chg="mod">
            <ac:chgData name="Marina WAGENER" userId="128c56e7-2035-463e-b4ba-24ff68185f70" providerId="ADAL" clId="{4EF1D251-B634-46CB-9266-1ABF579E3178}" dt="2022-04-01T12:21:12.495" v="117" actId="1035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  <pc:cxnChg chg="add del mod">
            <ac:chgData name="Marina WAGENER" userId="128c56e7-2035-463e-b4ba-24ff68185f70" providerId="ADAL" clId="{4EF1D251-B634-46CB-9266-1ABF579E3178}" dt="2022-04-01T12:21:51.199" v="146" actId="478"/>
            <ac:cxnSpMkLst>
              <pc:docMk/>
              <pc:sldMasterMk cId="3221854071" sldId="2147483672"/>
              <pc:sldLayoutMk cId="4181866386" sldId="2147483674"/>
              <ac:cxnSpMk id="30" creationId="{CFC1C7A4-F357-4914-A35B-802EE8FEB52A}"/>
            </ac:cxnSpMkLst>
          </pc:cxnChg>
          <pc:cxnChg chg="add del mod">
            <ac:chgData name="Marina WAGENER" userId="128c56e7-2035-463e-b4ba-24ff68185f70" providerId="ADAL" clId="{4EF1D251-B634-46CB-9266-1ABF579E3178}" dt="2022-04-01T12:21:50.389" v="145" actId="478"/>
            <ac:cxnSpMkLst>
              <pc:docMk/>
              <pc:sldMasterMk cId="3221854071" sldId="2147483672"/>
              <pc:sldLayoutMk cId="4181866386" sldId="2147483674"/>
              <ac:cxnSpMk id="31" creationId="{D27F0558-3E87-40A0-8689-F48ABD2D8182}"/>
            </ac:cxnSpMkLst>
          </pc:cxnChg>
          <pc:cxnChg chg="add del mod">
            <ac:chgData name="Marina WAGENER" userId="128c56e7-2035-463e-b4ba-24ff68185f70" providerId="ADAL" clId="{4EF1D251-B634-46CB-9266-1ABF579E3178}" dt="2022-04-01T12:21:49.139" v="144" actId="478"/>
            <ac:cxnSpMkLst>
              <pc:docMk/>
              <pc:sldMasterMk cId="3221854071" sldId="2147483672"/>
              <pc:sldLayoutMk cId="4181866386" sldId="2147483674"/>
              <ac:cxnSpMk id="32" creationId="{F8A3BC0A-F43D-492A-8F6B-1E39DD8EC6A3}"/>
            </ac:cxnSpMkLst>
          </pc:cxnChg>
          <pc:cxnChg chg="add del mod">
            <ac:chgData name="Marina WAGENER" userId="128c56e7-2035-463e-b4ba-24ff68185f70" providerId="ADAL" clId="{4EF1D251-B634-46CB-9266-1ABF579E3178}" dt="2022-04-01T12:21:45.847" v="143" actId="478"/>
            <ac:cxnSpMkLst>
              <pc:docMk/>
              <pc:sldMasterMk cId="3221854071" sldId="2147483672"/>
              <pc:sldLayoutMk cId="4181866386" sldId="2147483674"/>
              <ac:cxnSpMk id="33" creationId="{52173D91-A20D-47C9-88F6-BCFC4021EC1C}"/>
            </ac:cxnSpMkLst>
          </pc:cxnChg>
          <pc:cxnChg chg="add del mod">
            <ac:chgData name="Marina WAGENER" userId="128c56e7-2035-463e-b4ba-24ff68185f70" providerId="ADAL" clId="{4EF1D251-B634-46CB-9266-1ABF579E3178}" dt="2022-04-01T12:21:43.959" v="142" actId="478"/>
            <ac:cxnSpMkLst>
              <pc:docMk/>
              <pc:sldMasterMk cId="3221854071" sldId="2147483672"/>
              <pc:sldLayoutMk cId="4181866386" sldId="2147483674"/>
              <ac:cxnSpMk id="34" creationId="{1D96C81A-D4A8-4EE5-A971-16B6FE9FE461}"/>
            </ac:cxnSpMkLst>
          </pc:cxnChg>
          <pc:cxnChg chg="add del mod">
            <ac:chgData name="Marina WAGENER" userId="128c56e7-2035-463e-b4ba-24ff68185f70" providerId="ADAL" clId="{4EF1D251-B634-46CB-9266-1ABF579E3178}" dt="2022-04-01T12:21:03.907" v="102" actId="478"/>
            <ac:cxnSpMkLst>
              <pc:docMk/>
              <pc:sldMasterMk cId="3221854071" sldId="2147483672"/>
              <pc:sldLayoutMk cId="4181866386" sldId="2147483674"/>
              <ac:cxnSpMk id="40" creationId="{3CEA74FB-D4D8-4F03-8FEE-21B69347CE0F}"/>
            </ac:cxnSpMkLst>
          </pc:cxnChg>
          <pc:cxnChg chg="add del mod">
            <ac:chgData name="Marina WAGENER" userId="128c56e7-2035-463e-b4ba-24ff68185f70" providerId="ADAL" clId="{4EF1D251-B634-46CB-9266-1ABF579E3178}" dt="2022-04-01T12:44:11.032" v="391" actId="478"/>
            <ac:cxnSpMkLst>
              <pc:docMk/>
              <pc:sldMasterMk cId="3221854071" sldId="2147483672"/>
              <pc:sldLayoutMk cId="4181866386" sldId="2147483674"/>
              <ac:cxnSpMk id="47" creationId="{91DB8A31-91ED-46A3-8ADC-3C876BEF369A}"/>
            </ac:cxnSpMkLst>
          </pc:cxnChg>
          <pc:cxnChg chg="add del mod">
            <ac:chgData name="Marina WAGENER" userId="128c56e7-2035-463e-b4ba-24ff68185f70" providerId="ADAL" clId="{4EF1D251-B634-46CB-9266-1ABF579E3178}" dt="2022-04-01T12:43:37.363" v="372" actId="478"/>
            <ac:cxnSpMkLst>
              <pc:docMk/>
              <pc:sldMasterMk cId="3221854071" sldId="2147483672"/>
              <pc:sldLayoutMk cId="4181866386" sldId="2147483674"/>
              <ac:cxnSpMk id="48" creationId="{C25AFDCA-0BB5-42BC-958C-CE8BC3B103FA}"/>
            </ac:cxnSpMkLst>
          </pc:cxnChg>
          <pc:cxnChg chg="add del mod">
            <ac:chgData name="Marina WAGENER" userId="128c56e7-2035-463e-b4ba-24ff68185f70" providerId="ADAL" clId="{4EF1D251-B634-46CB-9266-1ABF579E3178}" dt="2022-04-01T12:42:50.398" v="355" actId="478"/>
            <ac:cxnSpMkLst>
              <pc:docMk/>
              <pc:sldMasterMk cId="3221854071" sldId="2147483672"/>
              <pc:sldLayoutMk cId="4181866386" sldId="2147483674"/>
              <ac:cxnSpMk id="49" creationId="{1478A3CE-530D-4120-AB1D-57AB7467E4C2}"/>
            </ac:cxnSpMkLst>
          </pc:cxnChg>
          <pc:cxnChg chg="add del mod">
            <ac:chgData name="Marina WAGENER" userId="128c56e7-2035-463e-b4ba-24ff68185f70" providerId="ADAL" clId="{4EF1D251-B634-46CB-9266-1ABF579E3178}" dt="2022-04-01T12:41:53.216" v="336" actId="478"/>
            <ac:cxnSpMkLst>
              <pc:docMk/>
              <pc:sldMasterMk cId="3221854071" sldId="2147483672"/>
              <pc:sldLayoutMk cId="4181866386" sldId="2147483674"/>
              <ac:cxnSpMk id="50" creationId="{AFE0A3AB-4FC3-470E-8382-00A30E10F7D6}"/>
            </ac:cxnSpMkLst>
          </pc:cxnChg>
          <pc:cxnChg chg="add del mod">
            <ac:chgData name="Marina WAGENER" userId="128c56e7-2035-463e-b4ba-24ff68185f70" providerId="ADAL" clId="{4EF1D251-B634-46CB-9266-1ABF579E3178}" dt="2022-04-01T12:41:22.817" v="319" actId="478"/>
            <ac:cxnSpMkLst>
              <pc:docMk/>
              <pc:sldMasterMk cId="3221854071" sldId="2147483672"/>
              <pc:sldLayoutMk cId="4181866386" sldId="2147483674"/>
              <ac:cxnSpMk id="51" creationId="{BFEC1CFD-F361-4BA9-90C3-726E1A304CA5}"/>
            </ac:cxnSpMkLst>
          </pc:cxnChg>
          <pc:cxnChg chg="add del mod">
            <ac:chgData name="Marina WAGENER" userId="128c56e7-2035-463e-b4ba-24ff68185f70" providerId="ADAL" clId="{4EF1D251-B634-46CB-9266-1ABF579E3178}" dt="2022-04-01T12:40:46" v="302" actId="478"/>
            <ac:cxnSpMkLst>
              <pc:docMk/>
              <pc:sldMasterMk cId="3221854071" sldId="2147483672"/>
              <pc:sldLayoutMk cId="4181866386" sldId="2147483674"/>
              <ac:cxnSpMk id="58" creationId="{B2E08AB2-F935-408D-B755-8AD3BE3D289A}"/>
            </ac:cxnSpMkLst>
          </pc:cxnChg>
        </pc:sldLayoutChg>
        <pc:sldLayoutChg chg="delSp modSp mod">
          <pc:chgData name="Marina WAGENER" userId="128c56e7-2035-463e-b4ba-24ff68185f70" providerId="ADAL" clId="{4EF1D251-B634-46CB-9266-1ABF579E3178}" dt="2022-04-01T12:49:13.730" v="402" actId="14100"/>
          <pc:sldLayoutMkLst>
            <pc:docMk/>
            <pc:sldMasterMk cId="3221854071" sldId="2147483672"/>
            <pc:sldLayoutMk cId="1035286494" sldId="2147483675"/>
          </pc:sldLayoutMkLst>
          <pc:spChg chg="mod topLvl">
            <ac:chgData name="Marina WAGENER" userId="128c56e7-2035-463e-b4ba-24ff68185f70" providerId="ADAL" clId="{4EF1D251-B634-46CB-9266-1ABF579E3178}" dt="2022-04-01T12:36:09.194" v="252" actId="1035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 topLvl">
            <ac:chgData name="Marina WAGENER" userId="128c56e7-2035-463e-b4ba-24ff68185f70" providerId="ADAL" clId="{4EF1D251-B634-46CB-9266-1ABF579E3178}" dt="2022-04-01T12:36:09.194" v="252" actId="1035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 topLvl">
            <ac:chgData name="Marina WAGENER" userId="128c56e7-2035-463e-b4ba-24ff68185f70" providerId="ADAL" clId="{4EF1D251-B634-46CB-9266-1ABF579E3178}" dt="2022-04-01T12:36:09.194" v="252" actId="1035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 topLvl">
            <ac:chgData name="Marina WAGENER" userId="128c56e7-2035-463e-b4ba-24ff68185f70" providerId="ADAL" clId="{4EF1D251-B634-46CB-9266-1ABF579E3178}" dt="2022-04-01T12:36:09.194" v="252" actId="1035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 topLvl">
            <ac:chgData name="Marina WAGENER" userId="128c56e7-2035-463e-b4ba-24ff68185f70" providerId="ADAL" clId="{4EF1D251-B634-46CB-9266-1ABF579E3178}" dt="2022-04-01T12:36:09.194" v="252" actId="1035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 topLvl">
            <ac:chgData name="Marina WAGENER" userId="128c56e7-2035-463e-b4ba-24ff68185f70" providerId="ADAL" clId="{4EF1D251-B634-46CB-9266-1ABF579E3178}" dt="2022-04-01T12:36:09.194" v="252" actId="1035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grpChg chg="del">
            <ac:chgData name="Marina WAGENER" userId="128c56e7-2035-463e-b4ba-24ff68185f70" providerId="ADAL" clId="{4EF1D251-B634-46CB-9266-1ABF579E3178}" dt="2022-04-01T12:12:00.798" v="0" actId="16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del mod topLvl">
            <ac:chgData name="Marina WAGENER" userId="128c56e7-2035-463e-b4ba-24ff68185f70" providerId="ADAL" clId="{4EF1D251-B634-46CB-9266-1ABF579E3178}" dt="2022-04-01T12:12:36.512" v="1" actId="165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picChg chg="mod topLvl">
            <ac:chgData name="Marina WAGENER" userId="128c56e7-2035-463e-b4ba-24ff68185f70" providerId="ADAL" clId="{4EF1D251-B634-46CB-9266-1ABF579E3178}" dt="2022-04-01T12:49:13.730" v="402" actId="14100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 topLvl">
            <ac:chgData name="Marina WAGENER" userId="128c56e7-2035-463e-b4ba-24ff68185f70" providerId="ADAL" clId="{4EF1D251-B634-46CB-9266-1ABF579E3178}" dt="2022-04-01T12:36:09.194" v="252" actId="1035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 topLvl">
            <ac:chgData name="Marina WAGENER" userId="128c56e7-2035-463e-b4ba-24ff68185f70" providerId="ADAL" clId="{4EF1D251-B634-46CB-9266-1ABF579E3178}" dt="2022-04-01T12:36:09.194" v="252" actId="1035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 topLvl">
            <ac:chgData name="Marina WAGENER" userId="128c56e7-2035-463e-b4ba-24ff68185f70" providerId="ADAL" clId="{4EF1D251-B634-46CB-9266-1ABF579E3178}" dt="2022-04-01T12:36:09.194" v="252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 topLvl">
            <ac:chgData name="Marina WAGENER" userId="128c56e7-2035-463e-b4ba-24ff68185f70" providerId="ADAL" clId="{4EF1D251-B634-46CB-9266-1ABF579E3178}" dt="2022-04-01T12:36:09.194" v="252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 topLvl">
            <ac:chgData name="Marina WAGENER" userId="128c56e7-2035-463e-b4ba-24ff68185f70" providerId="ADAL" clId="{4EF1D251-B634-46CB-9266-1ABF579E3178}" dt="2022-04-01T12:36:09.194" v="252" actId="103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 topLvl">
            <ac:chgData name="Marina WAGENER" userId="128c56e7-2035-463e-b4ba-24ff68185f70" providerId="ADAL" clId="{4EF1D251-B634-46CB-9266-1ABF579E3178}" dt="2022-04-01T12:36:09.194" v="252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mod topLvl">
            <ac:chgData name="Marina WAGENER" userId="128c56e7-2035-463e-b4ba-24ff68185f70" providerId="ADAL" clId="{4EF1D251-B634-46CB-9266-1ABF579E3178}" dt="2022-04-01T12:36:09.194" v="252" actId="1035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 topLvl">
            <ac:chgData name="Marina WAGENER" userId="128c56e7-2035-463e-b4ba-24ff68185f70" providerId="ADAL" clId="{4EF1D251-B634-46CB-9266-1ABF579E3178}" dt="2022-04-01T12:36:09.194" v="252" actId="1035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 topLvl">
            <ac:chgData name="Marina WAGENER" userId="128c56e7-2035-463e-b4ba-24ff68185f70" providerId="ADAL" clId="{4EF1D251-B634-46CB-9266-1ABF579E3178}" dt="2022-04-01T12:36:09.194" v="252" actId="1035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 topLvl">
            <ac:chgData name="Marina WAGENER" userId="128c56e7-2035-463e-b4ba-24ff68185f70" providerId="ADAL" clId="{4EF1D251-B634-46CB-9266-1ABF579E3178}" dt="2022-04-01T12:36:09.194" v="252" actId="1035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 topLvl">
            <ac:chgData name="Marina WAGENER" userId="128c56e7-2035-463e-b4ba-24ff68185f70" providerId="ADAL" clId="{4EF1D251-B634-46CB-9266-1ABF579E3178}" dt="2022-04-01T12:36:09.194" v="252" actId="1035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 topLvl">
            <ac:chgData name="Marina WAGENER" userId="128c56e7-2035-463e-b4ba-24ff68185f70" providerId="ADAL" clId="{4EF1D251-B634-46CB-9266-1ABF579E3178}" dt="2022-04-01T12:36:09.194" v="252" actId="1035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06/04/2022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-4762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3E6F7A-4DFC-4A12-A737-F6601075C949}"/>
              </a:ext>
            </a:extLst>
          </p:cNvPr>
          <p:cNvSpPr txBox="1"/>
          <p:nvPr/>
        </p:nvSpPr>
        <p:spPr>
          <a:xfrm>
            <a:off x="373041" y="356856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FFD4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1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C19EC7-50FA-4D96-8EF9-46B6CD818F11}"/>
              </a:ext>
            </a:extLst>
          </p:cNvPr>
          <p:cNvSpPr txBox="1"/>
          <p:nvPr/>
        </p:nvSpPr>
        <p:spPr>
          <a:xfrm>
            <a:off x="365473" y="725160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BDCC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6B23ECB-8414-482C-B9B4-C6F6A0535791}"/>
              </a:ext>
            </a:extLst>
          </p:cNvPr>
          <p:cNvSpPr txBox="1"/>
          <p:nvPr/>
        </p:nvSpPr>
        <p:spPr>
          <a:xfrm>
            <a:off x="365473" y="1096584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79B32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E1B2250-2BA0-40E5-8185-E180D8D27BDA}"/>
              </a:ext>
            </a:extLst>
          </p:cNvPr>
          <p:cNvSpPr txBox="1"/>
          <p:nvPr/>
        </p:nvSpPr>
        <p:spPr>
          <a:xfrm>
            <a:off x="365473" y="1469189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088A3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82528FC-451F-451B-9801-9CCFCA08566B}"/>
              </a:ext>
            </a:extLst>
          </p:cNvPr>
          <p:cNvSpPr txBox="1"/>
          <p:nvPr/>
        </p:nvSpPr>
        <p:spPr>
          <a:xfrm>
            <a:off x="365473" y="1838277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5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2519502-E91F-4A9A-8FB6-1E0607E9E3F4}"/>
              </a:ext>
            </a:extLst>
          </p:cNvPr>
          <p:cNvSpPr txBox="1"/>
          <p:nvPr/>
        </p:nvSpPr>
        <p:spPr>
          <a:xfrm>
            <a:off x="365473" y="2207148"/>
            <a:ext cx="2860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>
                <a:solidFill>
                  <a:srgbClr val="0094D7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6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FD2EDB3-89FA-4C52-837B-57DA35C092AD}"/>
              </a:ext>
            </a:extLst>
          </p:cNvPr>
          <p:cNvCxnSpPr>
            <a:cxnSpLocks/>
          </p:cNvCxnSpPr>
          <p:nvPr/>
        </p:nvCxnSpPr>
        <p:spPr>
          <a:xfrm>
            <a:off x="544657" y="2281782"/>
            <a:ext cx="0" cy="78484"/>
          </a:xfrm>
          <a:prstGeom prst="line">
            <a:avLst/>
          </a:prstGeom>
          <a:ln>
            <a:solidFill>
              <a:srgbClr val="0094D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9181680-2FFE-4AED-A16C-584D8FF02713}"/>
              </a:ext>
            </a:extLst>
          </p:cNvPr>
          <p:cNvCxnSpPr>
            <a:cxnSpLocks/>
          </p:cNvCxnSpPr>
          <p:nvPr/>
        </p:nvCxnSpPr>
        <p:spPr>
          <a:xfrm>
            <a:off x="545801" y="1911005"/>
            <a:ext cx="0" cy="78484"/>
          </a:xfrm>
          <a:prstGeom prst="line">
            <a:avLst/>
          </a:prstGeom>
          <a:ln>
            <a:solidFill>
              <a:srgbClr val="38B5B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3AECAC82-335A-4566-A4ED-F6E4BB55B922}"/>
              </a:ext>
            </a:extLst>
          </p:cNvPr>
          <p:cNvCxnSpPr>
            <a:cxnSpLocks/>
          </p:cNvCxnSpPr>
          <p:nvPr/>
        </p:nvCxnSpPr>
        <p:spPr>
          <a:xfrm>
            <a:off x="544657" y="1546424"/>
            <a:ext cx="0" cy="78484"/>
          </a:xfrm>
          <a:prstGeom prst="line">
            <a:avLst/>
          </a:prstGeom>
          <a:ln>
            <a:solidFill>
              <a:srgbClr val="088A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358CFE63-1107-4E0E-B492-6B6CFED1E2EF}"/>
              </a:ext>
            </a:extLst>
          </p:cNvPr>
          <p:cNvCxnSpPr>
            <a:cxnSpLocks/>
          </p:cNvCxnSpPr>
          <p:nvPr/>
        </p:nvCxnSpPr>
        <p:spPr>
          <a:xfrm>
            <a:off x="545340" y="1169231"/>
            <a:ext cx="0" cy="78484"/>
          </a:xfrm>
          <a:prstGeom prst="line">
            <a:avLst/>
          </a:prstGeom>
          <a:ln>
            <a:solidFill>
              <a:srgbClr val="79B3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9678DDC7-6132-46D0-BBC7-87A95EF8607D}"/>
              </a:ext>
            </a:extLst>
          </p:cNvPr>
          <p:cNvCxnSpPr>
            <a:cxnSpLocks/>
          </p:cNvCxnSpPr>
          <p:nvPr/>
        </p:nvCxnSpPr>
        <p:spPr>
          <a:xfrm>
            <a:off x="544657" y="800829"/>
            <a:ext cx="0" cy="78484"/>
          </a:xfrm>
          <a:prstGeom prst="line">
            <a:avLst/>
          </a:prstGeom>
          <a:ln>
            <a:solidFill>
              <a:srgbClr val="BD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29376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798944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68905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543309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1911916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2281468"/>
            <a:ext cx="243444" cy="243444"/>
          </a:xfrm>
          <a:prstGeom prst="rect">
            <a:avLst/>
          </a:prstGeom>
        </p:spPr>
      </p:pic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38010D82-39A1-4771-8E9D-C01FBAFE4260}"/>
              </a:ext>
            </a:extLst>
          </p:cNvPr>
          <p:cNvCxnSpPr>
            <a:cxnSpLocks/>
          </p:cNvCxnSpPr>
          <p:nvPr/>
        </p:nvCxnSpPr>
        <p:spPr>
          <a:xfrm>
            <a:off x="545134" y="431754"/>
            <a:ext cx="0" cy="78484"/>
          </a:xfrm>
          <a:prstGeom prst="line">
            <a:avLst/>
          </a:prstGeom>
          <a:ln>
            <a:solidFill>
              <a:srgbClr val="FFD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5246186D-89D5-43F4-B1DC-C8598B10B9D4}"/>
              </a:ext>
            </a:extLst>
          </p:cNvPr>
          <p:cNvSpPr txBox="1"/>
          <p:nvPr userDrawn="1"/>
        </p:nvSpPr>
        <p:spPr>
          <a:xfrm>
            <a:off x="546408" y="364845"/>
            <a:ext cx="1488961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Ситуации риска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58481EC-5EE6-44CB-8E2C-BF4B883810B3}"/>
              </a:ext>
            </a:extLst>
          </p:cNvPr>
          <p:cNvSpPr txBox="1"/>
          <p:nvPr userDrawn="1"/>
        </p:nvSpPr>
        <p:spPr>
          <a:xfrm>
            <a:off x="543861" y="450143"/>
            <a:ext cx="111371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избегаю ситуаций риска.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A779E521-7711-4133-899E-09B5FCA1190D}"/>
              </a:ext>
            </a:extLst>
          </p:cNvPr>
          <p:cNvSpPr txBox="1"/>
          <p:nvPr userDrawn="1"/>
        </p:nvSpPr>
        <p:spPr>
          <a:xfrm>
            <a:off x="541316" y="729941"/>
            <a:ext cx="149405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Организация движения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7250E84-8F3A-419F-A93B-CFE8A3786618}"/>
              </a:ext>
            </a:extLst>
          </p:cNvPr>
          <p:cNvSpPr txBox="1"/>
          <p:nvPr userDrawn="1"/>
        </p:nvSpPr>
        <p:spPr>
          <a:xfrm>
            <a:off x="541315" y="813365"/>
            <a:ext cx="176852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соблюдаю правила безопасности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ru-RU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дорожного движения, когда управляюавтомобилем, еду 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  <a:p>
            <a:r>
              <a:rPr lang="ru-RU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на велосипеде или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ru-RU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иду пешком.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2318F370-AB56-4568-86EA-E7A2EBDF41C4}"/>
              </a:ext>
            </a:extLst>
          </p:cNvPr>
          <p:cNvSpPr txBox="1"/>
          <p:nvPr userDrawn="1"/>
        </p:nvSpPr>
        <p:spPr>
          <a:xfrm>
            <a:off x="541315" y="1102109"/>
            <a:ext cx="153075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Рабочие приемы, позы,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инструмент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30C0E8D-F912-404C-B834-22F4C0185BC3}"/>
              </a:ext>
            </a:extLst>
          </p:cNvPr>
          <p:cNvSpPr txBox="1"/>
          <p:nvPr userDrawn="1"/>
        </p:nvSpPr>
        <p:spPr>
          <a:xfrm>
            <a:off x="541315" y="1185467"/>
            <a:ext cx="128436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пользуюсь инструментами, соблюдая</a:t>
            </a:r>
          </a:p>
          <a:p>
            <a:r>
              <a:rPr lang="ru-RU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правила безопасности.</a:t>
            </a:r>
            <a:endParaRPr lang="en-GB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C8316134-473F-4C67-B46F-F66DD6641558}"/>
              </a:ext>
            </a:extLst>
          </p:cNvPr>
          <p:cNvSpPr txBox="1"/>
          <p:nvPr userDrawn="1"/>
        </p:nvSpPr>
        <p:spPr>
          <a:xfrm>
            <a:off x="541315" y="1477936"/>
            <a:ext cx="146405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Средства индивидуальной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защиты (СИЗ)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4B30110-4DED-4FDE-B047-75731D8C4AF7}"/>
              </a:ext>
            </a:extLst>
          </p:cNvPr>
          <p:cNvSpPr txBox="1"/>
          <p:nvPr userDrawn="1"/>
        </p:nvSpPr>
        <p:spPr>
          <a:xfrm>
            <a:off x="546077" y="1653884"/>
            <a:ext cx="1116263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применяю необходимые СИЗ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A682831-EC81-4A65-9F04-8A81E58957C7}"/>
              </a:ext>
            </a:extLst>
          </p:cNvPr>
          <p:cNvSpPr txBox="1"/>
          <p:nvPr userDrawn="1"/>
        </p:nvSpPr>
        <p:spPr>
          <a:xfrm>
            <a:off x="541315" y="1839960"/>
            <a:ext cx="183500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Наряд-допуск на проведение</a:t>
            </a:r>
            <a:r>
              <a:rPr lang="fr-FR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работ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9ABA4981-3EAA-4B73-AC3A-668A4C8B258D}"/>
              </a:ext>
            </a:extLst>
          </p:cNvPr>
          <p:cNvSpPr txBox="1"/>
          <p:nvPr userDrawn="1"/>
        </p:nvSpPr>
        <p:spPr>
          <a:xfrm>
            <a:off x="543861" y="1924002"/>
            <a:ext cx="136811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выполняю работу при наличии</a:t>
            </a:r>
            <a:r>
              <a:rPr lang="fr-F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br>
              <a:rPr lang="fr-F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действующего наряд-допуска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DB35308-A2AE-471D-B8D3-7A9AF428535D}"/>
              </a:ext>
            </a:extLst>
          </p:cNvPr>
          <p:cNvSpPr txBox="1"/>
          <p:nvPr userDrawn="1"/>
        </p:nvSpPr>
        <p:spPr>
          <a:xfrm>
            <a:off x="544658" y="2212779"/>
            <a:ext cx="149071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Грузоподъемные работы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8BDA55B-2781-4689-812E-BF7A90975E18}"/>
              </a:ext>
            </a:extLst>
          </p:cNvPr>
          <p:cNvSpPr txBox="1"/>
          <p:nvPr userDrawn="1"/>
        </p:nvSpPr>
        <p:spPr>
          <a:xfrm>
            <a:off x="546408" y="2301966"/>
            <a:ext cx="13239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следую плану грузоподъемных</a:t>
            </a:r>
          </a:p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операций.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49C2BA7A-9C09-475B-A725-E92CC9007046}"/>
              </a:ext>
            </a:extLst>
          </p:cNvPr>
          <p:cNvGrpSpPr/>
          <p:nvPr userDrawn="1"/>
        </p:nvGrpSpPr>
        <p:grpSpPr>
          <a:xfrm>
            <a:off x="-2382" y="297"/>
            <a:ext cx="1946301" cy="332678"/>
            <a:chOff x="-1" y="4028"/>
            <a:chExt cx="1946301" cy="332678"/>
          </a:xfrm>
        </p:grpSpPr>
        <p:sp>
          <p:nvSpPr>
            <p:cNvPr id="38" name="Rectangle : avec coins arrondis en haut 37">
              <a:extLst>
                <a:ext uri="{FF2B5EF4-FFF2-40B4-BE49-F238E27FC236}">
                  <a16:creationId xmlns:a16="http://schemas.microsoft.com/office/drawing/2014/main" id="{6327AAEC-81E6-463B-A8F0-12FB0454407D}"/>
                </a:ext>
              </a:extLst>
            </p:cNvPr>
            <p:cNvSpPr/>
            <p:nvPr/>
          </p:nvSpPr>
          <p:spPr>
            <a:xfrm>
              <a:off x="5640" y="4028"/>
              <a:ext cx="1940660" cy="332678"/>
            </a:xfrm>
            <a:prstGeom prst="round2SameRect">
              <a:avLst>
                <a:gd name="adj1" fmla="val 38457"/>
                <a:gd name="adj2" fmla="val 0"/>
              </a:avLst>
            </a:prstGeom>
            <a:solidFill>
              <a:srgbClr val="FF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6ADCF017-C0C8-4F35-B3C5-89E5DD5E124B}"/>
                </a:ext>
              </a:extLst>
            </p:cNvPr>
            <p:cNvSpPr txBox="1"/>
            <p:nvPr/>
          </p:nvSpPr>
          <p:spPr>
            <a:xfrm>
              <a:off x="0" y="48388"/>
              <a:ext cx="1757299" cy="23596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0" algn="l" rtl="0"/>
              <a:r>
                <a:rPr lang="az-Cyrl-AZ" sz="1400" b="1" i="0" u="none" strike="noStrike" baseline="30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12 «Золотых</a:t>
              </a:r>
              <a:r>
                <a:rPr lang="fr-FR" sz="1400" b="1" i="0" u="none" strike="noStrike" baseline="30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 </a:t>
              </a:r>
              <a:r>
                <a:rPr lang="az-Cyrl-AZ" sz="1400" b="1" i="0" u="none" strike="noStrike" baseline="30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правил</a:t>
              </a:r>
              <a:r>
                <a:rPr lang="az-Cyrl-AZ" sz="1400" i="0" u="none" strike="noStrike" baseline="30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»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433023F0-650D-4058-9BF0-1EABCAE523F8}"/>
                </a:ext>
              </a:extLst>
            </p:cNvPr>
            <p:cNvSpPr txBox="1"/>
            <p:nvPr/>
          </p:nvSpPr>
          <p:spPr>
            <a:xfrm>
              <a:off x="-1" y="129350"/>
              <a:ext cx="1792620" cy="20005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az-Cyrl-AZ" sz="7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мое обязательство,</a:t>
              </a:r>
              <a:r>
                <a:rPr lang="fr-FR" sz="7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 </a:t>
              </a:r>
              <a:r>
                <a:rPr lang="az-Cyrl-AZ" sz="7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наша</a:t>
              </a:r>
              <a:r>
                <a:rPr lang="fr-FR" sz="7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 </a:t>
              </a:r>
              <a:r>
                <a:rPr lang="az-Cyrl-AZ" sz="700" dirty="0">
                  <a:solidFill>
                    <a:schemeClr val="bg1"/>
                  </a:solidFill>
                  <a:latin typeface="Gotham Rounded"/>
                  <a:ea typeface="Roboto" panose="02000000000000000000" pitchFamily="2" charset="0"/>
                </a:rPr>
                <a:t>безопасность</a:t>
              </a:r>
              <a:endParaRPr lang="en-GB" sz="1600" dirty="0">
                <a:latin typeface="Gotham Rounded"/>
              </a:endParaRPr>
            </a:p>
          </p:txBody>
        </p:sp>
      </p:grpSp>
      <p:pic>
        <p:nvPicPr>
          <p:cNvPr id="43" name="Image 42">
            <a:extLst>
              <a:ext uri="{FF2B5EF4-FFF2-40B4-BE49-F238E27FC236}">
                <a16:creationId xmlns:a16="http://schemas.microsoft.com/office/drawing/2014/main" id="{37D045C8-E131-4E2C-8987-2CABCE15B97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5" y="2527466"/>
            <a:ext cx="578432" cy="45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9" userDrawn="1">
          <p15:clr>
            <a:srgbClr val="FBAE40"/>
          </p15:clr>
        </p15:guide>
        <p15:guide id="2" pos="61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-957" y="-4762"/>
            <a:ext cx="1944370" cy="3078163"/>
          </a:xfrm>
          <a:prstGeom prst="roundRect">
            <a:avLst>
              <a:gd name="adj" fmla="val 6590"/>
            </a:avLst>
          </a:prstGeom>
          <a:solidFill>
            <a:schemeClr val="bg1"/>
          </a:solidFill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96894" y="356351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29816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45960" y="2217681"/>
            <a:ext cx="330776" cy="230832"/>
            <a:chOff x="376301" y="2060134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060134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5727" y="2136835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7" y="429885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7" y="2289531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7" y="1920081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7" y="1546662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7" y="1175988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7" y="803339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96894" y="727390"/>
            <a:ext cx="286002" cy="230832"/>
            <a:chOff x="436543" y="70612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0612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25251" y="781495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45959" y="1475148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6718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45959" y="1844707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7605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96894" y="1102291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24607" y="1153525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58919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4741C4A4-96B8-4D4B-A1BD-4C1F260F1912}"/>
              </a:ext>
            </a:extLst>
          </p:cNvPr>
          <p:cNvSpPr txBox="1"/>
          <p:nvPr userDrawn="1"/>
        </p:nvSpPr>
        <p:spPr>
          <a:xfrm>
            <a:off x="584675" y="534783"/>
            <a:ext cx="1963190" cy="233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проверяю блокировки и отсутствие</a:t>
            </a:r>
            <a:r>
              <a:rPr lang="fr-FR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ru-RU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источников</a:t>
            </a:r>
            <a:br>
              <a:rPr lang="fr-FR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ru-RU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энергии и жидкостей,</a:t>
            </a:r>
            <a:r>
              <a:rPr lang="fr-FR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ru-RU" sz="44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перед началом любых работ. </a:t>
            </a:r>
            <a:endParaRPr lang="fr-FR" sz="44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6A30F40-BA07-4BCB-B00F-D617AB8CAA90}"/>
              </a:ext>
            </a:extLst>
          </p:cNvPr>
          <p:cNvSpPr txBox="1"/>
          <p:nvPr userDrawn="1"/>
        </p:nvSpPr>
        <p:spPr>
          <a:xfrm>
            <a:off x="585386" y="365487"/>
            <a:ext cx="143607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5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Оборудование под</a:t>
            </a:r>
            <a:r>
              <a:rPr lang="fr-FR" sz="55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ru-RU" sz="55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напряжением</a:t>
            </a:r>
            <a:r>
              <a:rPr lang="fr-FR" sz="55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ru-RU" sz="55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и/или давлением</a:t>
            </a:r>
            <a:endParaRPr lang="en-GB" sz="55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058A5FA9-29C4-413C-B068-614FE7C405F5}"/>
              </a:ext>
            </a:extLst>
          </p:cNvPr>
          <p:cNvSpPr txBox="1"/>
          <p:nvPr userDrawn="1"/>
        </p:nvSpPr>
        <p:spPr>
          <a:xfrm>
            <a:off x="583760" y="732535"/>
            <a:ext cx="1451014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Замкнутые пространства</a:t>
            </a:r>
            <a:endParaRPr lang="en-GB" sz="60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5CBFD282-C55A-4E0B-8C1E-49C51B4BCB28}"/>
              </a:ext>
            </a:extLst>
          </p:cNvPr>
          <p:cNvSpPr txBox="1"/>
          <p:nvPr userDrawn="1"/>
        </p:nvSpPr>
        <p:spPr>
          <a:xfrm>
            <a:off x="583761" y="1120469"/>
            <a:ext cx="1439272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Земляные работы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ADCE10B-881D-4D43-A822-986FF929CE2B}"/>
              </a:ext>
            </a:extLst>
          </p:cNvPr>
          <p:cNvSpPr txBox="1"/>
          <p:nvPr userDrawn="1"/>
        </p:nvSpPr>
        <p:spPr>
          <a:xfrm>
            <a:off x="580743" y="1216933"/>
            <a:ext cx="123721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обеспечиваю безопасность зоны</a:t>
            </a:r>
          </a:p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проведения земляных работ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1F4F1938-9C23-4E44-BB1C-324B5BBA3B4B}"/>
              </a:ext>
            </a:extLst>
          </p:cNvPr>
          <p:cNvSpPr txBox="1"/>
          <p:nvPr userDrawn="1"/>
        </p:nvSpPr>
        <p:spPr>
          <a:xfrm>
            <a:off x="580743" y="1479387"/>
            <a:ext cx="144072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Работы на высоте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11D4103-D4AE-4FF5-9BFE-61C174E97035}"/>
              </a:ext>
            </a:extLst>
          </p:cNvPr>
          <p:cNvSpPr txBox="1"/>
          <p:nvPr userDrawn="1"/>
        </p:nvSpPr>
        <p:spPr>
          <a:xfrm>
            <a:off x="580743" y="1561896"/>
            <a:ext cx="13091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защищаю себя от риска падения при</a:t>
            </a:r>
          </a:p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работе на высоте ≥ 1,5 м.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AE186F4-C15A-4562-A52D-DE1F80B1DC3A}"/>
              </a:ext>
            </a:extLst>
          </p:cNvPr>
          <p:cNvSpPr txBox="1"/>
          <p:nvPr userDrawn="1"/>
        </p:nvSpPr>
        <p:spPr>
          <a:xfrm>
            <a:off x="580743" y="1851831"/>
            <a:ext cx="147101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Огневые работы</a:t>
            </a:r>
            <a:endParaRPr lang="fr-FR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74549A2-1488-4EA1-A610-C446C20441EF}"/>
              </a:ext>
            </a:extLst>
          </p:cNvPr>
          <p:cNvSpPr txBox="1"/>
          <p:nvPr userDrawn="1"/>
        </p:nvSpPr>
        <p:spPr>
          <a:xfrm>
            <a:off x="584675" y="1934980"/>
            <a:ext cx="13051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избегаю огневые работы, когда это</a:t>
            </a:r>
          </a:p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возможно.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444F145E-697A-4FC8-B71C-2A512ABABDC6}"/>
              </a:ext>
            </a:extLst>
          </p:cNvPr>
          <p:cNvSpPr txBox="1"/>
          <p:nvPr userDrawn="1"/>
        </p:nvSpPr>
        <p:spPr>
          <a:xfrm>
            <a:off x="580744" y="2223133"/>
            <a:ext cx="145894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600" b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Линия огня</a:t>
            </a:r>
            <a:endParaRPr lang="en-GB" sz="600" b="1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E5B847CA-0DEC-4137-906E-64EB59489E9D}"/>
              </a:ext>
            </a:extLst>
          </p:cNvPr>
          <p:cNvSpPr txBox="1"/>
          <p:nvPr userDrawn="1"/>
        </p:nvSpPr>
        <p:spPr>
          <a:xfrm>
            <a:off x="577719" y="2313502"/>
            <a:ext cx="13006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остаюсь за пределами линии огня и</a:t>
            </a:r>
          </a:p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слежу, чтобы другие поступали также.</a:t>
            </a:r>
            <a:endParaRPr lang="fr-FR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62F08FDC-0CAB-422C-988F-0A9B4810A095}"/>
              </a:ext>
            </a:extLst>
          </p:cNvPr>
          <p:cNvSpPr txBox="1"/>
          <p:nvPr userDrawn="1"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>
                <a:solidFill>
                  <a:schemeClr val="bg1"/>
                </a:solidFill>
                <a:latin typeface="Gotham Rounded Bold" panose="02000000000000000000" pitchFamily="50" charset="0"/>
              </a:rPr>
              <a:t>Les 12 Règles d’or</a:t>
            </a:r>
            <a:endParaRPr lang="fr-FR" sz="80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E7AAD70-516C-49A2-BA82-45A328E9C2C3}"/>
              </a:ext>
            </a:extLst>
          </p:cNvPr>
          <p:cNvSpPr txBox="1"/>
          <p:nvPr userDrawn="1"/>
        </p:nvSpPr>
        <p:spPr>
          <a:xfrm>
            <a:off x="0" y="129350"/>
            <a:ext cx="138032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Sécurité au poste de travail</a:t>
            </a:r>
            <a:endParaRPr lang="fr-FR" sz="1600">
              <a:latin typeface="Gotham Rounded"/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F0BCE54-DA2A-44A0-899F-49076AF515BE}"/>
              </a:ext>
            </a:extLst>
          </p:cNvPr>
          <p:cNvSpPr txBox="1"/>
          <p:nvPr userDrawn="1"/>
        </p:nvSpPr>
        <p:spPr>
          <a:xfrm>
            <a:off x="584675" y="817234"/>
            <a:ext cx="138247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Я получаю разрешение перед входом</a:t>
            </a:r>
            <a:r>
              <a:rPr lang="fr-FR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ru-RU" sz="50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в замкнутое пространство.</a:t>
            </a:r>
            <a:endParaRPr lang="en-GB" sz="50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4" name="Rectangle : avec coins arrondis en haut 43">
            <a:extLst>
              <a:ext uri="{FF2B5EF4-FFF2-40B4-BE49-F238E27FC236}">
                <a16:creationId xmlns:a16="http://schemas.microsoft.com/office/drawing/2014/main" id="{2B918D78-6CA4-4073-BFCA-92D1487D1D96}"/>
              </a:ext>
            </a:extLst>
          </p:cNvPr>
          <p:cNvSpPr/>
          <p:nvPr userDrawn="1"/>
        </p:nvSpPr>
        <p:spPr>
          <a:xfrm>
            <a:off x="2078" y="639"/>
            <a:ext cx="1941335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8D1DD10E-E836-487D-9178-4C124CE93FCE}"/>
              </a:ext>
            </a:extLst>
          </p:cNvPr>
          <p:cNvSpPr txBox="1"/>
          <p:nvPr userDrawn="1"/>
        </p:nvSpPr>
        <p:spPr>
          <a:xfrm>
            <a:off x="12083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az-Cyrl-AZ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12 </a:t>
            </a:r>
            <a:r>
              <a:rPr lang="az-Cyrl-AZ" sz="1400" b="1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«Золотых</a:t>
            </a:r>
            <a:r>
              <a:rPr lang="fr-FR" sz="1400" b="1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az-Cyrl-AZ" sz="1400" b="1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правил»</a:t>
            </a:r>
            <a:endParaRPr lang="fr-FR" sz="800" b="1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F41D31AA-E249-4FC9-A476-72591684CB6D}"/>
              </a:ext>
            </a:extLst>
          </p:cNvPr>
          <p:cNvSpPr txBox="1"/>
          <p:nvPr userDrawn="1"/>
        </p:nvSpPr>
        <p:spPr>
          <a:xfrm>
            <a:off x="12082" y="129333"/>
            <a:ext cx="1881673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z-Cyrl-AZ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мое обязательство,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az-Cyrl-AZ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наша безопасность</a:t>
            </a:r>
            <a:endParaRPr lang="en-GB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06/04/2022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B892136-2AF3-4250-9E32-8A6DF680B05F}">
  <ds:schemaRefs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1</cp:revision>
  <cp:lastPrinted>2021-05-25T14:19:38Z</cp:lastPrinted>
  <dcterms:created xsi:type="dcterms:W3CDTF">2021-04-29T15:25:18Z</dcterms:created>
  <dcterms:modified xsi:type="dcterms:W3CDTF">2022-04-06T12:48:19Z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