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B5B8"/>
    <a:srgbClr val="172982"/>
    <a:srgbClr val="E65113"/>
    <a:srgbClr val="E1001A"/>
    <a:srgbClr val="F7941D"/>
    <a:srgbClr val="374649"/>
    <a:srgbClr val="285AFF"/>
    <a:srgbClr val="5079FF"/>
    <a:srgbClr val="009BFF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476" y="108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AIRET" userId="b91d9db2-e41b-4c98-9525-27312980cc2f" providerId="ADAL" clId="{3B1B358A-328A-433D-8AEE-41E0468CE285}"/>
    <pc:docChg chg="custSel modSld">
      <pc:chgData name="Claire MAIRET" userId="b91d9db2-e41b-4c98-9525-27312980cc2f" providerId="ADAL" clId="{3B1B358A-328A-433D-8AEE-41E0468CE285}" dt="2022-11-30T13:29:12.546" v="98" actId="20577"/>
      <pc:docMkLst>
        <pc:docMk/>
      </pc:docMkLst>
      <pc:sldChg chg="addSp delSp modSp mod">
        <pc:chgData name="Claire MAIRET" userId="b91d9db2-e41b-4c98-9525-27312980cc2f" providerId="ADAL" clId="{3B1B358A-328A-433D-8AEE-41E0468CE285}" dt="2022-11-30T13:29:12.546" v="98" actId="20577"/>
        <pc:sldMkLst>
          <pc:docMk/>
          <pc:sldMk cId="3920847002" sldId="272"/>
        </pc:sldMkLst>
        <pc:spChg chg="mod">
          <ac:chgData name="Claire MAIRET" userId="b91d9db2-e41b-4c98-9525-27312980cc2f" providerId="ADAL" clId="{3B1B358A-328A-433D-8AEE-41E0468CE285}" dt="2022-11-30T13:29:12.546" v="98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ire MAIRET" userId="b91d9db2-e41b-4c98-9525-27312980cc2f" providerId="ADAL" clId="{3B1B358A-328A-433D-8AEE-41E0468CE285}" dt="2022-11-30T13:22:02.913" v="71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ire MAIRET" userId="b91d9db2-e41b-4c98-9525-27312980cc2f" providerId="ADAL" clId="{3B1B358A-328A-433D-8AEE-41E0468CE285}" dt="2022-11-30T13:22:03.833" v="72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ire MAIRET" userId="b91d9db2-e41b-4c98-9525-27312980cc2f" providerId="ADAL" clId="{3B1B358A-328A-433D-8AEE-41E0468CE285}" dt="2022-11-30T13:22:28.820" v="74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ire MAIRET" userId="b91d9db2-e41b-4c98-9525-27312980cc2f" providerId="ADAL" clId="{3B1B358A-328A-433D-8AEE-41E0468CE285}" dt="2022-11-30T13:22:17.740" v="73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ire MAIRET" userId="b91d9db2-e41b-4c98-9525-27312980cc2f" providerId="ADAL" clId="{3B1B358A-328A-433D-8AEE-41E0468CE285}" dt="2022-11-30T13:21:51.319" v="69" actId="14100"/>
          <ac:spMkLst>
            <pc:docMk/>
            <pc:sldMk cId="3920847002" sldId="272"/>
            <ac:spMk id="56" creationId="{C5A31F5B-A8C4-4A5B-9C6B-647843CC4FA3}"/>
          </ac:spMkLst>
        </pc:spChg>
        <pc:picChg chg="del">
          <ac:chgData name="Claire MAIRET" userId="b91d9db2-e41b-4c98-9525-27312980cc2f" providerId="ADAL" clId="{3B1B358A-328A-433D-8AEE-41E0468CE285}" dt="2022-11-30T13:21:08.636" v="0" actId="478"/>
          <ac:picMkLst>
            <pc:docMk/>
            <pc:sldMk cId="3920847002" sldId="272"/>
            <ac:picMk id="4" creationId="{6949128C-E7CC-4A45-B8C5-6629D0B23BD4}"/>
          </ac:picMkLst>
        </pc:picChg>
        <pc:picChg chg="add mod">
          <ac:chgData name="Claire MAIRET" userId="b91d9db2-e41b-4c98-9525-27312980cc2f" providerId="ADAL" clId="{3B1B358A-328A-433D-8AEE-41E0468CE285}" dt="2022-11-30T13:21:31.071" v="66" actId="1036"/>
          <ac:picMkLst>
            <pc:docMk/>
            <pc:sldMk cId="3920847002" sldId="272"/>
            <ac:picMk id="5" creationId="{5705191A-6D5A-4A1E-A5DC-701CEA443B82}"/>
          </ac:picMkLst>
        </pc:picChg>
      </pc:sldChg>
      <pc:sldChg chg="modSp mod">
        <pc:chgData name="Claire MAIRET" userId="b91d9db2-e41b-4c98-9525-27312980cc2f" providerId="ADAL" clId="{3B1B358A-328A-433D-8AEE-41E0468CE285}" dt="2022-11-30T13:23:11.991" v="82" actId="20577"/>
        <pc:sldMkLst>
          <pc:docMk/>
          <pc:sldMk cId="1092025909" sldId="285"/>
        </pc:sldMkLst>
        <pc:spChg chg="mod">
          <ac:chgData name="Claire MAIRET" userId="b91d9db2-e41b-4c98-9525-27312980cc2f" providerId="ADAL" clId="{3B1B358A-328A-433D-8AEE-41E0468CE285}" dt="2022-11-30T13:22:33.603" v="75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ire MAIRET" userId="b91d9db2-e41b-4c98-9525-27312980cc2f" providerId="ADAL" clId="{3B1B358A-328A-433D-8AEE-41E0468CE285}" dt="2022-11-30T13:23:01.450" v="79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ire MAIRET" userId="b91d9db2-e41b-4c98-9525-27312980cc2f" providerId="ADAL" clId="{3B1B358A-328A-433D-8AEE-41E0468CE285}" dt="2022-11-30T13:22:54.241" v="77" actId="14100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ire MAIRET" userId="b91d9db2-e41b-4c98-9525-27312980cc2f" providerId="ADAL" clId="{3B1B358A-328A-433D-8AEE-41E0468CE285}" dt="2022-11-30T13:23:11.991" v="82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ire MAIRET" userId="b91d9db2-e41b-4c98-9525-27312980cc2f" providerId="ADAL" clId="{3B1B358A-328A-433D-8AEE-41E0468CE285}" dt="2022-11-30T13:22:37.734" v="76" actId="20577"/>
          <ac:spMkLst>
            <pc:docMk/>
            <pc:sldMk cId="1092025909" sldId="285"/>
            <ac:spMk id="84" creationId="{B946E0C4-6593-48DC-88B4-40289605EA64}"/>
          </ac:spMkLst>
        </pc:spChg>
      </pc:sldChg>
      <pc:sldChg chg="modSp mod">
        <pc:chgData name="Claire MAIRET" userId="b91d9db2-e41b-4c98-9525-27312980cc2f" providerId="ADAL" clId="{3B1B358A-328A-433D-8AEE-41E0468CE285}" dt="2022-11-30T13:24:05.104" v="89" actId="20577"/>
        <pc:sldMkLst>
          <pc:docMk/>
          <pc:sldMk cId="3254035797" sldId="286"/>
        </pc:sldMkLst>
        <pc:spChg chg="mod">
          <ac:chgData name="Claire MAIRET" userId="b91d9db2-e41b-4c98-9525-27312980cc2f" providerId="ADAL" clId="{3B1B358A-328A-433D-8AEE-41E0468CE285}" dt="2022-11-30T13:23:49.135" v="87" actId="14100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ire MAIRET" userId="b91d9db2-e41b-4c98-9525-27312980cc2f" providerId="ADAL" clId="{3B1B358A-328A-433D-8AEE-41E0468CE285}" dt="2022-11-30T13:24:05.104" v="89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ire MAIRET" userId="b91d9db2-e41b-4c98-9525-27312980cc2f" providerId="ADAL" clId="{3B1B358A-328A-433D-8AEE-41E0468CE285}" dt="2022-11-30T13:23:59.311" v="88" actId="14100"/>
          <ac:spMkLst>
            <pc:docMk/>
            <pc:sldMk cId="3254035797" sldId="286"/>
            <ac:spMk id="40" creationId="{253F895C-B6EB-4515-8619-7FFBBB86557A}"/>
          </ac:spMkLst>
        </pc:spChg>
      </pc:sldChg>
      <pc:sldChg chg="addSp modSp mod">
        <pc:chgData name="Claire MAIRET" userId="b91d9db2-e41b-4c98-9525-27312980cc2f" providerId="ADAL" clId="{3B1B358A-328A-433D-8AEE-41E0468CE285}" dt="2022-11-30T13:28:42.559" v="97" actId="166"/>
        <pc:sldMkLst>
          <pc:docMk/>
          <pc:sldMk cId="2152224845" sldId="287"/>
        </pc:sldMkLst>
        <pc:spChg chg="mod ord">
          <ac:chgData name="Claire MAIRET" userId="b91d9db2-e41b-4c98-9525-27312980cc2f" providerId="ADAL" clId="{3B1B358A-328A-433D-8AEE-41E0468CE285}" dt="2022-11-30T13:28:42.559" v="97" actId="166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ire MAIRET" userId="b91d9db2-e41b-4c98-9525-27312980cc2f" providerId="ADAL" clId="{3B1B358A-328A-433D-8AEE-41E0468CE285}" dt="2022-11-30T13:23:28.872" v="84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ire MAIRET" userId="b91d9db2-e41b-4c98-9525-27312980cc2f" providerId="ADAL" clId="{3B1B358A-328A-433D-8AEE-41E0468CE285}" dt="2022-11-30T13:23:40.898" v="86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ire MAIRET" userId="b91d9db2-e41b-4c98-9525-27312980cc2f" providerId="ADAL" clId="{3B1B358A-328A-433D-8AEE-41E0468CE285}" dt="2022-11-30T13:23:35.927" v="85" actId="208"/>
          <ac:spMkLst>
            <pc:docMk/>
            <pc:sldMk cId="2152224845" sldId="287"/>
            <ac:spMk id="42" creationId="{52201A59-73B0-4FE6-AA27-D5ACAF66FE1F}"/>
          </ac:spMkLst>
        </pc:spChg>
        <pc:picChg chg="add mod">
          <ac:chgData name="Claire MAIRET" userId="b91d9db2-e41b-4c98-9525-27312980cc2f" providerId="ADAL" clId="{3B1B358A-328A-433D-8AEE-41E0468CE285}" dt="2022-11-30T13:28:39.071" v="96" actId="1076"/>
          <ac:picMkLst>
            <pc:docMk/>
            <pc:sldMk cId="2152224845" sldId="287"/>
            <ac:picMk id="4" creationId="{00F226DF-F002-476F-A2C1-F7E8D25F5B35}"/>
          </ac:picMkLst>
        </pc:picChg>
      </pc:sldChg>
    </pc:docChg>
  </pc:docChgLst>
  <pc:docChgLst>
    <pc:chgData name="Clayton FERIAUX" userId="9c5c5508-a7dc-4b9b-82fc-6eb9dc922111" providerId="ADAL" clId="{D670946E-F90F-483F-A36D-7F4106BCC129}"/>
    <pc:docChg chg="undo custSel modSld">
      <pc:chgData name="Clayton FERIAUX" userId="9c5c5508-a7dc-4b9b-82fc-6eb9dc922111" providerId="ADAL" clId="{D670946E-F90F-483F-A36D-7F4106BCC129}" dt="2022-11-28T15:26:11.235" v="119" actId="12"/>
      <pc:docMkLst>
        <pc:docMk/>
      </pc:docMkLst>
      <pc:sldChg chg="modSp mod">
        <pc:chgData name="Clayton FERIAUX" userId="9c5c5508-a7dc-4b9b-82fc-6eb9dc922111" providerId="ADAL" clId="{D670946E-F90F-483F-A36D-7F4106BCC129}" dt="2022-11-28T12:33:46.657" v="49" actId="12"/>
        <pc:sldMkLst>
          <pc:docMk/>
          <pc:sldMk cId="3920847002" sldId="272"/>
        </pc:sldMkLst>
        <pc:spChg chg="mod">
          <ac:chgData name="Clayton FERIAUX" userId="9c5c5508-a7dc-4b9b-82fc-6eb9dc922111" providerId="ADAL" clId="{D670946E-F90F-483F-A36D-7F4106BCC129}" dt="2022-11-28T12:28:54.436" v="14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yton FERIAUX" userId="9c5c5508-a7dc-4b9b-82fc-6eb9dc922111" providerId="ADAL" clId="{D670946E-F90F-483F-A36D-7F4106BCC129}" dt="2022-11-28T12:29:10.120" v="15" actId="208"/>
          <ac:spMkLst>
            <pc:docMk/>
            <pc:sldMk cId="3920847002" sldId="272"/>
            <ac:spMk id="8" creationId="{AA64CC0C-5E58-4D61-8A27-4BE577F259EB}"/>
          </ac:spMkLst>
        </pc:spChg>
        <pc:spChg chg="mod">
          <ac:chgData name="Clayton FERIAUX" userId="9c5c5508-a7dc-4b9b-82fc-6eb9dc922111" providerId="ADAL" clId="{D670946E-F90F-483F-A36D-7F4106BCC129}" dt="2022-11-28T12:32:02.488" v="36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yton FERIAUX" userId="9c5c5508-a7dc-4b9b-82fc-6eb9dc922111" providerId="ADAL" clId="{D670946E-F90F-483F-A36D-7F4106BCC129}" dt="2022-11-28T12:32:38.161" v="40" actId="208"/>
          <ac:spMkLst>
            <pc:docMk/>
            <pc:sldMk cId="3920847002" sldId="272"/>
            <ac:spMk id="13" creationId="{D81B700D-AFEB-4659-9278-F75980FDC78D}"/>
          </ac:spMkLst>
        </pc:spChg>
        <pc:spChg chg="mod">
          <ac:chgData name="Clayton FERIAUX" userId="9c5c5508-a7dc-4b9b-82fc-6eb9dc922111" providerId="ADAL" clId="{D670946E-F90F-483F-A36D-7F4106BCC129}" dt="2022-11-28T12:32:27.970" v="37" actId="12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yton FERIAUX" userId="9c5c5508-a7dc-4b9b-82fc-6eb9dc922111" providerId="ADAL" clId="{D670946E-F90F-483F-A36D-7F4106BCC129}" dt="2022-11-28T12:31:30.514" v="27" actId="208"/>
          <ac:spMkLst>
            <pc:docMk/>
            <pc:sldMk cId="3920847002" sldId="272"/>
            <ac:spMk id="15" creationId="{6AAD629B-D0DF-435F-A137-D1466C359F81}"/>
          </ac:spMkLst>
        </pc:spChg>
        <pc:spChg chg="mod">
          <ac:chgData name="Clayton FERIAUX" userId="9c5c5508-a7dc-4b9b-82fc-6eb9dc922111" providerId="ADAL" clId="{D670946E-F90F-483F-A36D-7F4106BCC129}" dt="2022-11-28T12:31:11.024" v="21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yton FERIAUX" userId="9c5c5508-a7dc-4b9b-82fc-6eb9dc922111" providerId="ADAL" clId="{D670946E-F90F-483F-A36D-7F4106BCC129}" dt="2022-11-28T12:29:21.714" v="17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yton FERIAUX" userId="9c5c5508-a7dc-4b9b-82fc-6eb9dc922111" providerId="ADAL" clId="{D670946E-F90F-483F-A36D-7F4106BCC129}" dt="2022-11-28T12:33:46.657" v="49" actId="12"/>
          <ac:spMkLst>
            <pc:docMk/>
            <pc:sldMk cId="3920847002" sldId="272"/>
            <ac:spMk id="56" creationId="{C5A31F5B-A8C4-4A5B-9C6B-647843CC4FA3}"/>
          </ac:spMkLst>
        </pc:spChg>
        <pc:picChg chg="mod">
          <ac:chgData name="Clayton FERIAUX" userId="9c5c5508-a7dc-4b9b-82fc-6eb9dc922111" providerId="ADAL" clId="{D670946E-F90F-483F-A36D-7F4106BCC129}" dt="2022-11-28T12:30:46.216" v="19" actId="14100"/>
          <ac:picMkLst>
            <pc:docMk/>
            <pc:sldMk cId="3920847002" sldId="272"/>
            <ac:picMk id="4" creationId="{6949128C-E7CC-4A45-B8C5-6629D0B23BD4}"/>
          </ac:picMkLst>
        </pc:picChg>
      </pc:sldChg>
      <pc:sldChg chg="modSp mod">
        <pc:chgData name="Clayton FERIAUX" userId="9c5c5508-a7dc-4b9b-82fc-6eb9dc922111" providerId="ADAL" clId="{D670946E-F90F-483F-A36D-7F4106BCC129}" dt="2022-11-28T15:26:11.235" v="119" actId="12"/>
        <pc:sldMkLst>
          <pc:docMk/>
          <pc:sldMk cId="1092025909" sldId="285"/>
        </pc:sldMkLst>
        <pc:spChg chg="mod">
          <ac:chgData name="Clayton FERIAUX" userId="9c5c5508-a7dc-4b9b-82fc-6eb9dc922111" providerId="ADAL" clId="{D670946E-F90F-483F-A36D-7F4106BCC129}" dt="2022-11-28T12:35:54.062" v="63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yton FERIAUX" userId="9c5c5508-a7dc-4b9b-82fc-6eb9dc922111" providerId="ADAL" clId="{D670946E-F90F-483F-A36D-7F4106BCC129}" dt="2022-11-28T12:36:31.851" v="74" actId="208"/>
          <ac:spMkLst>
            <pc:docMk/>
            <pc:sldMk cId="1092025909" sldId="285"/>
            <ac:spMk id="7" creationId="{A304F54B-97C3-4E13-8E1C-90D615BD7F02}"/>
          </ac:spMkLst>
        </pc:spChg>
        <pc:spChg chg="mod">
          <ac:chgData name="Clayton FERIAUX" userId="9c5c5508-a7dc-4b9b-82fc-6eb9dc922111" providerId="ADAL" clId="{D670946E-F90F-483F-A36D-7F4106BCC129}" dt="2022-11-28T12:35:26.113" v="56" actId="207"/>
          <ac:spMkLst>
            <pc:docMk/>
            <pc:sldMk cId="1092025909" sldId="285"/>
            <ac:spMk id="17" creationId="{23F0CF50-2ADC-4EA6-88DF-8F37825CA125}"/>
          </ac:spMkLst>
        </pc:spChg>
        <pc:spChg chg="mod">
          <ac:chgData name="Clayton FERIAUX" userId="9c5c5508-a7dc-4b9b-82fc-6eb9dc922111" providerId="ADAL" clId="{D670946E-F90F-483F-A36D-7F4106BCC129}" dt="2022-11-28T12:38:06.882" v="85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yton FERIAUX" userId="9c5c5508-a7dc-4b9b-82fc-6eb9dc922111" providerId="ADAL" clId="{D670946E-F90F-483F-A36D-7F4106BCC129}" dt="2022-11-28T12:36:13.136" v="68" actId="208"/>
          <ac:spMkLst>
            <pc:docMk/>
            <pc:sldMk cId="1092025909" sldId="285"/>
            <ac:spMk id="19" creationId="{B363004E-D9F5-4451-969E-1A58456FA79F}"/>
          </ac:spMkLst>
        </pc:spChg>
        <pc:spChg chg="mod">
          <ac:chgData name="Clayton FERIAUX" userId="9c5c5508-a7dc-4b9b-82fc-6eb9dc922111" providerId="ADAL" clId="{D670946E-F90F-483F-A36D-7F4106BCC129}" dt="2022-11-28T12:36:44.538" v="75" actId="207"/>
          <ac:spMkLst>
            <pc:docMk/>
            <pc:sldMk cId="1092025909" sldId="285"/>
            <ac:spMk id="26" creationId="{7D294FCF-63BA-4BC8-A08E-45DEA043F1E8}"/>
          </ac:spMkLst>
        </pc:spChg>
        <pc:spChg chg="mod">
          <ac:chgData name="Clayton FERIAUX" userId="9c5c5508-a7dc-4b9b-82fc-6eb9dc922111" providerId="ADAL" clId="{D670946E-F90F-483F-A36D-7F4106BCC129}" dt="2022-11-28T12:36:44.538" v="75" actId="207"/>
          <ac:spMkLst>
            <pc:docMk/>
            <pc:sldMk cId="1092025909" sldId="285"/>
            <ac:spMk id="31" creationId="{046F1B10-6B15-4FF8-BAE3-D179A12B74EB}"/>
          </ac:spMkLst>
        </pc:spChg>
        <pc:spChg chg="mod">
          <ac:chgData name="Clayton FERIAUX" userId="9c5c5508-a7dc-4b9b-82fc-6eb9dc922111" providerId="ADAL" clId="{D670946E-F90F-483F-A36D-7F4106BCC129}" dt="2022-11-28T12:35:09.713" v="51" actId="207"/>
          <ac:spMkLst>
            <pc:docMk/>
            <pc:sldMk cId="1092025909" sldId="285"/>
            <ac:spMk id="32" creationId="{CA625D36-0596-8341-85F6-494301E0B39F}"/>
          </ac:spMkLst>
        </pc:spChg>
        <pc:spChg chg="mod">
          <ac:chgData name="Clayton FERIAUX" userId="9c5c5508-a7dc-4b9b-82fc-6eb9dc922111" providerId="ADAL" clId="{D670946E-F90F-483F-A36D-7F4106BCC129}" dt="2022-11-28T12:36:44.538" v="75" actId="207"/>
          <ac:spMkLst>
            <pc:docMk/>
            <pc:sldMk cId="1092025909" sldId="285"/>
            <ac:spMk id="34" creationId="{0A040165-86A0-4AEA-9D3A-4E09B4E30707}"/>
          </ac:spMkLst>
        </pc:spChg>
        <pc:spChg chg="mod">
          <ac:chgData name="Clayton FERIAUX" userId="9c5c5508-a7dc-4b9b-82fc-6eb9dc922111" providerId="ADAL" clId="{D670946E-F90F-483F-A36D-7F4106BCC129}" dt="2022-11-28T12:36:44.538" v="75" actId="207"/>
          <ac:spMkLst>
            <pc:docMk/>
            <pc:sldMk cId="1092025909" sldId="285"/>
            <ac:spMk id="35" creationId="{6CBD728C-42A9-4218-9915-C5F0D444973C}"/>
          </ac:spMkLst>
        </pc:spChg>
        <pc:spChg chg="mod">
          <ac:chgData name="Clayton FERIAUX" userId="9c5c5508-a7dc-4b9b-82fc-6eb9dc922111" providerId="ADAL" clId="{D670946E-F90F-483F-A36D-7F4106BCC129}" dt="2022-11-28T15:25:55.392" v="118" actId="12"/>
          <ac:spMkLst>
            <pc:docMk/>
            <pc:sldMk cId="1092025909" sldId="285"/>
            <ac:spMk id="36" creationId="{156FA4AE-A3E8-47D3-8189-E6501F99B5D2}"/>
          </ac:spMkLst>
        </pc:spChg>
        <pc:spChg chg="mod">
          <ac:chgData name="Clayton FERIAUX" userId="9c5c5508-a7dc-4b9b-82fc-6eb9dc922111" providerId="ADAL" clId="{D670946E-F90F-483F-A36D-7F4106BCC129}" dt="2022-11-28T12:35:30.001" v="58" actId="207"/>
          <ac:spMkLst>
            <pc:docMk/>
            <pc:sldMk cId="1092025909" sldId="285"/>
            <ac:spMk id="59" creationId="{16CCC2B1-F243-42E3-8953-977DF626816B}"/>
          </ac:spMkLst>
        </pc:spChg>
        <pc:spChg chg="mod">
          <ac:chgData name="Clayton FERIAUX" userId="9c5c5508-a7dc-4b9b-82fc-6eb9dc922111" providerId="ADAL" clId="{D670946E-F90F-483F-A36D-7F4106BCC129}" dt="2022-11-28T12:36:09.201" v="66" actId="207"/>
          <ac:spMkLst>
            <pc:docMk/>
            <pc:sldMk cId="1092025909" sldId="285"/>
            <ac:spMk id="60" creationId="{1E61AA3D-F34D-4980-A6D2-7ABC90C58239}"/>
          </ac:spMkLst>
        </pc:spChg>
        <pc:spChg chg="mod">
          <ac:chgData name="Clayton FERIAUX" userId="9c5c5508-a7dc-4b9b-82fc-6eb9dc922111" providerId="ADAL" clId="{D670946E-F90F-483F-A36D-7F4106BCC129}" dt="2022-11-28T12:35:32.984" v="59" actId="208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yton FERIAUX" userId="9c5c5508-a7dc-4b9b-82fc-6eb9dc922111" providerId="ADAL" clId="{D670946E-F90F-483F-A36D-7F4106BCC129}" dt="2022-11-28T12:37:59.868" v="83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yton FERIAUX" userId="9c5c5508-a7dc-4b9b-82fc-6eb9dc922111" providerId="ADAL" clId="{D670946E-F90F-483F-A36D-7F4106BCC129}" dt="2022-11-28T12:36:44.538" v="75" actId="207"/>
          <ac:spMkLst>
            <pc:docMk/>
            <pc:sldMk cId="1092025909" sldId="285"/>
            <ac:spMk id="70" creationId="{85668F7F-7477-4D12-BA8E-EEC1828FAB5C}"/>
          </ac:spMkLst>
        </pc:spChg>
        <pc:spChg chg="mod">
          <ac:chgData name="Clayton FERIAUX" userId="9c5c5508-a7dc-4b9b-82fc-6eb9dc922111" providerId="ADAL" clId="{D670946E-F90F-483F-A36D-7F4106BCC129}" dt="2022-11-28T12:35:15.817" v="53" actId="207"/>
          <ac:spMkLst>
            <pc:docMk/>
            <pc:sldMk cId="1092025909" sldId="285"/>
            <ac:spMk id="83" creationId="{89657512-2182-4DF7-ADF4-3A73E52B061F}"/>
          </ac:spMkLst>
        </pc:spChg>
        <pc:spChg chg="mod">
          <ac:chgData name="Clayton FERIAUX" userId="9c5c5508-a7dc-4b9b-82fc-6eb9dc922111" providerId="ADAL" clId="{D670946E-F90F-483F-A36D-7F4106BCC129}" dt="2022-11-28T15:26:11.235" v="119" actId="12"/>
          <ac:spMkLst>
            <pc:docMk/>
            <pc:sldMk cId="1092025909" sldId="285"/>
            <ac:spMk id="84" creationId="{B946E0C4-6593-48DC-88B4-40289605EA64}"/>
          </ac:spMkLst>
        </pc:spChg>
        <pc:cxnChg chg="mod">
          <ac:chgData name="Clayton FERIAUX" userId="9c5c5508-a7dc-4b9b-82fc-6eb9dc922111" providerId="ADAL" clId="{D670946E-F90F-483F-A36D-7F4106BCC129}" dt="2022-11-28T12:36:54.873" v="76" actId="208"/>
          <ac:cxnSpMkLst>
            <pc:docMk/>
            <pc:sldMk cId="1092025909" sldId="285"/>
            <ac:cxnSpMk id="25" creationId="{F0740F23-7E9B-4E78-9283-8693C38C5597}"/>
          </ac:cxnSpMkLst>
        </pc:cxnChg>
        <pc:cxnChg chg="mod">
          <ac:chgData name="Clayton FERIAUX" userId="9c5c5508-a7dc-4b9b-82fc-6eb9dc922111" providerId="ADAL" clId="{D670946E-F90F-483F-A36D-7F4106BCC129}" dt="2022-11-28T12:36:54.873" v="76" actId="208"/>
          <ac:cxnSpMkLst>
            <pc:docMk/>
            <pc:sldMk cId="1092025909" sldId="285"/>
            <ac:cxnSpMk id="27" creationId="{74344904-6423-4553-9A76-8DE7FD1073EA}"/>
          </ac:cxnSpMkLst>
        </pc:cxnChg>
        <pc:cxnChg chg="mod">
          <ac:chgData name="Clayton FERIAUX" userId="9c5c5508-a7dc-4b9b-82fc-6eb9dc922111" providerId="ADAL" clId="{D670946E-F90F-483F-A36D-7F4106BCC129}" dt="2022-11-28T12:36:54.873" v="76" actId="208"/>
          <ac:cxnSpMkLst>
            <pc:docMk/>
            <pc:sldMk cId="1092025909" sldId="285"/>
            <ac:cxnSpMk id="29" creationId="{71A298E8-D11E-4017-BFB7-0F0101402FC0}"/>
          </ac:cxnSpMkLst>
        </pc:cxnChg>
        <pc:cxnChg chg="mod">
          <ac:chgData name="Clayton FERIAUX" userId="9c5c5508-a7dc-4b9b-82fc-6eb9dc922111" providerId="ADAL" clId="{D670946E-F90F-483F-A36D-7F4106BCC129}" dt="2022-11-28T12:36:54.873" v="76" actId="208"/>
          <ac:cxnSpMkLst>
            <pc:docMk/>
            <pc:sldMk cId="1092025909" sldId="285"/>
            <ac:cxnSpMk id="62" creationId="{EFC030D0-63CE-40F4-8DDF-685D7E71660F}"/>
          </ac:cxnSpMkLst>
        </pc:cxnChg>
      </pc:sldChg>
      <pc:sldChg chg="modSp mod">
        <pc:chgData name="Clayton FERIAUX" userId="9c5c5508-a7dc-4b9b-82fc-6eb9dc922111" providerId="ADAL" clId="{D670946E-F90F-483F-A36D-7F4106BCC129}" dt="2022-11-28T12:42:36.834" v="117" actId="12"/>
        <pc:sldMkLst>
          <pc:docMk/>
          <pc:sldMk cId="3254035797" sldId="286"/>
        </pc:sldMkLst>
        <pc:spChg chg="mod">
          <ac:chgData name="Clayton FERIAUX" userId="9c5c5508-a7dc-4b9b-82fc-6eb9dc922111" providerId="ADAL" clId="{D670946E-F90F-483F-A36D-7F4106BCC129}" dt="2022-11-28T12:39:20.146" v="102" actId="207"/>
          <ac:spMkLst>
            <pc:docMk/>
            <pc:sldMk cId="3254035797" sldId="286"/>
            <ac:spMk id="2" creationId="{00000000-0000-0000-0000-000000000000}"/>
          </ac:spMkLst>
        </pc:spChg>
        <pc:spChg chg="mod">
          <ac:chgData name="Clayton FERIAUX" userId="9c5c5508-a7dc-4b9b-82fc-6eb9dc922111" providerId="ADAL" clId="{D670946E-F90F-483F-A36D-7F4106BCC129}" dt="2022-11-28T12:39:30.563" v="105" actId="207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yton FERIAUX" userId="9c5c5508-a7dc-4b9b-82fc-6eb9dc922111" providerId="ADAL" clId="{D670946E-F90F-483F-A36D-7F4106BCC129}" dt="2022-11-28T12:39:54.388" v="107" actId="12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Clayton FERIAUX" userId="9c5c5508-a7dc-4b9b-82fc-6eb9dc922111" providerId="ADAL" clId="{D670946E-F90F-483F-A36D-7F4106BCC129}" dt="2022-11-28T12:42:36.834" v="117" actId="12"/>
          <ac:spMkLst>
            <pc:docMk/>
            <pc:sldMk cId="3254035797" sldId="286"/>
            <ac:spMk id="18" creationId="{A1B8A6BF-3C1D-4719-A0C1-63F89F1FCA37}"/>
          </ac:spMkLst>
        </pc:spChg>
        <pc:spChg chg="mod">
          <ac:chgData name="Clayton FERIAUX" userId="9c5c5508-a7dc-4b9b-82fc-6eb9dc922111" providerId="ADAL" clId="{D670946E-F90F-483F-A36D-7F4106BCC129}" dt="2022-11-28T12:40:10.794" v="109" actId="207"/>
          <ac:spMkLst>
            <pc:docMk/>
            <pc:sldMk cId="3254035797" sldId="286"/>
            <ac:spMk id="26" creationId="{1B6A7301-6F8A-4A9A-BB15-9CFFF3E4DD05}"/>
          </ac:spMkLst>
        </pc:spChg>
        <pc:spChg chg="mod">
          <ac:chgData name="Clayton FERIAUX" userId="9c5c5508-a7dc-4b9b-82fc-6eb9dc922111" providerId="ADAL" clId="{D670946E-F90F-483F-A36D-7F4106BCC129}" dt="2022-11-28T12:40:39.581" v="116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yton FERIAUX" userId="9c5c5508-a7dc-4b9b-82fc-6eb9dc922111" providerId="ADAL" clId="{D670946E-F90F-483F-A36D-7F4106BCC129}" dt="2022-11-28T12:40:22.170" v="111" actId="207"/>
          <ac:spMkLst>
            <pc:docMk/>
            <pc:sldMk cId="3254035797" sldId="286"/>
            <ac:spMk id="33" creationId="{04E2CD8D-A7BA-4E6C-BEEF-3B9A621AD4EE}"/>
          </ac:spMkLst>
        </pc:spChg>
        <pc:spChg chg="mod">
          <ac:chgData name="Clayton FERIAUX" userId="9c5c5508-a7dc-4b9b-82fc-6eb9dc922111" providerId="ADAL" clId="{D670946E-F90F-483F-A36D-7F4106BCC129}" dt="2022-11-28T12:40:16.922" v="110" actId="208"/>
          <ac:spMkLst>
            <pc:docMk/>
            <pc:sldMk cId="3254035797" sldId="286"/>
            <ac:spMk id="34" creationId="{A3B38FB1-B1D2-454F-B0AE-D4488C03A279}"/>
          </ac:spMkLst>
        </pc:spChg>
        <pc:spChg chg="mod">
          <ac:chgData name="Clayton FERIAUX" userId="9c5c5508-a7dc-4b9b-82fc-6eb9dc922111" providerId="ADAL" clId="{D670946E-F90F-483F-A36D-7F4106BCC129}" dt="2022-11-28T12:40:31.416" v="114" actId="208"/>
          <ac:spMkLst>
            <pc:docMk/>
            <pc:sldMk cId="3254035797" sldId="286"/>
            <ac:spMk id="40" creationId="{253F895C-B6EB-4515-8619-7FFBBB86557A}"/>
          </ac:spMkLst>
        </pc:spChg>
        <pc:spChg chg="mod">
          <ac:chgData name="Clayton FERIAUX" userId="9c5c5508-a7dc-4b9b-82fc-6eb9dc922111" providerId="ADAL" clId="{D670946E-F90F-483F-A36D-7F4106BCC129}" dt="2022-11-28T12:39:24.689" v="103" actId="208"/>
          <ac:spMkLst>
            <pc:docMk/>
            <pc:sldMk cId="3254035797" sldId="286"/>
            <ac:spMk id="47" creationId="{73ED01A3-F7DC-491D-94D0-1D4138422593}"/>
          </ac:spMkLst>
        </pc:spChg>
        <pc:spChg chg="mod">
          <ac:chgData name="Clayton FERIAUX" userId="9c5c5508-a7dc-4b9b-82fc-6eb9dc922111" providerId="ADAL" clId="{D670946E-F90F-483F-A36D-7F4106BCC129}" dt="2022-11-28T12:39:58.385" v="108" actId="207"/>
          <ac:spMkLst>
            <pc:docMk/>
            <pc:sldMk cId="3254035797" sldId="286"/>
            <ac:spMk id="62" creationId="{3E7C8226-DC59-40B4-9E80-1E19F655D195}"/>
          </ac:spMkLst>
        </pc:spChg>
      </pc:sldChg>
      <pc:sldChg chg="delSp modSp mod">
        <pc:chgData name="Clayton FERIAUX" userId="9c5c5508-a7dc-4b9b-82fc-6eb9dc922111" providerId="ADAL" clId="{D670946E-F90F-483F-A36D-7F4106BCC129}" dt="2022-11-28T12:38:59.416" v="101" actId="20577"/>
        <pc:sldMkLst>
          <pc:docMk/>
          <pc:sldMk cId="2152224845" sldId="287"/>
        </pc:sldMkLst>
        <pc:spChg chg="mod">
          <ac:chgData name="Clayton FERIAUX" userId="9c5c5508-a7dc-4b9b-82fc-6eb9dc922111" providerId="ADAL" clId="{D670946E-F90F-483F-A36D-7F4106BCC129}" dt="2022-11-28T12:38:25.258" v="87" actId="207"/>
          <ac:spMkLst>
            <pc:docMk/>
            <pc:sldMk cId="2152224845" sldId="287"/>
            <ac:spMk id="2" creationId="{74900BB5-3D46-4932-87F4-17D2E6DE0C10}"/>
          </ac:spMkLst>
        </pc:spChg>
        <pc:spChg chg="mod">
          <ac:chgData name="Clayton FERIAUX" userId="9c5c5508-a7dc-4b9b-82fc-6eb9dc922111" providerId="ADAL" clId="{D670946E-F90F-483F-A36D-7F4106BCC129}" dt="2022-11-28T12:38:33.877" v="90" actId="20577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yton FERIAUX" userId="9c5c5508-a7dc-4b9b-82fc-6eb9dc922111" providerId="ADAL" clId="{D670946E-F90F-483F-A36D-7F4106BCC129}" dt="2022-11-28T12:38:59.416" v="101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yton FERIAUX" userId="9c5c5508-a7dc-4b9b-82fc-6eb9dc922111" providerId="ADAL" clId="{D670946E-F90F-483F-A36D-7F4106BCC129}" dt="2022-11-28T12:38:53.991" v="99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yton FERIAUX" userId="9c5c5508-a7dc-4b9b-82fc-6eb9dc922111" providerId="ADAL" clId="{D670946E-F90F-483F-A36D-7F4106BCC129}" dt="2022-11-28T12:38:42.563" v="93" actId="207"/>
          <ac:spMkLst>
            <pc:docMk/>
            <pc:sldMk cId="2152224845" sldId="287"/>
            <ac:spMk id="40" creationId="{49E8F843-9F18-4246-9474-5C20DE4F5F1E}"/>
          </ac:spMkLst>
        </pc:spChg>
        <pc:spChg chg="mod">
          <ac:chgData name="Clayton FERIAUX" userId="9c5c5508-a7dc-4b9b-82fc-6eb9dc922111" providerId="ADAL" clId="{D670946E-F90F-483F-A36D-7F4106BCC129}" dt="2022-11-28T12:38:48.875" v="97" actId="207"/>
          <ac:spMkLst>
            <pc:docMk/>
            <pc:sldMk cId="2152224845" sldId="287"/>
            <ac:spMk id="41" creationId="{0ECB284E-4263-4EE8-8F24-0C804B6F78E2}"/>
          </ac:spMkLst>
        </pc:spChg>
        <pc:picChg chg="del">
          <ac:chgData name="Clayton FERIAUX" userId="9c5c5508-a7dc-4b9b-82fc-6eb9dc922111" providerId="ADAL" clId="{D670946E-F90F-483F-A36D-7F4106BCC129}" dt="2022-11-28T12:38:22.004" v="86" actId="478"/>
          <ac:picMkLst>
            <pc:docMk/>
            <pc:sldMk cId="2152224845" sldId="287"/>
            <ac:picMk id="4" creationId="{D4EF2C36-EADD-42A9-9775-FAAD2BA6B46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 dirty="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87750" y="5593556"/>
            <a:ext cx="3011525" cy="3740393"/>
          </a:xfrm>
          <a:ln w="12700">
            <a:solidFill>
              <a:srgbClr val="38B5B8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38B5B8"/>
                </a:solidFill>
                <a:latin typeface="Roboto"/>
                <a:ea typeface="Roboto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5 - “WORK PERMITS”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17298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Rule 5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38B5B8"/>
          </a:solidFill>
          <a:ln w="19050">
            <a:solidFill>
              <a:srgbClr val="38B5B8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5.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2700">
            <a:solidFill>
              <a:srgbClr val="38B5B8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5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38B5B8"/>
          </a:solidFill>
          <a:ln w="19050">
            <a:solidFill>
              <a:srgbClr val="38B5B8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38B5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5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38B5B8"/>
          </a:solidFill>
          <a:ln w="19050">
            <a:solidFill>
              <a:srgbClr val="38B5B8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705191A-6D5A-4A1E-A5DC-701CEA443B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6710" y="5163915"/>
            <a:ext cx="2965391" cy="417603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38B5B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38B5B8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38B5B8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38B5B8"/>
                </a:solidFill>
                <a:latin typeface="Roboto"/>
                <a:ea typeface="Roboto"/>
              </a:rPr>
              <a:t>– GR 5 </a:t>
            </a:r>
            <a:endParaRPr lang="en-US" sz="1800" dirty="0">
              <a:solidFill>
                <a:srgbClr val="38B5B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38B5B8"/>
          </a:solidFill>
          <a:ln>
            <a:solidFill>
              <a:srgbClr val="38B5B8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5 deployment kit.</a:t>
            </a:r>
          </a:p>
          <a:p>
            <a:pPr marL="171450" lvl="2" indent="-1714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38B5B8"/>
                </a:solidFill>
                <a:latin typeface="Roboto"/>
                <a:ea typeface="Roboto"/>
              </a:rPr>
              <a:t>Present the GR 5 deployment kit...</a:t>
            </a:r>
          </a:p>
          <a:p>
            <a:pPr marL="358775" lvl="1" indent="-825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38B5B8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38B5B8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38B5B8"/>
          </a:solidFill>
          <a:ln>
            <a:solidFill>
              <a:srgbClr val="38B5B8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38B5B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38B5B8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38B5B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38B5B8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38B5B8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38B5B8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38B5B8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38B5B8"/>
          </a:solidFill>
          <a:ln>
            <a:solidFill>
              <a:srgbClr val="38B5B8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38B5B8"/>
            </a:solidFill>
            <a:ln>
              <a:solidFill>
                <a:srgbClr val="38B5B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49251" y="3341001"/>
            <a:ext cx="2978124" cy="1384536"/>
          </a:xfrm>
          <a:prstGeom prst="rect">
            <a:avLst/>
          </a:prstGeom>
          <a:noFill/>
          <a:ln>
            <a:solidFill>
              <a:srgbClr val="38B5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5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38B5B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38B5B8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38B5B8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5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38B5B8"/>
          </a:solidFill>
          <a:ln>
            <a:solidFill>
              <a:srgbClr val="38B5B8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38B5B8"/>
          </a:solidFill>
          <a:ln>
            <a:solidFill>
              <a:srgbClr val="38B5B8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5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rgbClr val="38B5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0F226DF-F002-476F-A2C1-F7E8D25F5B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2781" y="1066800"/>
            <a:ext cx="4671918" cy="264941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048809" y="1634810"/>
            <a:ext cx="4126451" cy="307777"/>
          </a:xfrm>
          <a:prstGeom prst="rect">
            <a:avLst/>
          </a:prstGeom>
          <a:ln>
            <a:solidFill>
              <a:srgbClr val="38B5B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5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38B5B8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 err="1">
                <a:hlinkClick r:id="rId9"/>
              </a:rPr>
              <a:t>Safety</a:t>
            </a:r>
            <a:r>
              <a:rPr lang="fr-FR" sz="1400" dirty="0">
                <a:hlinkClick r:id="rId9"/>
              </a:rPr>
              <a:t>+ </a:t>
            </a:r>
            <a:r>
              <a:rPr lang="fr-FR" sz="1400" dirty="0" err="1">
                <a:hlinkClick r:id="rId9"/>
              </a:rPr>
              <a:t>access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38B5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5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38B5B8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38B5B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2" y="1594190"/>
            <a:ext cx="2185548" cy="2739210"/>
          </a:xfrm>
          <a:prstGeom prst="rect">
            <a:avLst/>
          </a:prstGeom>
          <a:noFill/>
          <a:ln w="12700">
            <a:solidFill>
              <a:srgbClr val="38B5B8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0" y="5975653"/>
            <a:ext cx="2204599" cy="3370163"/>
          </a:xfrm>
          <a:prstGeom prst="rect">
            <a:avLst/>
          </a:prstGeom>
          <a:noFill/>
          <a:ln w="12700">
            <a:solidFill>
              <a:srgbClr val="38B5B8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38B5B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38B5B8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8B5B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38B5B8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4CE168-7741-4033-BA05-7C67B7235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93f7d12-03ed-48c2-84fb-322e67083590"/>
    <ds:schemaRef ds:uri="c7df1beb-9555-4a34-a0bb-bc4222cc81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1214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5 - “WORK PERMITS”</vt:lpstr>
      <vt:lpstr>deployment workshop guide – GR 5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2</cp:revision>
  <cp:lastPrinted>2021-02-17T08:07:55Z</cp:lastPrinted>
  <dcterms:created xsi:type="dcterms:W3CDTF">2019-03-06T16:25:49Z</dcterms:created>
  <dcterms:modified xsi:type="dcterms:W3CDTF">2022-11-30T13:29:17Z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