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3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83" r:id="rId5"/>
    <p:sldMasterId id="2147483698" r:id="rId6"/>
    <p:sldMasterId id="2147483713" r:id="rId7"/>
  </p:sldMasterIdLst>
  <p:notesMasterIdLst>
    <p:notesMasterId r:id="rId12"/>
  </p:notesMasterIdLst>
  <p:handoutMasterIdLst>
    <p:handoutMasterId r:id="rId13"/>
  </p:handoutMasterIdLst>
  <p:sldIdLst>
    <p:sldId id="2147470605" r:id="rId8"/>
    <p:sldId id="2147470537" r:id="rId9"/>
    <p:sldId id="2147470527" r:id="rId10"/>
    <p:sldId id="2147470503" r:id="rId11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0E76606-AA15-687A-24E3-18C810733FB2}" name="Isabelle CANAZZI" initials="IC" userId="S::isabelle.canazzi@totalenergies.com::64254555-de53-474c-86b5-c9287ddefd55" providerId="AD"/>
  <p188:author id="{561B161A-F817-4F22-EBC2-DF6B70EF1625}" name="Fabien LEBAS" initials="FL" userId="S::fabien-albert.lebas@totalenergies.com::b99579b5-77bf-49af-88b4-47e52255f71a" providerId="AD"/>
  <p188:author id="{33F40224-F692-CCCB-2D0C-F3BA76D84528}" name="Claire MAIRET" initials="CM" userId="S::claire.mairet@totalenergies.com::b91d9db2-e41b-4c98-9525-27312980cc2f" providerId="AD"/>
  <p188:author id="{7B3AEBA5-569F-447B-4D3A-A2A1CBD4975B}" name="Marie Hericher" initials="" userId="S::marie.hericher@agence-ikigai.fr::8beda1cd-0b5d-4f21-8133-49c124102e10" providerId="AD"/>
  <p188:author id="{D19AB6B8-8AF7-F341-7821-8FC7AC6968E8}" name="Cyril DE-COATPONT" initials="CD" userId="S::cyril.de-coatpont@totalenergies.com::8e2a7a85-c243-49c2-bdd5-9a8a2591b005" providerId="AD"/>
  <p188:author id="{56A37AC5-7ACB-6EFD-C4F2-CA8255E23F3B}" name="Ronan PENSEC" initials="RP" userId="S::ronan.pensec@totalenergies.com::c742cb3f-be64-4e9d-be2e-c6242621163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19CEB"/>
    <a:srgbClr val="415968"/>
    <a:srgbClr val="BFD630"/>
    <a:srgbClr val="005B90"/>
    <a:srgbClr val="800D6F"/>
    <a:srgbClr val="FF972F"/>
    <a:srgbClr val="5797FF"/>
    <a:srgbClr val="2582FF"/>
    <a:srgbClr val="0043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handoutMaster" Target="handoutMasters/handoutMaster1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C614CAE6-BFFC-44D9-B589-0D037404D96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608E2BC-021C-40B7-90F3-4B68AD2B718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C2EC88-F953-4BD6-A688-3279E9A6E67A}" type="datetimeFigureOut">
              <a:rPr lang="fr-FR" smtClean="0"/>
              <a:t>26/03/2024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5F619B7-E80F-4357-A079-8385235264F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027D7F4-CEC4-4BC4-A31D-0DEAAFB9863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B5B5C3-2E1E-4008-9B77-C67FFE77BE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60422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49E9D-AF7B-45D0-B389-3AE92F6B3F8A}" type="datetimeFigureOut">
              <a:rPr lang="fr-FR" smtClean="0"/>
              <a:t>26/03/2024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DE3DE-59D0-436E-9643-2C33BA4042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1461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88000" indent="-144000" algn="l" defTabSz="914400" rtl="0" eaLnBrk="1" latinLnBrk="0" hangingPunct="1">
      <a:buFont typeface="Arial" panose="020B0604020202020204" pitchFamily="34" charset="0"/>
      <a:buChar char="-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432000" indent="-1440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576000" indent="-144000" algn="l" defTabSz="914400" rtl="0" eaLnBrk="1" latinLnBrk="0" hangingPunct="1">
      <a:buFont typeface="Arial" panose="020B0604020202020204" pitchFamily="34" charset="0"/>
      <a:buChar char="-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9177BB-C340-43F6-9F80-E5555816628B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4A7D9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4A7D9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3991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9177BB-C340-43F6-9F80-E5555816628B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4A7D9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4A7D9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37009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9177BB-C340-43F6-9F80-E5555816628B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4A7D9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4A7D9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0720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ption N°1 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>
            <a:extLst>
              <a:ext uri="{FF2B5EF4-FFF2-40B4-BE49-F238E27FC236}">
                <a16:creationId xmlns:a16="http://schemas.microsoft.com/office/drawing/2014/main" id="{40DC9AC8-422B-445F-B045-79F986D08E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  <a:ln>
            <a:noFill/>
          </a:ln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50C5EE01-F973-4120-91B8-34CAA765DB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4400" y="2288392"/>
            <a:ext cx="8640000" cy="2160000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320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0AEA671-FC71-4FFA-B81F-CABE73D6E4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4400" y="4520416"/>
            <a:ext cx="8640000" cy="468000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7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3458929-8E1A-4632-B75F-4975DF8FBB0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4400" y="5084504"/>
            <a:ext cx="8640000" cy="720000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08000" indent="0">
              <a:buNone/>
              <a:defRPr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pic>
        <p:nvPicPr>
          <p:cNvPr id="7" name="Image 6" descr="Une image contenant Graphique, Police, graphisme, logo&#10;&#10;Description générée automatiquement">
            <a:extLst>
              <a:ext uri="{FF2B5EF4-FFF2-40B4-BE49-F238E27FC236}">
                <a16:creationId xmlns:a16="http://schemas.microsoft.com/office/drawing/2014/main" id="{B834E2AE-D594-5119-CE3A-A40643B0F92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20308" y="5399442"/>
            <a:ext cx="1285391" cy="1274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3975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iffres Cl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6684C25F-7F00-41C3-A7CD-0A38D6BB6A4B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469879" y="1501200"/>
            <a:ext cx="1980000" cy="1188000"/>
          </a:xfrm>
        </p:spPr>
        <p:txBody>
          <a:bodyPr anchor="ctr">
            <a:noAutofit/>
          </a:bodyPr>
          <a:lstStyle>
            <a:lvl1pPr marL="0" indent="0">
              <a:buNone/>
              <a:defRPr sz="81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NN</a:t>
            </a:r>
          </a:p>
        </p:txBody>
      </p:sp>
      <p:sp>
        <p:nvSpPr>
          <p:cNvPr id="15" name="Espace réservé du texte 10">
            <a:extLst>
              <a:ext uri="{FF2B5EF4-FFF2-40B4-BE49-F238E27FC236}">
                <a16:creationId xmlns:a16="http://schemas.microsoft.com/office/drawing/2014/main" id="{FFEA4E96-A4C5-404E-84EB-0DA2FDAD3E4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240699" y="1501200"/>
            <a:ext cx="8497179" cy="1188000"/>
          </a:xfrm>
        </p:spPr>
        <p:txBody>
          <a:bodyPr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180000" indent="-1800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431124CF-D305-4637-B02D-7916DC400940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469879" y="2656800"/>
            <a:ext cx="1980000" cy="1188000"/>
          </a:xfrm>
        </p:spPr>
        <p:txBody>
          <a:bodyPr anchor="ctr">
            <a:noAutofit/>
          </a:bodyPr>
          <a:lstStyle>
            <a:lvl1pPr marL="0" indent="0">
              <a:buNone/>
              <a:defRPr sz="8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NN</a:t>
            </a:r>
          </a:p>
        </p:txBody>
      </p:sp>
      <p:sp>
        <p:nvSpPr>
          <p:cNvPr id="17" name="Espace réservé du texte 10">
            <a:extLst>
              <a:ext uri="{FF2B5EF4-FFF2-40B4-BE49-F238E27FC236}">
                <a16:creationId xmlns:a16="http://schemas.microsoft.com/office/drawing/2014/main" id="{F7F54A8A-B912-4DCA-A7A6-D2FE7A31E0B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240699" y="2656800"/>
            <a:ext cx="8497179" cy="1188000"/>
          </a:xfrm>
        </p:spPr>
        <p:txBody>
          <a:bodyPr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180000" indent="-1800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0F9ED843-C44A-45CC-9B1D-C837E4DDC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18" name="Espace réservé du texte 2">
            <a:extLst>
              <a:ext uri="{FF2B5EF4-FFF2-40B4-BE49-F238E27FC236}">
                <a16:creationId xmlns:a16="http://schemas.microsoft.com/office/drawing/2014/main" id="{322CE313-0A26-4E99-9C93-6C3FC888A8DE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469879" y="3812400"/>
            <a:ext cx="1980000" cy="1188000"/>
          </a:xfrm>
        </p:spPr>
        <p:txBody>
          <a:bodyPr anchor="ctr">
            <a:noAutofit/>
          </a:bodyPr>
          <a:lstStyle>
            <a:lvl1pPr marL="0" indent="0">
              <a:buNone/>
              <a:defRPr sz="8100" b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NN</a:t>
            </a:r>
          </a:p>
        </p:txBody>
      </p:sp>
      <p:sp>
        <p:nvSpPr>
          <p:cNvPr id="19" name="Espace réservé du texte 10">
            <a:extLst>
              <a:ext uri="{FF2B5EF4-FFF2-40B4-BE49-F238E27FC236}">
                <a16:creationId xmlns:a16="http://schemas.microsoft.com/office/drawing/2014/main" id="{EB31187B-F91F-44EB-9CB5-1BF3730F762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240699" y="3812400"/>
            <a:ext cx="8497179" cy="1188000"/>
          </a:xfrm>
        </p:spPr>
        <p:txBody>
          <a:bodyPr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180000" indent="-1800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31" name="Espace réservé du texte 21">
            <a:extLst>
              <a:ext uri="{FF2B5EF4-FFF2-40B4-BE49-F238E27FC236}">
                <a16:creationId xmlns:a16="http://schemas.microsoft.com/office/drawing/2014/main" id="{6FD92059-A22C-433B-8494-343CBC88ADC5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601913" y="1809450"/>
            <a:ext cx="324867" cy="571500"/>
          </a:xfrm>
          <a:custGeom>
            <a:avLst/>
            <a:gdLst>
              <a:gd name="connsiteX0" fmla="*/ 58341 w 388938"/>
              <a:gd name="connsiteY0" fmla="*/ 0 h 684213"/>
              <a:gd name="connsiteX1" fmla="*/ 377270 w 388938"/>
              <a:gd name="connsiteY1" fmla="*/ 313438 h 684213"/>
              <a:gd name="connsiteX2" fmla="*/ 388938 w 388938"/>
              <a:gd name="connsiteY2" fmla="*/ 344018 h 684213"/>
              <a:gd name="connsiteX3" fmla="*/ 377270 w 388938"/>
              <a:gd name="connsiteY3" fmla="*/ 370775 h 684213"/>
              <a:gd name="connsiteX4" fmla="*/ 58341 w 388938"/>
              <a:gd name="connsiteY4" fmla="*/ 684213 h 684213"/>
              <a:gd name="connsiteX5" fmla="*/ 0 w 388938"/>
              <a:gd name="connsiteY5" fmla="*/ 626877 h 684213"/>
              <a:gd name="connsiteX6" fmla="*/ 287814 w 388938"/>
              <a:gd name="connsiteY6" fmla="*/ 344018 h 684213"/>
              <a:gd name="connsiteX7" fmla="*/ 0 w 388938"/>
              <a:gd name="connsiteY7" fmla="*/ 57336 h 684213"/>
              <a:gd name="connsiteX8" fmla="*/ 58341 w 388938"/>
              <a:gd name="connsiteY8" fmla="*/ 0 h 684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8938" h="684213">
                <a:moveTo>
                  <a:pt x="58341" y="0"/>
                </a:moveTo>
                <a:cubicBezTo>
                  <a:pt x="377270" y="313438"/>
                  <a:pt x="377270" y="313438"/>
                  <a:pt x="377270" y="313438"/>
                </a:cubicBezTo>
                <a:cubicBezTo>
                  <a:pt x="385049" y="321083"/>
                  <a:pt x="388938" y="332550"/>
                  <a:pt x="388938" y="344018"/>
                </a:cubicBezTo>
                <a:cubicBezTo>
                  <a:pt x="388938" y="351663"/>
                  <a:pt x="385049" y="363130"/>
                  <a:pt x="377270" y="370775"/>
                </a:cubicBezTo>
                <a:lnTo>
                  <a:pt x="58341" y="684213"/>
                </a:lnTo>
                <a:cubicBezTo>
                  <a:pt x="0" y="626877"/>
                  <a:pt x="0" y="626877"/>
                  <a:pt x="0" y="626877"/>
                </a:cubicBezTo>
                <a:cubicBezTo>
                  <a:pt x="287814" y="344018"/>
                  <a:pt x="287814" y="344018"/>
                  <a:pt x="287814" y="344018"/>
                </a:cubicBezTo>
                <a:cubicBezTo>
                  <a:pt x="0" y="57336"/>
                  <a:pt x="0" y="57336"/>
                  <a:pt x="0" y="57336"/>
                </a:cubicBezTo>
                <a:cubicBezTo>
                  <a:pt x="58341" y="0"/>
                  <a:pt x="58341" y="0"/>
                  <a:pt x="58341" y="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>
            <a:noAutofit/>
          </a:bodyPr>
          <a:lstStyle>
            <a:lvl1pPr marL="0" indent="0">
              <a:buNone/>
              <a:defRPr sz="1800" b="1"/>
            </a:lvl1pPr>
            <a:lvl2pPr marL="126000" indent="144463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/>
            </a:lvl2pPr>
          </a:lstStyle>
          <a:p>
            <a:pPr lvl="0"/>
            <a:r>
              <a:rPr lang="fr-FR"/>
              <a:t> </a:t>
            </a: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2487A579-BB10-4B9C-8037-89848E4EB31C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601913" y="2965050"/>
            <a:ext cx="324867" cy="571500"/>
          </a:xfrm>
          <a:custGeom>
            <a:avLst/>
            <a:gdLst>
              <a:gd name="connsiteX0" fmla="*/ 58341 w 388938"/>
              <a:gd name="connsiteY0" fmla="*/ 0 h 684213"/>
              <a:gd name="connsiteX1" fmla="*/ 377270 w 388938"/>
              <a:gd name="connsiteY1" fmla="*/ 313438 h 684213"/>
              <a:gd name="connsiteX2" fmla="*/ 388938 w 388938"/>
              <a:gd name="connsiteY2" fmla="*/ 344018 h 684213"/>
              <a:gd name="connsiteX3" fmla="*/ 377270 w 388938"/>
              <a:gd name="connsiteY3" fmla="*/ 370775 h 684213"/>
              <a:gd name="connsiteX4" fmla="*/ 58341 w 388938"/>
              <a:gd name="connsiteY4" fmla="*/ 684213 h 684213"/>
              <a:gd name="connsiteX5" fmla="*/ 0 w 388938"/>
              <a:gd name="connsiteY5" fmla="*/ 626877 h 684213"/>
              <a:gd name="connsiteX6" fmla="*/ 287814 w 388938"/>
              <a:gd name="connsiteY6" fmla="*/ 344018 h 684213"/>
              <a:gd name="connsiteX7" fmla="*/ 0 w 388938"/>
              <a:gd name="connsiteY7" fmla="*/ 57336 h 684213"/>
              <a:gd name="connsiteX8" fmla="*/ 58341 w 388938"/>
              <a:gd name="connsiteY8" fmla="*/ 0 h 684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8938" h="684213">
                <a:moveTo>
                  <a:pt x="58341" y="0"/>
                </a:moveTo>
                <a:cubicBezTo>
                  <a:pt x="377270" y="313438"/>
                  <a:pt x="377270" y="313438"/>
                  <a:pt x="377270" y="313438"/>
                </a:cubicBezTo>
                <a:cubicBezTo>
                  <a:pt x="385049" y="321083"/>
                  <a:pt x="388938" y="332550"/>
                  <a:pt x="388938" y="344018"/>
                </a:cubicBezTo>
                <a:cubicBezTo>
                  <a:pt x="388938" y="351663"/>
                  <a:pt x="385049" y="363130"/>
                  <a:pt x="377270" y="370775"/>
                </a:cubicBezTo>
                <a:lnTo>
                  <a:pt x="58341" y="684213"/>
                </a:lnTo>
                <a:cubicBezTo>
                  <a:pt x="0" y="626877"/>
                  <a:pt x="0" y="626877"/>
                  <a:pt x="0" y="626877"/>
                </a:cubicBezTo>
                <a:cubicBezTo>
                  <a:pt x="287814" y="344018"/>
                  <a:pt x="287814" y="344018"/>
                  <a:pt x="287814" y="344018"/>
                </a:cubicBezTo>
                <a:cubicBezTo>
                  <a:pt x="0" y="57336"/>
                  <a:pt x="0" y="57336"/>
                  <a:pt x="0" y="57336"/>
                </a:cubicBezTo>
                <a:cubicBezTo>
                  <a:pt x="58341" y="0"/>
                  <a:pt x="58341" y="0"/>
                  <a:pt x="58341" y="0"/>
                </a:cubicBezTo>
                <a:close/>
              </a:path>
            </a:pathLst>
          </a:custGeom>
          <a:solidFill>
            <a:schemeClr val="accent2"/>
          </a:solidFill>
        </p:spPr>
        <p:txBody>
          <a:bodyPr wrap="square">
            <a:noAutofit/>
          </a:bodyPr>
          <a:lstStyle>
            <a:lvl1pPr marL="0" indent="0">
              <a:buNone/>
              <a:defRPr sz="1800" b="1"/>
            </a:lvl1pPr>
            <a:lvl2pPr marL="126000" indent="144463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/>
            </a:lvl2pPr>
          </a:lstStyle>
          <a:p>
            <a:pPr lvl="0"/>
            <a:r>
              <a:rPr lang="fr-FR"/>
              <a:t> 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C0B0C0AB-7256-484A-8EF0-3BC6851D748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601913" y="4120650"/>
            <a:ext cx="324867" cy="571500"/>
          </a:xfrm>
          <a:custGeom>
            <a:avLst/>
            <a:gdLst>
              <a:gd name="connsiteX0" fmla="*/ 58341 w 388938"/>
              <a:gd name="connsiteY0" fmla="*/ 0 h 684213"/>
              <a:gd name="connsiteX1" fmla="*/ 377270 w 388938"/>
              <a:gd name="connsiteY1" fmla="*/ 313438 h 684213"/>
              <a:gd name="connsiteX2" fmla="*/ 388938 w 388938"/>
              <a:gd name="connsiteY2" fmla="*/ 344018 h 684213"/>
              <a:gd name="connsiteX3" fmla="*/ 377270 w 388938"/>
              <a:gd name="connsiteY3" fmla="*/ 370775 h 684213"/>
              <a:gd name="connsiteX4" fmla="*/ 58341 w 388938"/>
              <a:gd name="connsiteY4" fmla="*/ 684213 h 684213"/>
              <a:gd name="connsiteX5" fmla="*/ 0 w 388938"/>
              <a:gd name="connsiteY5" fmla="*/ 626877 h 684213"/>
              <a:gd name="connsiteX6" fmla="*/ 287814 w 388938"/>
              <a:gd name="connsiteY6" fmla="*/ 344018 h 684213"/>
              <a:gd name="connsiteX7" fmla="*/ 0 w 388938"/>
              <a:gd name="connsiteY7" fmla="*/ 57336 h 684213"/>
              <a:gd name="connsiteX8" fmla="*/ 58341 w 388938"/>
              <a:gd name="connsiteY8" fmla="*/ 0 h 684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8938" h="684213">
                <a:moveTo>
                  <a:pt x="58341" y="0"/>
                </a:moveTo>
                <a:cubicBezTo>
                  <a:pt x="377270" y="313438"/>
                  <a:pt x="377270" y="313438"/>
                  <a:pt x="377270" y="313438"/>
                </a:cubicBezTo>
                <a:cubicBezTo>
                  <a:pt x="385049" y="321083"/>
                  <a:pt x="388938" y="332550"/>
                  <a:pt x="388938" y="344018"/>
                </a:cubicBezTo>
                <a:cubicBezTo>
                  <a:pt x="388938" y="351663"/>
                  <a:pt x="385049" y="363130"/>
                  <a:pt x="377270" y="370775"/>
                </a:cubicBezTo>
                <a:lnTo>
                  <a:pt x="58341" y="684213"/>
                </a:lnTo>
                <a:cubicBezTo>
                  <a:pt x="0" y="626877"/>
                  <a:pt x="0" y="626877"/>
                  <a:pt x="0" y="626877"/>
                </a:cubicBezTo>
                <a:cubicBezTo>
                  <a:pt x="287814" y="344018"/>
                  <a:pt x="287814" y="344018"/>
                  <a:pt x="287814" y="344018"/>
                </a:cubicBezTo>
                <a:cubicBezTo>
                  <a:pt x="0" y="57336"/>
                  <a:pt x="0" y="57336"/>
                  <a:pt x="0" y="57336"/>
                </a:cubicBezTo>
                <a:cubicBezTo>
                  <a:pt x="58341" y="0"/>
                  <a:pt x="58341" y="0"/>
                  <a:pt x="58341" y="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>
            <a:noAutofit/>
          </a:bodyPr>
          <a:lstStyle>
            <a:lvl1pPr marL="0" indent="0">
              <a:buNone/>
              <a:defRPr sz="1800" b="1"/>
            </a:lvl1pPr>
            <a:lvl2pPr marL="126000" indent="144463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/>
            </a:lvl2pPr>
          </a:lstStyle>
          <a:p>
            <a:pPr lvl="0"/>
            <a:r>
              <a:rPr lang="fr-FR"/>
              <a:t> 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5997647-8494-4CC4-948F-29A8D49CBCEB}"/>
              </a:ext>
            </a:extLst>
          </p:cNvPr>
          <p:cNvSpPr>
            <a:spLocks noGrp="1"/>
          </p:cNvSpPr>
          <p:nvPr>
            <p:ph type="dt" sz="half" idx="3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2B4AC02-49D4-4738-A9B4-B3DA90016A7F}"/>
              </a:ext>
            </a:extLst>
          </p:cNvPr>
          <p:cNvSpPr>
            <a:spLocks noGrp="1"/>
          </p:cNvSpPr>
          <p:nvPr>
            <p:ph type="ftr" sz="quarter" idx="3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Date - Footer of the presentation</a:t>
            </a:r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8EE574D-092E-4259-81EB-81EA91E97CDA}"/>
              </a:ext>
            </a:extLst>
          </p:cNvPr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5988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41BBE8-1E54-415C-B10D-F6342B80F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E830942-5133-4F54-8414-98EC08DAA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03D30D6-5712-44A8-87A9-67750D407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Date - Footer of the presentation</a:t>
            </a:r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72F511C-AE30-47A8-8C9B-F0B33753C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61563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B47C71-F46D-4EA0-AF6A-4962453CD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0495B091-68ED-45A4-957C-92BBA7548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Date - Footer of the presentation</a:t>
            </a:r>
            <a:endParaRPr lang="fr-FR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A4361BE1-6536-48FB-BC11-166BC54BD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38740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ne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34B7DA-FA75-4149-8676-64791F4D6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742" y="2845977"/>
            <a:ext cx="11160000" cy="1440000"/>
          </a:xfrm>
        </p:spPr>
        <p:txBody>
          <a:bodyPr anchor="t">
            <a:noAutofit/>
          </a:bodyPr>
          <a:lstStyle>
            <a:lvl1pPr>
              <a:lnSpc>
                <a:spcPct val="90000"/>
              </a:lnSpc>
              <a:defRPr sz="500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9E24192-EBCA-4782-93A3-6134ECDB2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627768F-E755-49AE-BDD4-F22B941EE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Date - Footer of the presentation</a:t>
            </a:r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79213C8-C608-4F8F-B3E7-6893ECEEC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39469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Mer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9FB4134C-1D6E-45C5-A0CB-6875E698A7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9A50C95A-056C-429F-A1B6-8B1CDC140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6000" y="2845977"/>
            <a:ext cx="7560000" cy="828000"/>
          </a:xfrm>
        </p:spPr>
        <p:txBody>
          <a:bodyPr anchor="t">
            <a:noAutofit/>
          </a:bodyPr>
          <a:lstStyle>
            <a:lvl1pPr algn="ctr">
              <a:defRPr sz="4300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6328042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C292072E-287F-4875-8FDB-C22CF04365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0DE2FB5-2CE4-44D5-9167-5E9A54E4AAB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noProof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9ED68ED-4BAB-426E-AC8B-79F072DDCF3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Date - Footer of the presentation</a:t>
            </a:r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18ECF392-ABEC-45C0-9399-5BB17B364A4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en-US" noProof="0" smtClean="0"/>
              <a:pPr/>
              <a:t>‹N°›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3551373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ption N°1 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>
            <a:extLst>
              <a:ext uri="{FF2B5EF4-FFF2-40B4-BE49-F238E27FC236}">
                <a16:creationId xmlns:a16="http://schemas.microsoft.com/office/drawing/2014/main" id="{40DC9AC8-422B-445F-B045-79F986D08E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  <a:ln>
            <a:noFill/>
          </a:ln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50C5EE01-F973-4120-91B8-34CAA765DB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4400" y="2288392"/>
            <a:ext cx="8640000" cy="2160000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320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0AEA671-FC71-4FFA-B81F-CABE73D6E4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4400" y="4520416"/>
            <a:ext cx="8640000" cy="468000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7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3458929-8E1A-4632-B75F-4975DF8FBB0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4400" y="5084504"/>
            <a:ext cx="8640000" cy="720000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08000" indent="0">
              <a:buNone/>
              <a:defRPr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9001836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ption N°2 Couverture avec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2">
            <a:extLst>
              <a:ext uri="{FF2B5EF4-FFF2-40B4-BE49-F238E27FC236}">
                <a16:creationId xmlns:a16="http://schemas.microsoft.com/office/drawing/2014/main" id="{3161ED2A-2241-4A52-8E2E-B973EB0C4E44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0" y="1"/>
            <a:ext cx="6093760" cy="6857999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DAAE4607-2A2E-45AF-81C6-9691F876AD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50C5EE01-F973-4120-91B8-34CAA765DB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1200" y="2469600"/>
            <a:ext cx="5400000" cy="1980000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320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0AEA671-FC71-4FFA-B81F-CABE73D6E4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61200" y="4521600"/>
            <a:ext cx="5400000" cy="828000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7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8" name="Espace réservé du texte 4">
            <a:extLst>
              <a:ext uri="{FF2B5EF4-FFF2-40B4-BE49-F238E27FC236}">
                <a16:creationId xmlns:a16="http://schemas.microsoft.com/office/drawing/2014/main" id="{BF23DB5D-4428-47C6-AAAD-CF435EDAD1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361200" y="5446800"/>
            <a:ext cx="5400000" cy="720000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08000" indent="0">
              <a:buNone/>
              <a:defRPr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7397151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4BCD4C5B-CD44-4B48-93FD-F44EED8D1EF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8934B7DA-FA75-4149-8676-64791F4D66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4400" y="1987200"/>
            <a:ext cx="5400000" cy="720000"/>
          </a:xfrm>
        </p:spPr>
        <p:txBody>
          <a:bodyPr>
            <a:noAutofit/>
          </a:bodyPr>
          <a:lstStyle>
            <a:lvl1pPr>
              <a:defRPr sz="420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titre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476F1D12-C6FB-4ED9-B1EA-2AF1415447D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464400" y="2876400"/>
            <a:ext cx="5400000" cy="3240000"/>
          </a:xfrm>
        </p:spPr>
        <p:txBody>
          <a:bodyPr>
            <a:noAutofit/>
          </a:bodyPr>
          <a:lstStyle>
            <a:lvl1pPr marL="432000" indent="-432000">
              <a:spcBef>
                <a:spcPts val="600"/>
              </a:spcBef>
              <a:buFont typeface="+mj-lt"/>
              <a:buAutoNum type="arabicPeriod"/>
              <a:defRPr sz="200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5307213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tion N°1 Ouverture de 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34B7DA-FA75-4149-8676-64791F4D6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742" y="3430800"/>
            <a:ext cx="11160000" cy="1152000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390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BF3A9F-5739-4B40-A377-C403E92DB70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89741" y="4662000"/>
            <a:ext cx="11160000" cy="504000"/>
          </a:xfr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8C7A5F77-9A92-46CF-AF0E-296CA94F05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9742" y="1490400"/>
            <a:ext cx="3960000" cy="1872000"/>
          </a:xfrm>
        </p:spPr>
        <p:txBody>
          <a:bodyPr>
            <a:noAutofit/>
          </a:bodyPr>
          <a:lstStyle>
            <a:lvl1pPr marL="0" indent="0">
              <a:buNone/>
              <a:defRPr sz="13500">
                <a:solidFill>
                  <a:schemeClr val="tx2"/>
                </a:solidFill>
              </a:defRPr>
            </a:lvl1pPr>
          </a:lstStyle>
          <a:p>
            <a:pPr lvl="0"/>
            <a:r>
              <a:rPr lang="fr-FR"/>
              <a:t>NN.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4489D0-046B-4DA8-828E-D1EDDC72FA8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7B8392-9F0D-47B8-8F1D-D057C53A97D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Date - Footer of the presentation</a:t>
            </a: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4EDA01-DE85-4E9D-A6E0-28AA131E783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9481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ption N°2 Couverture avec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2">
            <a:extLst>
              <a:ext uri="{FF2B5EF4-FFF2-40B4-BE49-F238E27FC236}">
                <a16:creationId xmlns:a16="http://schemas.microsoft.com/office/drawing/2014/main" id="{3161ED2A-2241-4A52-8E2E-B973EB0C4E44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0" y="1"/>
            <a:ext cx="6093760" cy="6857999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DAAE4607-2A2E-45AF-81C6-9691F876AD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50C5EE01-F973-4120-91B8-34CAA765DB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1200" y="2469600"/>
            <a:ext cx="5400000" cy="1980000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320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0AEA671-FC71-4FFA-B81F-CABE73D6E4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61200" y="4521600"/>
            <a:ext cx="5400000" cy="828000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7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8" name="Espace réservé du texte 4">
            <a:extLst>
              <a:ext uri="{FF2B5EF4-FFF2-40B4-BE49-F238E27FC236}">
                <a16:creationId xmlns:a16="http://schemas.microsoft.com/office/drawing/2014/main" id="{BF23DB5D-4428-47C6-AAAD-CF435EDAD1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361200" y="5446800"/>
            <a:ext cx="5400000" cy="720000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08000" indent="0">
              <a:buNone/>
              <a:defRPr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pic>
        <p:nvPicPr>
          <p:cNvPr id="7" name="Image 6" descr="Une image contenant Graphique, Police, graphisme, logo&#10;&#10;Description générée automatiquement">
            <a:extLst>
              <a:ext uri="{FF2B5EF4-FFF2-40B4-BE49-F238E27FC236}">
                <a16:creationId xmlns:a16="http://schemas.microsoft.com/office/drawing/2014/main" id="{BC83ED38-32E2-8DDC-C963-83D6CE7CC7F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20308" y="5399442"/>
            <a:ext cx="1285391" cy="1274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5750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tion N°2 Ouverture de chapitre avec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  2">
            <a:extLst>
              <a:ext uri="{FF2B5EF4-FFF2-40B4-BE49-F238E27FC236}">
                <a16:creationId xmlns:a16="http://schemas.microsoft.com/office/drawing/2014/main" id="{DEC6A7FF-A1FA-4490-9CC7-51078FF84353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0" y="1"/>
            <a:ext cx="6093760" cy="6857999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934B7DA-FA75-4149-8676-64791F4D6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1200" y="3430800"/>
            <a:ext cx="5400000" cy="1152000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390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BF3A9F-5739-4B40-A377-C403E92DB70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361200" y="4662000"/>
            <a:ext cx="5400000" cy="900000"/>
          </a:xfr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8C7A5F77-9A92-46CF-AF0E-296CA94F05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61200" y="1490400"/>
            <a:ext cx="5400000" cy="1872000"/>
          </a:xfrm>
        </p:spPr>
        <p:txBody>
          <a:bodyPr>
            <a:noAutofit/>
          </a:bodyPr>
          <a:lstStyle>
            <a:lvl1pPr marL="0" indent="0">
              <a:buNone/>
              <a:defRPr sz="13500">
                <a:solidFill>
                  <a:schemeClr val="tx2"/>
                </a:solidFill>
              </a:defRPr>
            </a:lvl1pPr>
          </a:lstStyle>
          <a:p>
            <a:pPr lvl="0"/>
            <a:r>
              <a:rPr lang="fr-FR"/>
              <a:t>NN.</a:t>
            </a:r>
          </a:p>
        </p:txBody>
      </p:sp>
      <p:sp>
        <p:nvSpPr>
          <p:cNvPr id="16" name="Espace réservé du texte 8">
            <a:extLst>
              <a:ext uri="{FF2B5EF4-FFF2-40B4-BE49-F238E27FC236}">
                <a16:creationId xmlns:a16="http://schemas.microsoft.com/office/drawing/2014/main" id="{19FE5F0F-1A19-4580-B09D-11BAB259543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25578" y="6523200"/>
            <a:ext cx="10800" cy="100800"/>
          </a:xfrm>
          <a:solidFill>
            <a:schemeClr val="bg1"/>
          </a:solidFill>
        </p:spPr>
        <p:txBody>
          <a:bodyPr lIns="0" tIns="0" rIns="0" bIns="0"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 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F82D43-4E1B-4274-AC55-C533B8C04656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F7AF283-CD1F-4E50-9456-6BD3B772A116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Date - Footer of the presentation</a:t>
            </a: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2A83F9-605B-451F-81C4-4DB3BD64BF25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37475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C292072E-287F-4875-8FDB-C22CF0436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0DE2FB5-2CE4-44D5-9167-5E9A54E4AAB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9ED68ED-4BAB-426E-AC8B-79F072DDCF3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Date - Footer of the presentation</a:t>
            </a:r>
            <a:endParaRPr lang="fr-FR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18ECF392-ABEC-45C0-9399-5BB17B364A4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3D35A4B5-0F10-9DEC-CBB9-ED0558E55DB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71880" y="5592900"/>
            <a:ext cx="1005898" cy="1081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771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avec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pour une image  2">
            <a:extLst>
              <a:ext uri="{FF2B5EF4-FFF2-40B4-BE49-F238E27FC236}">
                <a16:creationId xmlns:a16="http://schemas.microsoft.com/office/drawing/2014/main" id="{3FA18DAD-43C7-439C-AEB4-182FDEF42A93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0" y="1"/>
            <a:ext cx="6093760" cy="6857999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61200" y="1371600"/>
            <a:ext cx="5472000" cy="486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  <p:sp>
        <p:nvSpPr>
          <p:cNvPr id="15" name="Espace réservé du texte 8">
            <a:extLst>
              <a:ext uri="{FF2B5EF4-FFF2-40B4-BE49-F238E27FC236}">
                <a16:creationId xmlns:a16="http://schemas.microsoft.com/office/drawing/2014/main" id="{90C7237F-FD39-40C9-B915-D4BC62A3BEC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5578" y="6523200"/>
            <a:ext cx="10800" cy="100800"/>
          </a:xfrm>
          <a:solidFill>
            <a:schemeClr val="bg1"/>
          </a:solidFill>
        </p:spPr>
        <p:txBody>
          <a:bodyPr lIns="0" tIns="0" rIns="0" bIns="0"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 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A95F48EF-CBAD-4F80-B069-72AECAEC0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1199" y="242844"/>
            <a:ext cx="3960000" cy="1008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45A3821-9C55-4E10-844A-98E6FB07D68C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26B9FA6-E4DB-4B15-BD57-BEC5F537E3AB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Date - Footer of the presentation</a:t>
            </a:r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FE6001F-97CC-4008-B22A-EFA29A13779C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73567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9879" y="3820350"/>
            <a:ext cx="11133952" cy="241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spcBef>
                <a:spcPts val="400"/>
              </a:spcBef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2" name="Espace réservé du tableau 2">
            <a:extLst>
              <a:ext uri="{FF2B5EF4-FFF2-40B4-BE49-F238E27FC236}">
                <a16:creationId xmlns:a16="http://schemas.microsoft.com/office/drawing/2014/main" id="{3EADC01A-12BC-4330-8A1C-A4DCE63F4D5F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589752" y="1372349"/>
            <a:ext cx="11014079" cy="2304000"/>
          </a:xfrm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F7BED8F5-8DF4-41F4-9FBF-3FC3EFF47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4A5DB8F-F9F5-4D34-AD2B-20A401276C3E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F448ABE-6518-42E7-86CB-17EBD972C87A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Date - Footer of the presentation</a:t>
            </a:r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BF92594-638F-42B7-B983-EDCA45116F84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61152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avec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9879" y="1371600"/>
            <a:ext cx="5472000" cy="486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  <p:sp>
        <p:nvSpPr>
          <p:cNvPr id="13" name="Espace réservé du graphique 2">
            <a:extLst>
              <a:ext uri="{FF2B5EF4-FFF2-40B4-BE49-F238E27FC236}">
                <a16:creationId xmlns:a16="http://schemas.microsoft.com/office/drawing/2014/main" id="{36B54297-76AA-4A3B-A34F-53F1E4289CC7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6229879" y="1371600"/>
            <a:ext cx="5508000" cy="4860000"/>
          </a:xfrm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7AE7569B-B080-4146-A11F-1E61AF63D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879" y="242844"/>
            <a:ext cx="9720000" cy="1008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1A8B2399-CA73-45EA-BE18-9A20282E60B2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78D64F63-31B3-46AB-8995-E4EAED1967BD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Date - Footer of the presentation</a:t>
            </a:r>
            <a:endParaRPr lang="fr-FR"/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DB398A68-6D32-4A8D-8EF8-C3BF7CEF61AB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94483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iffres Cl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6684C25F-7F00-41C3-A7CD-0A38D6BB6A4B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469879" y="1501200"/>
            <a:ext cx="1980000" cy="1188000"/>
          </a:xfrm>
        </p:spPr>
        <p:txBody>
          <a:bodyPr anchor="ctr">
            <a:noAutofit/>
          </a:bodyPr>
          <a:lstStyle>
            <a:lvl1pPr marL="0" indent="0">
              <a:buNone/>
              <a:defRPr sz="81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NN</a:t>
            </a:r>
          </a:p>
        </p:txBody>
      </p:sp>
      <p:sp>
        <p:nvSpPr>
          <p:cNvPr id="15" name="Espace réservé du texte 10">
            <a:extLst>
              <a:ext uri="{FF2B5EF4-FFF2-40B4-BE49-F238E27FC236}">
                <a16:creationId xmlns:a16="http://schemas.microsoft.com/office/drawing/2014/main" id="{FFEA4E96-A4C5-404E-84EB-0DA2FDAD3E4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240699" y="1501200"/>
            <a:ext cx="8497179" cy="1188000"/>
          </a:xfrm>
        </p:spPr>
        <p:txBody>
          <a:bodyPr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180000" indent="-1800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431124CF-D305-4637-B02D-7916DC400940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469879" y="2656800"/>
            <a:ext cx="1980000" cy="1188000"/>
          </a:xfrm>
        </p:spPr>
        <p:txBody>
          <a:bodyPr anchor="ctr">
            <a:noAutofit/>
          </a:bodyPr>
          <a:lstStyle>
            <a:lvl1pPr marL="0" indent="0">
              <a:buNone/>
              <a:defRPr sz="8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NN</a:t>
            </a:r>
          </a:p>
        </p:txBody>
      </p:sp>
      <p:sp>
        <p:nvSpPr>
          <p:cNvPr id="17" name="Espace réservé du texte 10">
            <a:extLst>
              <a:ext uri="{FF2B5EF4-FFF2-40B4-BE49-F238E27FC236}">
                <a16:creationId xmlns:a16="http://schemas.microsoft.com/office/drawing/2014/main" id="{F7F54A8A-B912-4DCA-A7A6-D2FE7A31E0B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240699" y="2656800"/>
            <a:ext cx="8497179" cy="1188000"/>
          </a:xfrm>
        </p:spPr>
        <p:txBody>
          <a:bodyPr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180000" indent="-1800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0F9ED843-C44A-45CC-9B1D-C837E4DDC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18" name="Espace réservé du texte 2">
            <a:extLst>
              <a:ext uri="{FF2B5EF4-FFF2-40B4-BE49-F238E27FC236}">
                <a16:creationId xmlns:a16="http://schemas.microsoft.com/office/drawing/2014/main" id="{322CE313-0A26-4E99-9C93-6C3FC888A8DE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469879" y="3812400"/>
            <a:ext cx="1980000" cy="1188000"/>
          </a:xfrm>
        </p:spPr>
        <p:txBody>
          <a:bodyPr anchor="ctr">
            <a:noAutofit/>
          </a:bodyPr>
          <a:lstStyle>
            <a:lvl1pPr marL="0" indent="0">
              <a:buNone/>
              <a:defRPr sz="8100" b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NN</a:t>
            </a:r>
          </a:p>
        </p:txBody>
      </p:sp>
      <p:sp>
        <p:nvSpPr>
          <p:cNvPr id="19" name="Espace réservé du texte 10">
            <a:extLst>
              <a:ext uri="{FF2B5EF4-FFF2-40B4-BE49-F238E27FC236}">
                <a16:creationId xmlns:a16="http://schemas.microsoft.com/office/drawing/2014/main" id="{EB31187B-F91F-44EB-9CB5-1BF3730F762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240699" y="3812400"/>
            <a:ext cx="8497179" cy="1188000"/>
          </a:xfrm>
        </p:spPr>
        <p:txBody>
          <a:bodyPr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180000" indent="-1800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31" name="Espace réservé du texte 21">
            <a:extLst>
              <a:ext uri="{FF2B5EF4-FFF2-40B4-BE49-F238E27FC236}">
                <a16:creationId xmlns:a16="http://schemas.microsoft.com/office/drawing/2014/main" id="{6FD92059-A22C-433B-8494-343CBC88ADC5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601913" y="1809450"/>
            <a:ext cx="324867" cy="571500"/>
          </a:xfrm>
          <a:custGeom>
            <a:avLst/>
            <a:gdLst>
              <a:gd name="connsiteX0" fmla="*/ 58341 w 388938"/>
              <a:gd name="connsiteY0" fmla="*/ 0 h 684213"/>
              <a:gd name="connsiteX1" fmla="*/ 377270 w 388938"/>
              <a:gd name="connsiteY1" fmla="*/ 313438 h 684213"/>
              <a:gd name="connsiteX2" fmla="*/ 388938 w 388938"/>
              <a:gd name="connsiteY2" fmla="*/ 344018 h 684213"/>
              <a:gd name="connsiteX3" fmla="*/ 377270 w 388938"/>
              <a:gd name="connsiteY3" fmla="*/ 370775 h 684213"/>
              <a:gd name="connsiteX4" fmla="*/ 58341 w 388938"/>
              <a:gd name="connsiteY4" fmla="*/ 684213 h 684213"/>
              <a:gd name="connsiteX5" fmla="*/ 0 w 388938"/>
              <a:gd name="connsiteY5" fmla="*/ 626877 h 684213"/>
              <a:gd name="connsiteX6" fmla="*/ 287814 w 388938"/>
              <a:gd name="connsiteY6" fmla="*/ 344018 h 684213"/>
              <a:gd name="connsiteX7" fmla="*/ 0 w 388938"/>
              <a:gd name="connsiteY7" fmla="*/ 57336 h 684213"/>
              <a:gd name="connsiteX8" fmla="*/ 58341 w 388938"/>
              <a:gd name="connsiteY8" fmla="*/ 0 h 684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8938" h="684213">
                <a:moveTo>
                  <a:pt x="58341" y="0"/>
                </a:moveTo>
                <a:cubicBezTo>
                  <a:pt x="377270" y="313438"/>
                  <a:pt x="377270" y="313438"/>
                  <a:pt x="377270" y="313438"/>
                </a:cubicBezTo>
                <a:cubicBezTo>
                  <a:pt x="385049" y="321083"/>
                  <a:pt x="388938" y="332550"/>
                  <a:pt x="388938" y="344018"/>
                </a:cubicBezTo>
                <a:cubicBezTo>
                  <a:pt x="388938" y="351663"/>
                  <a:pt x="385049" y="363130"/>
                  <a:pt x="377270" y="370775"/>
                </a:cubicBezTo>
                <a:lnTo>
                  <a:pt x="58341" y="684213"/>
                </a:lnTo>
                <a:cubicBezTo>
                  <a:pt x="0" y="626877"/>
                  <a:pt x="0" y="626877"/>
                  <a:pt x="0" y="626877"/>
                </a:cubicBezTo>
                <a:cubicBezTo>
                  <a:pt x="287814" y="344018"/>
                  <a:pt x="287814" y="344018"/>
                  <a:pt x="287814" y="344018"/>
                </a:cubicBezTo>
                <a:cubicBezTo>
                  <a:pt x="0" y="57336"/>
                  <a:pt x="0" y="57336"/>
                  <a:pt x="0" y="57336"/>
                </a:cubicBezTo>
                <a:cubicBezTo>
                  <a:pt x="58341" y="0"/>
                  <a:pt x="58341" y="0"/>
                  <a:pt x="58341" y="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>
            <a:noAutofit/>
          </a:bodyPr>
          <a:lstStyle>
            <a:lvl1pPr marL="0" indent="0">
              <a:buNone/>
              <a:defRPr sz="1800" b="1"/>
            </a:lvl1pPr>
            <a:lvl2pPr marL="126000" indent="144463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/>
            </a:lvl2pPr>
          </a:lstStyle>
          <a:p>
            <a:pPr lvl="0"/>
            <a:r>
              <a:rPr lang="fr-FR"/>
              <a:t> </a:t>
            </a: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2487A579-BB10-4B9C-8037-89848E4EB31C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601913" y="2965050"/>
            <a:ext cx="324867" cy="571500"/>
          </a:xfrm>
          <a:custGeom>
            <a:avLst/>
            <a:gdLst>
              <a:gd name="connsiteX0" fmla="*/ 58341 w 388938"/>
              <a:gd name="connsiteY0" fmla="*/ 0 h 684213"/>
              <a:gd name="connsiteX1" fmla="*/ 377270 w 388938"/>
              <a:gd name="connsiteY1" fmla="*/ 313438 h 684213"/>
              <a:gd name="connsiteX2" fmla="*/ 388938 w 388938"/>
              <a:gd name="connsiteY2" fmla="*/ 344018 h 684213"/>
              <a:gd name="connsiteX3" fmla="*/ 377270 w 388938"/>
              <a:gd name="connsiteY3" fmla="*/ 370775 h 684213"/>
              <a:gd name="connsiteX4" fmla="*/ 58341 w 388938"/>
              <a:gd name="connsiteY4" fmla="*/ 684213 h 684213"/>
              <a:gd name="connsiteX5" fmla="*/ 0 w 388938"/>
              <a:gd name="connsiteY5" fmla="*/ 626877 h 684213"/>
              <a:gd name="connsiteX6" fmla="*/ 287814 w 388938"/>
              <a:gd name="connsiteY6" fmla="*/ 344018 h 684213"/>
              <a:gd name="connsiteX7" fmla="*/ 0 w 388938"/>
              <a:gd name="connsiteY7" fmla="*/ 57336 h 684213"/>
              <a:gd name="connsiteX8" fmla="*/ 58341 w 388938"/>
              <a:gd name="connsiteY8" fmla="*/ 0 h 684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8938" h="684213">
                <a:moveTo>
                  <a:pt x="58341" y="0"/>
                </a:moveTo>
                <a:cubicBezTo>
                  <a:pt x="377270" y="313438"/>
                  <a:pt x="377270" y="313438"/>
                  <a:pt x="377270" y="313438"/>
                </a:cubicBezTo>
                <a:cubicBezTo>
                  <a:pt x="385049" y="321083"/>
                  <a:pt x="388938" y="332550"/>
                  <a:pt x="388938" y="344018"/>
                </a:cubicBezTo>
                <a:cubicBezTo>
                  <a:pt x="388938" y="351663"/>
                  <a:pt x="385049" y="363130"/>
                  <a:pt x="377270" y="370775"/>
                </a:cubicBezTo>
                <a:lnTo>
                  <a:pt x="58341" y="684213"/>
                </a:lnTo>
                <a:cubicBezTo>
                  <a:pt x="0" y="626877"/>
                  <a:pt x="0" y="626877"/>
                  <a:pt x="0" y="626877"/>
                </a:cubicBezTo>
                <a:cubicBezTo>
                  <a:pt x="287814" y="344018"/>
                  <a:pt x="287814" y="344018"/>
                  <a:pt x="287814" y="344018"/>
                </a:cubicBezTo>
                <a:cubicBezTo>
                  <a:pt x="0" y="57336"/>
                  <a:pt x="0" y="57336"/>
                  <a:pt x="0" y="57336"/>
                </a:cubicBezTo>
                <a:cubicBezTo>
                  <a:pt x="58341" y="0"/>
                  <a:pt x="58341" y="0"/>
                  <a:pt x="58341" y="0"/>
                </a:cubicBezTo>
                <a:close/>
              </a:path>
            </a:pathLst>
          </a:custGeom>
          <a:solidFill>
            <a:schemeClr val="accent2"/>
          </a:solidFill>
        </p:spPr>
        <p:txBody>
          <a:bodyPr wrap="square">
            <a:noAutofit/>
          </a:bodyPr>
          <a:lstStyle>
            <a:lvl1pPr marL="0" indent="0">
              <a:buNone/>
              <a:defRPr sz="1800" b="1"/>
            </a:lvl1pPr>
            <a:lvl2pPr marL="126000" indent="144463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/>
            </a:lvl2pPr>
          </a:lstStyle>
          <a:p>
            <a:pPr lvl="0"/>
            <a:r>
              <a:rPr lang="fr-FR"/>
              <a:t> 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C0B0C0AB-7256-484A-8EF0-3BC6851D748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601913" y="4120650"/>
            <a:ext cx="324867" cy="571500"/>
          </a:xfrm>
          <a:custGeom>
            <a:avLst/>
            <a:gdLst>
              <a:gd name="connsiteX0" fmla="*/ 58341 w 388938"/>
              <a:gd name="connsiteY0" fmla="*/ 0 h 684213"/>
              <a:gd name="connsiteX1" fmla="*/ 377270 w 388938"/>
              <a:gd name="connsiteY1" fmla="*/ 313438 h 684213"/>
              <a:gd name="connsiteX2" fmla="*/ 388938 w 388938"/>
              <a:gd name="connsiteY2" fmla="*/ 344018 h 684213"/>
              <a:gd name="connsiteX3" fmla="*/ 377270 w 388938"/>
              <a:gd name="connsiteY3" fmla="*/ 370775 h 684213"/>
              <a:gd name="connsiteX4" fmla="*/ 58341 w 388938"/>
              <a:gd name="connsiteY4" fmla="*/ 684213 h 684213"/>
              <a:gd name="connsiteX5" fmla="*/ 0 w 388938"/>
              <a:gd name="connsiteY5" fmla="*/ 626877 h 684213"/>
              <a:gd name="connsiteX6" fmla="*/ 287814 w 388938"/>
              <a:gd name="connsiteY6" fmla="*/ 344018 h 684213"/>
              <a:gd name="connsiteX7" fmla="*/ 0 w 388938"/>
              <a:gd name="connsiteY7" fmla="*/ 57336 h 684213"/>
              <a:gd name="connsiteX8" fmla="*/ 58341 w 388938"/>
              <a:gd name="connsiteY8" fmla="*/ 0 h 684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8938" h="684213">
                <a:moveTo>
                  <a:pt x="58341" y="0"/>
                </a:moveTo>
                <a:cubicBezTo>
                  <a:pt x="377270" y="313438"/>
                  <a:pt x="377270" y="313438"/>
                  <a:pt x="377270" y="313438"/>
                </a:cubicBezTo>
                <a:cubicBezTo>
                  <a:pt x="385049" y="321083"/>
                  <a:pt x="388938" y="332550"/>
                  <a:pt x="388938" y="344018"/>
                </a:cubicBezTo>
                <a:cubicBezTo>
                  <a:pt x="388938" y="351663"/>
                  <a:pt x="385049" y="363130"/>
                  <a:pt x="377270" y="370775"/>
                </a:cubicBezTo>
                <a:lnTo>
                  <a:pt x="58341" y="684213"/>
                </a:lnTo>
                <a:cubicBezTo>
                  <a:pt x="0" y="626877"/>
                  <a:pt x="0" y="626877"/>
                  <a:pt x="0" y="626877"/>
                </a:cubicBezTo>
                <a:cubicBezTo>
                  <a:pt x="287814" y="344018"/>
                  <a:pt x="287814" y="344018"/>
                  <a:pt x="287814" y="344018"/>
                </a:cubicBezTo>
                <a:cubicBezTo>
                  <a:pt x="0" y="57336"/>
                  <a:pt x="0" y="57336"/>
                  <a:pt x="0" y="57336"/>
                </a:cubicBezTo>
                <a:cubicBezTo>
                  <a:pt x="58341" y="0"/>
                  <a:pt x="58341" y="0"/>
                  <a:pt x="58341" y="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>
            <a:noAutofit/>
          </a:bodyPr>
          <a:lstStyle>
            <a:lvl1pPr marL="0" indent="0">
              <a:buNone/>
              <a:defRPr sz="1800" b="1"/>
            </a:lvl1pPr>
            <a:lvl2pPr marL="126000" indent="144463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/>
            </a:lvl2pPr>
          </a:lstStyle>
          <a:p>
            <a:pPr lvl="0"/>
            <a:r>
              <a:rPr lang="fr-FR"/>
              <a:t> 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5997647-8494-4CC4-948F-29A8D49CBCEB}"/>
              </a:ext>
            </a:extLst>
          </p:cNvPr>
          <p:cNvSpPr>
            <a:spLocks noGrp="1"/>
          </p:cNvSpPr>
          <p:nvPr>
            <p:ph type="dt" sz="half" idx="3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2B4AC02-49D4-4738-A9B4-B3DA90016A7F}"/>
              </a:ext>
            </a:extLst>
          </p:cNvPr>
          <p:cNvSpPr>
            <a:spLocks noGrp="1"/>
          </p:cNvSpPr>
          <p:nvPr>
            <p:ph type="ftr" sz="quarter" idx="3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Date - Footer of the presentation</a:t>
            </a:r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8EE574D-092E-4259-81EB-81EA91E97CDA}"/>
              </a:ext>
            </a:extLst>
          </p:cNvPr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10461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41BBE8-1E54-415C-B10D-F6342B80F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E830942-5133-4F54-8414-98EC08DAA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03D30D6-5712-44A8-87A9-67750D407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Date - Footer of the presentation</a:t>
            </a:r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72F511C-AE30-47A8-8C9B-F0B33753C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7250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B47C71-F46D-4EA0-AF6A-4962453CD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0495B091-68ED-45A4-957C-92BBA7548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Date - Footer of the presentation</a:t>
            </a:r>
            <a:endParaRPr lang="fr-FR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A4361BE1-6536-48FB-BC11-166BC54BD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4339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ne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34B7DA-FA75-4149-8676-64791F4D6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742" y="2845977"/>
            <a:ext cx="11160000" cy="1440000"/>
          </a:xfrm>
        </p:spPr>
        <p:txBody>
          <a:bodyPr anchor="t">
            <a:noAutofit/>
          </a:bodyPr>
          <a:lstStyle>
            <a:lvl1pPr>
              <a:lnSpc>
                <a:spcPct val="90000"/>
              </a:lnSpc>
              <a:defRPr sz="500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9E24192-EBCA-4782-93A3-6134ECDB2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627768F-E755-49AE-BDD4-F22B941EE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Date - Footer of the presentation</a:t>
            </a:r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79213C8-C608-4F8F-B3E7-6893ECEEC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586227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Mer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9FB4134C-1D6E-45C5-A0CB-6875E698A7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9A50C95A-056C-429F-A1B6-8B1CDC140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6000" y="2845977"/>
            <a:ext cx="7560000" cy="828000"/>
          </a:xfrm>
        </p:spPr>
        <p:txBody>
          <a:bodyPr anchor="t">
            <a:noAutofit/>
          </a:bodyPr>
          <a:lstStyle>
            <a:lvl1pPr algn="ctr">
              <a:defRPr sz="4300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117864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4BCD4C5B-CD44-4B48-93FD-F44EED8D1EF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8934B7DA-FA75-4149-8676-64791F4D66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4400" y="1987200"/>
            <a:ext cx="5400000" cy="720000"/>
          </a:xfrm>
        </p:spPr>
        <p:txBody>
          <a:bodyPr>
            <a:noAutofit/>
          </a:bodyPr>
          <a:lstStyle>
            <a:lvl1pPr>
              <a:defRPr sz="420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titre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476F1D12-C6FB-4ED9-B1EA-2AF1415447D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464400" y="2876400"/>
            <a:ext cx="5400000" cy="3240000"/>
          </a:xfrm>
        </p:spPr>
        <p:txBody>
          <a:bodyPr>
            <a:noAutofit/>
          </a:bodyPr>
          <a:lstStyle>
            <a:lvl1pPr marL="432000" indent="-432000">
              <a:spcBef>
                <a:spcPts val="600"/>
              </a:spcBef>
              <a:buFont typeface="+mj-lt"/>
              <a:buAutoNum type="arabicPeriod"/>
              <a:defRPr sz="200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pic>
        <p:nvPicPr>
          <p:cNvPr id="5" name="Image 4" descr="Une image contenant Graphique, Police, graphisme, logo&#10;&#10;Description générée automatiquement">
            <a:extLst>
              <a:ext uri="{FF2B5EF4-FFF2-40B4-BE49-F238E27FC236}">
                <a16:creationId xmlns:a16="http://schemas.microsoft.com/office/drawing/2014/main" id="{2D47C85C-B950-7E18-5E59-4ABCB61457B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20308" y="5399442"/>
            <a:ext cx="1285391" cy="1274545"/>
          </a:xfrm>
          <a:prstGeom prst="rect">
            <a:avLst/>
          </a:prstGeom>
        </p:spPr>
      </p:pic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4408DF32-6E0C-E3DB-B29A-1056B75BCDE1}"/>
              </a:ext>
            </a:extLst>
          </p:cNvPr>
          <p:cNvCxnSpPr>
            <a:cxnSpLocks/>
          </p:cNvCxnSpPr>
          <p:nvPr userDrawn="1"/>
        </p:nvCxnSpPr>
        <p:spPr>
          <a:xfrm>
            <a:off x="825578" y="6524419"/>
            <a:ext cx="0" cy="100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0A541F3B-B641-06A7-7846-0A7B67A1E3E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856680" y="6449983"/>
            <a:ext cx="3600000" cy="2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Date - Footer of the presentation</a:t>
            </a: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7E7BBFAF-4239-0897-5204-329F9E84268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219008" y="6449983"/>
            <a:ext cx="576000" cy="2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84646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ption N°1 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>
            <a:extLst>
              <a:ext uri="{FF2B5EF4-FFF2-40B4-BE49-F238E27FC236}">
                <a16:creationId xmlns:a16="http://schemas.microsoft.com/office/drawing/2014/main" id="{40DC9AC8-422B-445F-B045-79F986D08E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  <a:ln>
            <a:noFill/>
          </a:ln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50C5EE01-F973-4120-91B8-34CAA765DB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4400" y="2288392"/>
            <a:ext cx="8640000" cy="2160000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320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0AEA671-FC71-4FFA-B81F-CABE73D6E4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4400" y="4520416"/>
            <a:ext cx="8640000" cy="468000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7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3458929-8E1A-4632-B75F-4975DF8FBB0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4400" y="5084504"/>
            <a:ext cx="8640000" cy="720000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08000" indent="0">
              <a:buNone/>
              <a:defRPr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3090693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ption N°2 Couverture avec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2">
            <a:extLst>
              <a:ext uri="{FF2B5EF4-FFF2-40B4-BE49-F238E27FC236}">
                <a16:creationId xmlns:a16="http://schemas.microsoft.com/office/drawing/2014/main" id="{3161ED2A-2241-4A52-8E2E-B973EB0C4E44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0" y="1"/>
            <a:ext cx="6093760" cy="6857999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DAAE4607-2A2E-45AF-81C6-9691F876AD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50C5EE01-F973-4120-91B8-34CAA765DB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1200" y="2469600"/>
            <a:ext cx="5400000" cy="1980000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320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0AEA671-FC71-4FFA-B81F-CABE73D6E4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61200" y="4521600"/>
            <a:ext cx="5400000" cy="828000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7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8" name="Espace réservé du texte 4">
            <a:extLst>
              <a:ext uri="{FF2B5EF4-FFF2-40B4-BE49-F238E27FC236}">
                <a16:creationId xmlns:a16="http://schemas.microsoft.com/office/drawing/2014/main" id="{BF23DB5D-4428-47C6-AAAD-CF435EDAD1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361200" y="5446800"/>
            <a:ext cx="5400000" cy="720000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08000" indent="0">
              <a:buNone/>
              <a:defRPr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6681047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4BCD4C5B-CD44-4B48-93FD-F44EED8D1EF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8934B7DA-FA75-4149-8676-64791F4D66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4400" y="1987200"/>
            <a:ext cx="5400000" cy="720000"/>
          </a:xfrm>
        </p:spPr>
        <p:txBody>
          <a:bodyPr>
            <a:noAutofit/>
          </a:bodyPr>
          <a:lstStyle>
            <a:lvl1pPr>
              <a:defRPr sz="420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titre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476F1D12-C6FB-4ED9-B1EA-2AF1415447D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464400" y="2876400"/>
            <a:ext cx="5400000" cy="3240000"/>
          </a:xfrm>
        </p:spPr>
        <p:txBody>
          <a:bodyPr>
            <a:noAutofit/>
          </a:bodyPr>
          <a:lstStyle>
            <a:lvl1pPr marL="432000" indent="-432000">
              <a:spcBef>
                <a:spcPts val="600"/>
              </a:spcBef>
              <a:buFont typeface="+mj-lt"/>
              <a:buAutoNum type="arabicPeriod"/>
              <a:defRPr sz="200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7108696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tion N°1 Ouverture de 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34B7DA-FA75-4149-8676-64791F4D6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742" y="3430800"/>
            <a:ext cx="11160000" cy="1152000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390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BF3A9F-5739-4B40-A377-C403E92DB70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89741" y="4662000"/>
            <a:ext cx="11160000" cy="504000"/>
          </a:xfr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8C7A5F77-9A92-46CF-AF0E-296CA94F05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9742" y="1490400"/>
            <a:ext cx="3960000" cy="1872000"/>
          </a:xfrm>
        </p:spPr>
        <p:txBody>
          <a:bodyPr>
            <a:noAutofit/>
          </a:bodyPr>
          <a:lstStyle>
            <a:lvl1pPr marL="0" indent="0">
              <a:buNone/>
              <a:defRPr sz="13500">
                <a:solidFill>
                  <a:schemeClr val="tx2"/>
                </a:solidFill>
              </a:defRPr>
            </a:lvl1pPr>
          </a:lstStyle>
          <a:p>
            <a:pPr lvl="0"/>
            <a:r>
              <a:rPr lang="fr-FR"/>
              <a:t>NN.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4489D0-046B-4DA8-828E-D1EDDC72FA8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7B8392-9F0D-47B8-8F1D-D057C53A97D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Date - Footer of the presentation</a:t>
            </a: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4EDA01-DE85-4E9D-A6E0-28AA131E783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46907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tion N°2 Ouverture de chapitre avec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  2">
            <a:extLst>
              <a:ext uri="{FF2B5EF4-FFF2-40B4-BE49-F238E27FC236}">
                <a16:creationId xmlns:a16="http://schemas.microsoft.com/office/drawing/2014/main" id="{DEC6A7FF-A1FA-4490-9CC7-51078FF84353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0" y="1"/>
            <a:ext cx="6093760" cy="6857999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934B7DA-FA75-4149-8676-64791F4D6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1200" y="3430800"/>
            <a:ext cx="5400000" cy="1152000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390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BF3A9F-5739-4B40-A377-C403E92DB70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361200" y="4662000"/>
            <a:ext cx="5400000" cy="900000"/>
          </a:xfr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8C7A5F77-9A92-46CF-AF0E-296CA94F05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61200" y="1490400"/>
            <a:ext cx="5400000" cy="1872000"/>
          </a:xfrm>
        </p:spPr>
        <p:txBody>
          <a:bodyPr>
            <a:noAutofit/>
          </a:bodyPr>
          <a:lstStyle>
            <a:lvl1pPr marL="0" indent="0">
              <a:buNone/>
              <a:defRPr sz="13500">
                <a:solidFill>
                  <a:schemeClr val="tx2"/>
                </a:solidFill>
              </a:defRPr>
            </a:lvl1pPr>
          </a:lstStyle>
          <a:p>
            <a:pPr lvl="0"/>
            <a:r>
              <a:rPr lang="fr-FR"/>
              <a:t>NN.</a:t>
            </a:r>
          </a:p>
        </p:txBody>
      </p:sp>
      <p:sp>
        <p:nvSpPr>
          <p:cNvPr id="16" name="Espace réservé du texte 8">
            <a:extLst>
              <a:ext uri="{FF2B5EF4-FFF2-40B4-BE49-F238E27FC236}">
                <a16:creationId xmlns:a16="http://schemas.microsoft.com/office/drawing/2014/main" id="{19FE5F0F-1A19-4580-B09D-11BAB259543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25578" y="6523200"/>
            <a:ext cx="10800" cy="100800"/>
          </a:xfrm>
          <a:solidFill>
            <a:schemeClr val="bg1"/>
          </a:solidFill>
        </p:spPr>
        <p:txBody>
          <a:bodyPr lIns="0" tIns="0" rIns="0" bIns="0"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 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F82D43-4E1B-4274-AC55-C533B8C04656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F7AF283-CD1F-4E50-9456-6BD3B772A116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Date - Footer of the presentation</a:t>
            </a: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2A83F9-605B-451F-81C4-4DB3BD64BF25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51492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C292072E-287F-4875-8FDB-C22CF0436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0DE2FB5-2CE4-44D5-9167-5E9A54E4AAB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9ED68ED-4BAB-426E-AC8B-79F072DDCF3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Date - Footer of the presentation</a:t>
            </a:r>
            <a:endParaRPr lang="fr-FR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18ECF392-ABEC-45C0-9399-5BB17B364A4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500583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avec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pour une image  2">
            <a:extLst>
              <a:ext uri="{FF2B5EF4-FFF2-40B4-BE49-F238E27FC236}">
                <a16:creationId xmlns:a16="http://schemas.microsoft.com/office/drawing/2014/main" id="{3FA18DAD-43C7-439C-AEB4-182FDEF42A93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0" y="1"/>
            <a:ext cx="6093760" cy="6857999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61200" y="1371600"/>
            <a:ext cx="5472000" cy="486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  <p:sp>
        <p:nvSpPr>
          <p:cNvPr id="15" name="Espace réservé du texte 8">
            <a:extLst>
              <a:ext uri="{FF2B5EF4-FFF2-40B4-BE49-F238E27FC236}">
                <a16:creationId xmlns:a16="http://schemas.microsoft.com/office/drawing/2014/main" id="{90C7237F-FD39-40C9-B915-D4BC62A3BEC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5578" y="6523200"/>
            <a:ext cx="10800" cy="100800"/>
          </a:xfrm>
          <a:solidFill>
            <a:schemeClr val="bg1"/>
          </a:solidFill>
        </p:spPr>
        <p:txBody>
          <a:bodyPr lIns="0" tIns="0" rIns="0" bIns="0"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 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A95F48EF-CBAD-4F80-B069-72AECAEC0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1199" y="242844"/>
            <a:ext cx="3960000" cy="1008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45A3821-9C55-4E10-844A-98E6FB07D68C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26B9FA6-E4DB-4B15-BD57-BEC5F537E3AB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Date - Footer of the presentation</a:t>
            </a:r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FE6001F-97CC-4008-B22A-EFA29A13779C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96280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9879" y="3820350"/>
            <a:ext cx="11133952" cy="241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spcBef>
                <a:spcPts val="400"/>
              </a:spcBef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2" name="Espace réservé du tableau 2">
            <a:extLst>
              <a:ext uri="{FF2B5EF4-FFF2-40B4-BE49-F238E27FC236}">
                <a16:creationId xmlns:a16="http://schemas.microsoft.com/office/drawing/2014/main" id="{3EADC01A-12BC-4330-8A1C-A4DCE63F4D5F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589752" y="1372349"/>
            <a:ext cx="11014079" cy="2304000"/>
          </a:xfrm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F7BED8F5-8DF4-41F4-9FBF-3FC3EFF47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4A5DB8F-F9F5-4D34-AD2B-20A401276C3E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F448ABE-6518-42E7-86CB-17EBD972C87A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Date - Footer of the presentation</a:t>
            </a:r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BF92594-638F-42B7-B983-EDCA45116F84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639669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avec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9879" y="1371600"/>
            <a:ext cx="5472000" cy="486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  <p:sp>
        <p:nvSpPr>
          <p:cNvPr id="13" name="Espace réservé du graphique 2">
            <a:extLst>
              <a:ext uri="{FF2B5EF4-FFF2-40B4-BE49-F238E27FC236}">
                <a16:creationId xmlns:a16="http://schemas.microsoft.com/office/drawing/2014/main" id="{36B54297-76AA-4A3B-A34F-53F1E4289CC7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6229879" y="1371600"/>
            <a:ext cx="5508000" cy="4860000"/>
          </a:xfrm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7AE7569B-B080-4146-A11F-1E61AF63D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879" y="242844"/>
            <a:ext cx="9720000" cy="1008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1A8B2399-CA73-45EA-BE18-9A20282E60B2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78D64F63-31B3-46AB-8995-E4EAED1967BD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Date - Footer of the presentation</a:t>
            </a:r>
            <a:endParaRPr lang="fr-FR"/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DB398A68-6D32-4A8D-8EF8-C3BF7CEF61AB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095297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iffres Cl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6684C25F-7F00-41C3-A7CD-0A38D6BB6A4B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469879" y="1501200"/>
            <a:ext cx="1980000" cy="1188000"/>
          </a:xfrm>
        </p:spPr>
        <p:txBody>
          <a:bodyPr anchor="ctr">
            <a:noAutofit/>
          </a:bodyPr>
          <a:lstStyle>
            <a:lvl1pPr marL="0" indent="0">
              <a:buNone/>
              <a:defRPr sz="81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NN</a:t>
            </a:r>
          </a:p>
        </p:txBody>
      </p:sp>
      <p:sp>
        <p:nvSpPr>
          <p:cNvPr id="15" name="Espace réservé du texte 10">
            <a:extLst>
              <a:ext uri="{FF2B5EF4-FFF2-40B4-BE49-F238E27FC236}">
                <a16:creationId xmlns:a16="http://schemas.microsoft.com/office/drawing/2014/main" id="{FFEA4E96-A4C5-404E-84EB-0DA2FDAD3E4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240699" y="1501200"/>
            <a:ext cx="8497179" cy="1188000"/>
          </a:xfrm>
        </p:spPr>
        <p:txBody>
          <a:bodyPr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180000" indent="-1800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431124CF-D305-4637-B02D-7916DC400940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469879" y="2656800"/>
            <a:ext cx="1980000" cy="1188000"/>
          </a:xfrm>
        </p:spPr>
        <p:txBody>
          <a:bodyPr anchor="ctr">
            <a:noAutofit/>
          </a:bodyPr>
          <a:lstStyle>
            <a:lvl1pPr marL="0" indent="0">
              <a:buNone/>
              <a:defRPr sz="8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NN</a:t>
            </a:r>
          </a:p>
        </p:txBody>
      </p:sp>
      <p:sp>
        <p:nvSpPr>
          <p:cNvPr id="17" name="Espace réservé du texte 10">
            <a:extLst>
              <a:ext uri="{FF2B5EF4-FFF2-40B4-BE49-F238E27FC236}">
                <a16:creationId xmlns:a16="http://schemas.microsoft.com/office/drawing/2014/main" id="{F7F54A8A-B912-4DCA-A7A6-D2FE7A31E0B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240699" y="2656800"/>
            <a:ext cx="8497179" cy="1188000"/>
          </a:xfrm>
        </p:spPr>
        <p:txBody>
          <a:bodyPr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180000" indent="-1800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0F9ED843-C44A-45CC-9B1D-C837E4DDC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18" name="Espace réservé du texte 2">
            <a:extLst>
              <a:ext uri="{FF2B5EF4-FFF2-40B4-BE49-F238E27FC236}">
                <a16:creationId xmlns:a16="http://schemas.microsoft.com/office/drawing/2014/main" id="{322CE313-0A26-4E99-9C93-6C3FC888A8DE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469879" y="3812400"/>
            <a:ext cx="1980000" cy="1188000"/>
          </a:xfrm>
        </p:spPr>
        <p:txBody>
          <a:bodyPr anchor="ctr">
            <a:noAutofit/>
          </a:bodyPr>
          <a:lstStyle>
            <a:lvl1pPr marL="0" indent="0">
              <a:buNone/>
              <a:defRPr sz="8100" b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NN</a:t>
            </a:r>
          </a:p>
        </p:txBody>
      </p:sp>
      <p:sp>
        <p:nvSpPr>
          <p:cNvPr id="19" name="Espace réservé du texte 10">
            <a:extLst>
              <a:ext uri="{FF2B5EF4-FFF2-40B4-BE49-F238E27FC236}">
                <a16:creationId xmlns:a16="http://schemas.microsoft.com/office/drawing/2014/main" id="{EB31187B-F91F-44EB-9CB5-1BF3730F762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240699" y="3812400"/>
            <a:ext cx="8497179" cy="1188000"/>
          </a:xfrm>
        </p:spPr>
        <p:txBody>
          <a:bodyPr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180000" indent="-1800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31" name="Espace réservé du texte 21">
            <a:extLst>
              <a:ext uri="{FF2B5EF4-FFF2-40B4-BE49-F238E27FC236}">
                <a16:creationId xmlns:a16="http://schemas.microsoft.com/office/drawing/2014/main" id="{6FD92059-A22C-433B-8494-343CBC88ADC5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601913" y="1809450"/>
            <a:ext cx="324867" cy="571500"/>
          </a:xfrm>
          <a:custGeom>
            <a:avLst/>
            <a:gdLst>
              <a:gd name="connsiteX0" fmla="*/ 58341 w 388938"/>
              <a:gd name="connsiteY0" fmla="*/ 0 h 684213"/>
              <a:gd name="connsiteX1" fmla="*/ 377270 w 388938"/>
              <a:gd name="connsiteY1" fmla="*/ 313438 h 684213"/>
              <a:gd name="connsiteX2" fmla="*/ 388938 w 388938"/>
              <a:gd name="connsiteY2" fmla="*/ 344018 h 684213"/>
              <a:gd name="connsiteX3" fmla="*/ 377270 w 388938"/>
              <a:gd name="connsiteY3" fmla="*/ 370775 h 684213"/>
              <a:gd name="connsiteX4" fmla="*/ 58341 w 388938"/>
              <a:gd name="connsiteY4" fmla="*/ 684213 h 684213"/>
              <a:gd name="connsiteX5" fmla="*/ 0 w 388938"/>
              <a:gd name="connsiteY5" fmla="*/ 626877 h 684213"/>
              <a:gd name="connsiteX6" fmla="*/ 287814 w 388938"/>
              <a:gd name="connsiteY6" fmla="*/ 344018 h 684213"/>
              <a:gd name="connsiteX7" fmla="*/ 0 w 388938"/>
              <a:gd name="connsiteY7" fmla="*/ 57336 h 684213"/>
              <a:gd name="connsiteX8" fmla="*/ 58341 w 388938"/>
              <a:gd name="connsiteY8" fmla="*/ 0 h 684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8938" h="684213">
                <a:moveTo>
                  <a:pt x="58341" y="0"/>
                </a:moveTo>
                <a:cubicBezTo>
                  <a:pt x="377270" y="313438"/>
                  <a:pt x="377270" y="313438"/>
                  <a:pt x="377270" y="313438"/>
                </a:cubicBezTo>
                <a:cubicBezTo>
                  <a:pt x="385049" y="321083"/>
                  <a:pt x="388938" y="332550"/>
                  <a:pt x="388938" y="344018"/>
                </a:cubicBezTo>
                <a:cubicBezTo>
                  <a:pt x="388938" y="351663"/>
                  <a:pt x="385049" y="363130"/>
                  <a:pt x="377270" y="370775"/>
                </a:cubicBezTo>
                <a:lnTo>
                  <a:pt x="58341" y="684213"/>
                </a:lnTo>
                <a:cubicBezTo>
                  <a:pt x="0" y="626877"/>
                  <a:pt x="0" y="626877"/>
                  <a:pt x="0" y="626877"/>
                </a:cubicBezTo>
                <a:cubicBezTo>
                  <a:pt x="287814" y="344018"/>
                  <a:pt x="287814" y="344018"/>
                  <a:pt x="287814" y="344018"/>
                </a:cubicBezTo>
                <a:cubicBezTo>
                  <a:pt x="0" y="57336"/>
                  <a:pt x="0" y="57336"/>
                  <a:pt x="0" y="57336"/>
                </a:cubicBezTo>
                <a:cubicBezTo>
                  <a:pt x="58341" y="0"/>
                  <a:pt x="58341" y="0"/>
                  <a:pt x="58341" y="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>
            <a:noAutofit/>
          </a:bodyPr>
          <a:lstStyle>
            <a:lvl1pPr marL="0" indent="0">
              <a:buNone/>
              <a:defRPr sz="1800" b="1"/>
            </a:lvl1pPr>
            <a:lvl2pPr marL="126000" indent="144463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/>
            </a:lvl2pPr>
          </a:lstStyle>
          <a:p>
            <a:pPr lvl="0"/>
            <a:r>
              <a:rPr lang="fr-FR"/>
              <a:t> </a:t>
            </a: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2487A579-BB10-4B9C-8037-89848E4EB31C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601913" y="2965050"/>
            <a:ext cx="324867" cy="571500"/>
          </a:xfrm>
          <a:custGeom>
            <a:avLst/>
            <a:gdLst>
              <a:gd name="connsiteX0" fmla="*/ 58341 w 388938"/>
              <a:gd name="connsiteY0" fmla="*/ 0 h 684213"/>
              <a:gd name="connsiteX1" fmla="*/ 377270 w 388938"/>
              <a:gd name="connsiteY1" fmla="*/ 313438 h 684213"/>
              <a:gd name="connsiteX2" fmla="*/ 388938 w 388938"/>
              <a:gd name="connsiteY2" fmla="*/ 344018 h 684213"/>
              <a:gd name="connsiteX3" fmla="*/ 377270 w 388938"/>
              <a:gd name="connsiteY3" fmla="*/ 370775 h 684213"/>
              <a:gd name="connsiteX4" fmla="*/ 58341 w 388938"/>
              <a:gd name="connsiteY4" fmla="*/ 684213 h 684213"/>
              <a:gd name="connsiteX5" fmla="*/ 0 w 388938"/>
              <a:gd name="connsiteY5" fmla="*/ 626877 h 684213"/>
              <a:gd name="connsiteX6" fmla="*/ 287814 w 388938"/>
              <a:gd name="connsiteY6" fmla="*/ 344018 h 684213"/>
              <a:gd name="connsiteX7" fmla="*/ 0 w 388938"/>
              <a:gd name="connsiteY7" fmla="*/ 57336 h 684213"/>
              <a:gd name="connsiteX8" fmla="*/ 58341 w 388938"/>
              <a:gd name="connsiteY8" fmla="*/ 0 h 684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8938" h="684213">
                <a:moveTo>
                  <a:pt x="58341" y="0"/>
                </a:moveTo>
                <a:cubicBezTo>
                  <a:pt x="377270" y="313438"/>
                  <a:pt x="377270" y="313438"/>
                  <a:pt x="377270" y="313438"/>
                </a:cubicBezTo>
                <a:cubicBezTo>
                  <a:pt x="385049" y="321083"/>
                  <a:pt x="388938" y="332550"/>
                  <a:pt x="388938" y="344018"/>
                </a:cubicBezTo>
                <a:cubicBezTo>
                  <a:pt x="388938" y="351663"/>
                  <a:pt x="385049" y="363130"/>
                  <a:pt x="377270" y="370775"/>
                </a:cubicBezTo>
                <a:lnTo>
                  <a:pt x="58341" y="684213"/>
                </a:lnTo>
                <a:cubicBezTo>
                  <a:pt x="0" y="626877"/>
                  <a:pt x="0" y="626877"/>
                  <a:pt x="0" y="626877"/>
                </a:cubicBezTo>
                <a:cubicBezTo>
                  <a:pt x="287814" y="344018"/>
                  <a:pt x="287814" y="344018"/>
                  <a:pt x="287814" y="344018"/>
                </a:cubicBezTo>
                <a:cubicBezTo>
                  <a:pt x="0" y="57336"/>
                  <a:pt x="0" y="57336"/>
                  <a:pt x="0" y="57336"/>
                </a:cubicBezTo>
                <a:cubicBezTo>
                  <a:pt x="58341" y="0"/>
                  <a:pt x="58341" y="0"/>
                  <a:pt x="58341" y="0"/>
                </a:cubicBezTo>
                <a:close/>
              </a:path>
            </a:pathLst>
          </a:custGeom>
          <a:solidFill>
            <a:schemeClr val="accent2"/>
          </a:solidFill>
        </p:spPr>
        <p:txBody>
          <a:bodyPr wrap="square">
            <a:noAutofit/>
          </a:bodyPr>
          <a:lstStyle>
            <a:lvl1pPr marL="0" indent="0">
              <a:buNone/>
              <a:defRPr sz="1800" b="1"/>
            </a:lvl1pPr>
            <a:lvl2pPr marL="126000" indent="144463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/>
            </a:lvl2pPr>
          </a:lstStyle>
          <a:p>
            <a:pPr lvl="0"/>
            <a:r>
              <a:rPr lang="fr-FR"/>
              <a:t> 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C0B0C0AB-7256-484A-8EF0-3BC6851D748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601913" y="4120650"/>
            <a:ext cx="324867" cy="571500"/>
          </a:xfrm>
          <a:custGeom>
            <a:avLst/>
            <a:gdLst>
              <a:gd name="connsiteX0" fmla="*/ 58341 w 388938"/>
              <a:gd name="connsiteY0" fmla="*/ 0 h 684213"/>
              <a:gd name="connsiteX1" fmla="*/ 377270 w 388938"/>
              <a:gd name="connsiteY1" fmla="*/ 313438 h 684213"/>
              <a:gd name="connsiteX2" fmla="*/ 388938 w 388938"/>
              <a:gd name="connsiteY2" fmla="*/ 344018 h 684213"/>
              <a:gd name="connsiteX3" fmla="*/ 377270 w 388938"/>
              <a:gd name="connsiteY3" fmla="*/ 370775 h 684213"/>
              <a:gd name="connsiteX4" fmla="*/ 58341 w 388938"/>
              <a:gd name="connsiteY4" fmla="*/ 684213 h 684213"/>
              <a:gd name="connsiteX5" fmla="*/ 0 w 388938"/>
              <a:gd name="connsiteY5" fmla="*/ 626877 h 684213"/>
              <a:gd name="connsiteX6" fmla="*/ 287814 w 388938"/>
              <a:gd name="connsiteY6" fmla="*/ 344018 h 684213"/>
              <a:gd name="connsiteX7" fmla="*/ 0 w 388938"/>
              <a:gd name="connsiteY7" fmla="*/ 57336 h 684213"/>
              <a:gd name="connsiteX8" fmla="*/ 58341 w 388938"/>
              <a:gd name="connsiteY8" fmla="*/ 0 h 684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8938" h="684213">
                <a:moveTo>
                  <a:pt x="58341" y="0"/>
                </a:moveTo>
                <a:cubicBezTo>
                  <a:pt x="377270" y="313438"/>
                  <a:pt x="377270" y="313438"/>
                  <a:pt x="377270" y="313438"/>
                </a:cubicBezTo>
                <a:cubicBezTo>
                  <a:pt x="385049" y="321083"/>
                  <a:pt x="388938" y="332550"/>
                  <a:pt x="388938" y="344018"/>
                </a:cubicBezTo>
                <a:cubicBezTo>
                  <a:pt x="388938" y="351663"/>
                  <a:pt x="385049" y="363130"/>
                  <a:pt x="377270" y="370775"/>
                </a:cubicBezTo>
                <a:lnTo>
                  <a:pt x="58341" y="684213"/>
                </a:lnTo>
                <a:cubicBezTo>
                  <a:pt x="0" y="626877"/>
                  <a:pt x="0" y="626877"/>
                  <a:pt x="0" y="626877"/>
                </a:cubicBezTo>
                <a:cubicBezTo>
                  <a:pt x="287814" y="344018"/>
                  <a:pt x="287814" y="344018"/>
                  <a:pt x="287814" y="344018"/>
                </a:cubicBezTo>
                <a:cubicBezTo>
                  <a:pt x="0" y="57336"/>
                  <a:pt x="0" y="57336"/>
                  <a:pt x="0" y="57336"/>
                </a:cubicBezTo>
                <a:cubicBezTo>
                  <a:pt x="58341" y="0"/>
                  <a:pt x="58341" y="0"/>
                  <a:pt x="58341" y="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>
            <a:noAutofit/>
          </a:bodyPr>
          <a:lstStyle>
            <a:lvl1pPr marL="0" indent="0">
              <a:buNone/>
              <a:defRPr sz="1800" b="1"/>
            </a:lvl1pPr>
            <a:lvl2pPr marL="126000" indent="144463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/>
            </a:lvl2pPr>
          </a:lstStyle>
          <a:p>
            <a:pPr lvl="0"/>
            <a:r>
              <a:rPr lang="fr-FR"/>
              <a:t> 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5997647-8494-4CC4-948F-29A8D49CBCEB}"/>
              </a:ext>
            </a:extLst>
          </p:cNvPr>
          <p:cNvSpPr>
            <a:spLocks noGrp="1"/>
          </p:cNvSpPr>
          <p:nvPr>
            <p:ph type="dt" sz="half" idx="3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2B4AC02-49D4-4738-A9B4-B3DA90016A7F}"/>
              </a:ext>
            </a:extLst>
          </p:cNvPr>
          <p:cNvSpPr>
            <a:spLocks noGrp="1"/>
          </p:cNvSpPr>
          <p:nvPr>
            <p:ph type="ftr" sz="quarter" idx="3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Date - Footer of the presentation</a:t>
            </a:r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8EE574D-092E-4259-81EB-81EA91E97CDA}"/>
              </a:ext>
            </a:extLst>
          </p:cNvPr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5412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tion N°1 Ouverture de 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34B7DA-FA75-4149-8676-64791F4D6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742" y="3430800"/>
            <a:ext cx="11160000" cy="1152000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390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BF3A9F-5739-4B40-A377-C403E92DB70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89741" y="4662000"/>
            <a:ext cx="11160000" cy="504000"/>
          </a:xfr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8C7A5F77-9A92-46CF-AF0E-296CA94F05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9742" y="1490400"/>
            <a:ext cx="3960000" cy="1872000"/>
          </a:xfrm>
        </p:spPr>
        <p:txBody>
          <a:bodyPr>
            <a:noAutofit/>
          </a:bodyPr>
          <a:lstStyle>
            <a:lvl1pPr marL="0" indent="0">
              <a:buNone/>
              <a:defRPr sz="13500">
                <a:solidFill>
                  <a:schemeClr val="tx2"/>
                </a:solidFill>
              </a:defRPr>
            </a:lvl1pPr>
          </a:lstStyle>
          <a:p>
            <a:pPr lvl="0"/>
            <a:r>
              <a:rPr lang="fr-FR"/>
              <a:t>NN.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4489D0-046B-4DA8-828E-D1EDDC72FA8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7B8392-9F0D-47B8-8F1D-D057C53A97D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Date - Footer of the presentation</a:t>
            </a: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4EDA01-DE85-4E9D-A6E0-28AA131E783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8" name="Image 7" descr="Une image contenant Graphique, Police, graphisme, logo&#10;&#10;Description générée automatiquement">
            <a:extLst>
              <a:ext uri="{FF2B5EF4-FFF2-40B4-BE49-F238E27FC236}">
                <a16:creationId xmlns:a16="http://schemas.microsoft.com/office/drawing/2014/main" id="{D5AB3206-5F0A-C7BF-6CD3-32C6D6AA60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39699" y="5650160"/>
            <a:ext cx="1044674" cy="1035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4910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41BBE8-1E54-415C-B10D-F6342B80F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E830942-5133-4F54-8414-98EC08DAA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03D30D6-5712-44A8-87A9-67750D407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Date - Footer of the presentation</a:t>
            </a:r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72F511C-AE30-47A8-8C9B-F0B33753C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53271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B47C71-F46D-4EA0-AF6A-4962453CD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0495B091-68ED-45A4-957C-92BBA7548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Date - Footer of the presentation</a:t>
            </a:r>
            <a:endParaRPr lang="fr-FR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A4361BE1-6536-48FB-BC11-166BC54BD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155545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ne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34B7DA-FA75-4149-8676-64791F4D6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742" y="2845977"/>
            <a:ext cx="11160000" cy="1440000"/>
          </a:xfrm>
        </p:spPr>
        <p:txBody>
          <a:bodyPr anchor="t">
            <a:noAutofit/>
          </a:bodyPr>
          <a:lstStyle>
            <a:lvl1pPr>
              <a:lnSpc>
                <a:spcPct val="90000"/>
              </a:lnSpc>
              <a:defRPr sz="500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9E24192-EBCA-4782-93A3-6134ECDB2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627768F-E755-49AE-BDD4-F22B941EE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Date - Footer of the presentation</a:t>
            </a:r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79213C8-C608-4F8F-B3E7-6893ECEEC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76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Mer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9FB4134C-1D6E-45C5-A0CB-6875E698A7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9A50C95A-056C-429F-A1B6-8B1CDC140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6000" y="2845977"/>
            <a:ext cx="7560000" cy="828000"/>
          </a:xfrm>
        </p:spPr>
        <p:txBody>
          <a:bodyPr anchor="t">
            <a:noAutofit/>
          </a:bodyPr>
          <a:lstStyle>
            <a:lvl1pPr algn="ctr">
              <a:defRPr sz="4300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77909640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ption N°1 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>
            <a:extLst>
              <a:ext uri="{FF2B5EF4-FFF2-40B4-BE49-F238E27FC236}">
                <a16:creationId xmlns:a16="http://schemas.microsoft.com/office/drawing/2014/main" id="{40DC9AC8-422B-445F-B045-79F986D08E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  <a:ln>
            <a:noFill/>
          </a:ln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50C5EE01-F973-4120-91B8-34CAA765DB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4400" y="2288392"/>
            <a:ext cx="8640000" cy="2160000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320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0AEA671-FC71-4FFA-B81F-CABE73D6E4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4400" y="4520416"/>
            <a:ext cx="8640000" cy="468000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7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3458929-8E1A-4632-B75F-4975DF8FBB0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4400" y="5084504"/>
            <a:ext cx="8640000" cy="720000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08000" indent="0">
              <a:buNone/>
              <a:defRPr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85592463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ption N°2 Couverture avec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2">
            <a:extLst>
              <a:ext uri="{FF2B5EF4-FFF2-40B4-BE49-F238E27FC236}">
                <a16:creationId xmlns:a16="http://schemas.microsoft.com/office/drawing/2014/main" id="{3161ED2A-2241-4A52-8E2E-B973EB0C4E44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0" y="1"/>
            <a:ext cx="6093760" cy="6857999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DAAE4607-2A2E-45AF-81C6-9691F876AD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50C5EE01-F973-4120-91B8-34CAA765DB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1200" y="2469600"/>
            <a:ext cx="5400000" cy="1980000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320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0AEA671-FC71-4FFA-B81F-CABE73D6E4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61200" y="4521600"/>
            <a:ext cx="5400000" cy="828000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7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8" name="Espace réservé du texte 4">
            <a:extLst>
              <a:ext uri="{FF2B5EF4-FFF2-40B4-BE49-F238E27FC236}">
                <a16:creationId xmlns:a16="http://schemas.microsoft.com/office/drawing/2014/main" id="{BF23DB5D-4428-47C6-AAAD-CF435EDAD1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361200" y="5446800"/>
            <a:ext cx="5400000" cy="720000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08000" indent="0">
              <a:buNone/>
              <a:defRPr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1237803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4BCD4C5B-CD44-4B48-93FD-F44EED8D1EF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8934B7DA-FA75-4149-8676-64791F4D66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4400" y="1987200"/>
            <a:ext cx="5400000" cy="720000"/>
          </a:xfrm>
        </p:spPr>
        <p:txBody>
          <a:bodyPr>
            <a:noAutofit/>
          </a:bodyPr>
          <a:lstStyle>
            <a:lvl1pPr>
              <a:defRPr sz="420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titre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476F1D12-C6FB-4ED9-B1EA-2AF1415447D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464400" y="2876400"/>
            <a:ext cx="5400000" cy="3240000"/>
          </a:xfrm>
        </p:spPr>
        <p:txBody>
          <a:bodyPr>
            <a:noAutofit/>
          </a:bodyPr>
          <a:lstStyle>
            <a:lvl1pPr marL="432000" indent="-432000">
              <a:spcBef>
                <a:spcPts val="600"/>
              </a:spcBef>
              <a:buFont typeface="+mj-lt"/>
              <a:buAutoNum type="arabicPeriod"/>
              <a:defRPr sz="200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11639268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tion N°1 Ouverture de 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34B7DA-FA75-4149-8676-64791F4D6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742" y="3430800"/>
            <a:ext cx="11160000" cy="1152000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390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BF3A9F-5739-4B40-A377-C403E92DB70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89741" y="4662000"/>
            <a:ext cx="11160000" cy="504000"/>
          </a:xfr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8C7A5F77-9A92-46CF-AF0E-296CA94F05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9742" y="1490400"/>
            <a:ext cx="3960000" cy="1872000"/>
          </a:xfrm>
        </p:spPr>
        <p:txBody>
          <a:bodyPr>
            <a:noAutofit/>
          </a:bodyPr>
          <a:lstStyle>
            <a:lvl1pPr marL="0" indent="0">
              <a:buNone/>
              <a:defRPr sz="13500">
                <a:solidFill>
                  <a:schemeClr val="tx2"/>
                </a:solidFill>
              </a:defRPr>
            </a:lvl1pPr>
          </a:lstStyle>
          <a:p>
            <a:pPr lvl="0"/>
            <a:r>
              <a:rPr lang="fr-FR"/>
              <a:t>NN.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4489D0-046B-4DA8-828E-D1EDDC72FA8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7B8392-9F0D-47B8-8F1D-D057C53A97D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Date - Footer of the presentation</a:t>
            </a: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4EDA01-DE85-4E9D-A6E0-28AA131E783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52390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tion N°2 Ouverture de chapitre avec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  2">
            <a:extLst>
              <a:ext uri="{FF2B5EF4-FFF2-40B4-BE49-F238E27FC236}">
                <a16:creationId xmlns:a16="http://schemas.microsoft.com/office/drawing/2014/main" id="{DEC6A7FF-A1FA-4490-9CC7-51078FF84353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0" y="1"/>
            <a:ext cx="6093760" cy="6857999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934B7DA-FA75-4149-8676-64791F4D6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1200" y="3430800"/>
            <a:ext cx="5400000" cy="1152000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390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BF3A9F-5739-4B40-A377-C403E92DB70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361200" y="4662000"/>
            <a:ext cx="5400000" cy="900000"/>
          </a:xfr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8C7A5F77-9A92-46CF-AF0E-296CA94F05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61200" y="1490400"/>
            <a:ext cx="5400000" cy="1872000"/>
          </a:xfrm>
        </p:spPr>
        <p:txBody>
          <a:bodyPr>
            <a:noAutofit/>
          </a:bodyPr>
          <a:lstStyle>
            <a:lvl1pPr marL="0" indent="0">
              <a:buNone/>
              <a:defRPr sz="13500">
                <a:solidFill>
                  <a:schemeClr val="tx2"/>
                </a:solidFill>
              </a:defRPr>
            </a:lvl1pPr>
          </a:lstStyle>
          <a:p>
            <a:pPr lvl="0"/>
            <a:r>
              <a:rPr lang="fr-FR"/>
              <a:t>NN.</a:t>
            </a:r>
          </a:p>
        </p:txBody>
      </p:sp>
      <p:sp>
        <p:nvSpPr>
          <p:cNvPr id="16" name="Espace réservé du texte 8">
            <a:extLst>
              <a:ext uri="{FF2B5EF4-FFF2-40B4-BE49-F238E27FC236}">
                <a16:creationId xmlns:a16="http://schemas.microsoft.com/office/drawing/2014/main" id="{19FE5F0F-1A19-4580-B09D-11BAB259543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25578" y="6523200"/>
            <a:ext cx="10800" cy="100800"/>
          </a:xfrm>
          <a:solidFill>
            <a:schemeClr val="bg1"/>
          </a:solidFill>
        </p:spPr>
        <p:txBody>
          <a:bodyPr lIns="0" tIns="0" rIns="0" bIns="0"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 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F82D43-4E1B-4274-AC55-C533B8C04656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F7AF283-CD1F-4E50-9456-6BD3B772A116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Date - Footer of the presentation</a:t>
            </a: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2A83F9-605B-451F-81C4-4DB3BD64BF25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74211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C292072E-287F-4875-8FDB-C22CF0436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0DE2FB5-2CE4-44D5-9167-5E9A54E4AAB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9ED68ED-4BAB-426E-AC8B-79F072DDCF3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Date - Footer of the presentation</a:t>
            </a:r>
            <a:endParaRPr lang="fr-FR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18ECF392-ABEC-45C0-9399-5BB17B364A4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3566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tion N°2 Ouverture de chapitre avec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  2">
            <a:extLst>
              <a:ext uri="{FF2B5EF4-FFF2-40B4-BE49-F238E27FC236}">
                <a16:creationId xmlns:a16="http://schemas.microsoft.com/office/drawing/2014/main" id="{DEC6A7FF-A1FA-4490-9CC7-51078FF84353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0" y="1"/>
            <a:ext cx="6093760" cy="6857999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934B7DA-FA75-4149-8676-64791F4D6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1200" y="3430800"/>
            <a:ext cx="5400000" cy="1152000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390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BF3A9F-5739-4B40-A377-C403E92DB70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361200" y="4662000"/>
            <a:ext cx="5400000" cy="900000"/>
          </a:xfr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8C7A5F77-9A92-46CF-AF0E-296CA94F05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61200" y="1490400"/>
            <a:ext cx="5400000" cy="1872000"/>
          </a:xfrm>
        </p:spPr>
        <p:txBody>
          <a:bodyPr>
            <a:noAutofit/>
          </a:bodyPr>
          <a:lstStyle>
            <a:lvl1pPr marL="0" indent="0">
              <a:buNone/>
              <a:defRPr sz="13500">
                <a:solidFill>
                  <a:schemeClr val="tx2"/>
                </a:solidFill>
              </a:defRPr>
            </a:lvl1pPr>
          </a:lstStyle>
          <a:p>
            <a:pPr lvl="0"/>
            <a:r>
              <a:rPr lang="fr-FR"/>
              <a:t>NN.</a:t>
            </a:r>
          </a:p>
        </p:txBody>
      </p:sp>
      <p:sp>
        <p:nvSpPr>
          <p:cNvPr id="16" name="Espace réservé du texte 8">
            <a:extLst>
              <a:ext uri="{FF2B5EF4-FFF2-40B4-BE49-F238E27FC236}">
                <a16:creationId xmlns:a16="http://schemas.microsoft.com/office/drawing/2014/main" id="{19FE5F0F-1A19-4580-B09D-11BAB259543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25578" y="6523200"/>
            <a:ext cx="10800" cy="100800"/>
          </a:xfrm>
          <a:solidFill>
            <a:schemeClr val="bg1"/>
          </a:solidFill>
        </p:spPr>
        <p:txBody>
          <a:bodyPr lIns="0" tIns="0" rIns="0" bIns="0"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 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F82D43-4E1B-4274-AC55-C533B8C04656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F7AF283-CD1F-4E50-9456-6BD3B772A116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Date - Footer of the presentation</a:t>
            </a: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2A83F9-605B-451F-81C4-4DB3BD64BF25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091BEB8-467B-3B4F-3F5B-4F0C79D61A8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36658" y="5340096"/>
            <a:ext cx="1241120" cy="1333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562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avec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pour une image  2">
            <a:extLst>
              <a:ext uri="{FF2B5EF4-FFF2-40B4-BE49-F238E27FC236}">
                <a16:creationId xmlns:a16="http://schemas.microsoft.com/office/drawing/2014/main" id="{3FA18DAD-43C7-439C-AEB4-182FDEF42A93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0" y="1"/>
            <a:ext cx="6093760" cy="6857999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61200" y="1371600"/>
            <a:ext cx="5472000" cy="486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  <p:sp>
        <p:nvSpPr>
          <p:cNvPr id="15" name="Espace réservé du texte 8">
            <a:extLst>
              <a:ext uri="{FF2B5EF4-FFF2-40B4-BE49-F238E27FC236}">
                <a16:creationId xmlns:a16="http://schemas.microsoft.com/office/drawing/2014/main" id="{90C7237F-FD39-40C9-B915-D4BC62A3BEC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5578" y="6523200"/>
            <a:ext cx="10800" cy="100800"/>
          </a:xfrm>
          <a:solidFill>
            <a:schemeClr val="bg1"/>
          </a:solidFill>
        </p:spPr>
        <p:txBody>
          <a:bodyPr lIns="0" tIns="0" rIns="0" bIns="0"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 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A95F48EF-CBAD-4F80-B069-72AECAEC0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1199" y="242844"/>
            <a:ext cx="3960000" cy="1008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45A3821-9C55-4E10-844A-98E6FB07D68C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26B9FA6-E4DB-4B15-BD57-BEC5F537E3AB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Date - Footer of the presentation</a:t>
            </a:r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FE6001F-97CC-4008-B22A-EFA29A13779C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30182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9879" y="3820350"/>
            <a:ext cx="11133952" cy="241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spcBef>
                <a:spcPts val="400"/>
              </a:spcBef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2" name="Espace réservé du tableau 2">
            <a:extLst>
              <a:ext uri="{FF2B5EF4-FFF2-40B4-BE49-F238E27FC236}">
                <a16:creationId xmlns:a16="http://schemas.microsoft.com/office/drawing/2014/main" id="{3EADC01A-12BC-4330-8A1C-A4DCE63F4D5F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589752" y="1372349"/>
            <a:ext cx="11014079" cy="2304000"/>
          </a:xfrm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F7BED8F5-8DF4-41F4-9FBF-3FC3EFF47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4A5DB8F-F9F5-4D34-AD2B-20A401276C3E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F448ABE-6518-42E7-86CB-17EBD972C87A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Date - Footer of the presentation</a:t>
            </a:r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BF92594-638F-42B7-B983-EDCA45116F84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781443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avec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9879" y="1371600"/>
            <a:ext cx="5472000" cy="486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  <p:sp>
        <p:nvSpPr>
          <p:cNvPr id="13" name="Espace réservé du graphique 2">
            <a:extLst>
              <a:ext uri="{FF2B5EF4-FFF2-40B4-BE49-F238E27FC236}">
                <a16:creationId xmlns:a16="http://schemas.microsoft.com/office/drawing/2014/main" id="{36B54297-76AA-4A3B-A34F-53F1E4289CC7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6229879" y="1371600"/>
            <a:ext cx="5508000" cy="4860000"/>
          </a:xfrm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7AE7569B-B080-4146-A11F-1E61AF63D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879" y="242844"/>
            <a:ext cx="9720000" cy="1008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1A8B2399-CA73-45EA-BE18-9A20282E60B2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78D64F63-31B3-46AB-8995-E4EAED1967BD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Date - Footer of the presentation</a:t>
            </a:r>
            <a:endParaRPr lang="fr-FR"/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DB398A68-6D32-4A8D-8EF8-C3BF7CEF61AB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513137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iffres Cl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6684C25F-7F00-41C3-A7CD-0A38D6BB6A4B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469879" y="1501200"/>
            <a:ext cx="1980000" cy="1188000"/>
          </a:xfrm>
        </p:spPr>
        <p:txBody>
          <a:bodyPr anchor="ctr">
            <a:noAutofit/>
          </a:bodyPr>
          <a:lstStyle>
            <a:lvl1pPr marL="0" indent="0">
              <a:buNone/>
              <a:defRPr sz="81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NN</a:t>
            </a:r>
          </a:p>
        </p:txBody>
      </p:sp>
      <p:sp>
        <p:nvSpPr>
          <p:cNvPr id="15" name="Espace réservé du texte 10">
            <a:extLst>
              <a:ext uri="{FF2B5EF4-FFF2-40B4-BE49-F238E27FC236}">
                <a16:creationId xmlns:a16="http://schemas.microsoft.com/office/drawing/2014/main" id="{FFEA4E96-A4C5-404E-84EB-0DA2FDAD3E4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240699" y="1501200"/>
            <a:ext cx="8497179" cy="1188000"/>
          </a:xfrm>
        </p:spPr>
        <p:txBody>
          <a:bodyPr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180000" indent="-1800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431124CF-D305-4637-B02D-7916DC400940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469879" y="2656800"/>
            <a:ext cx="1980000" cy="1188000"/>
          </a:xfrm>
        </p:spPr>
        <p:txBody>
          <a:bodyPr anchor="ctr">
            <a:noAutofit/>
          </a:bodyPr>
          <a:lstStyle>
            <a:lvl1pPr marL="0" indent="0">
              <a:buNone/>
              <a:defRPr sz="8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NN</a:t>
            </a:r>
          </a:p>
        </p:txBody>
      </p:sp>
      <p:sp>
        <p:nvSpPr>
          <p:cNvPr id="17" name="Espace réservé du texte 10">
            <a:extLst>
              <a:ext uri="{FF2B5EF4-FFF2-40B4-BE49-F238E27FC236}">
                <a16:creationId xmlns:a16="http://schemas.microsoft.com/office/drawing/2014/main" id="{F7F54A8A-B912-4DCA-A7A6-D2FE7A31E0B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240699" y="2656800"/>
            <a:ext cx="8497179" cy="1188000"/>
          </a:xfrm>
        </p:spPr>
        <p:txBody>
          <a:bodyPr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180000" indent="-1800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0F9ED843-C44A-45CC-9B1D-C837E4DDC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18" name="Espace réservé du texte 2">
            <a:extLst>
              <a:ext uri="{FF2B5EF4-FFF2-40B4-BE49-F238E27FC236}">
                <a16:creationId xmlns:a16="http://schemas.microsoft.com/office/drawing/2014/main" id="{322CE313-0A26-4E99-9C93-6C3FC888A8DE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469879" y="3812400"/>
            <a:ext cx="1980000" cy="1188000"/>
          </a:xfrm>
        </p:spPr>
        <p:txBody>
          <a:bodyPr anchor="ctr">
            <a:noAutofit/>
          </a:bodyPr>
          <a:lstStyle>
            <a:lvl1pPr marL="0" indent="0">
              <a:buNone/>
              <a:defRPr sz="8100" b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NN</a:t>
            </a:r>
          </a:p>
        </p:txBody>
      </p:sp>
      <p:sp>
        <p:nvSpPr>
          <p:cNvPr id="19" name="Espace réservé du texte 10">
            <a:extLst>
              <a:ext uri="{FF2B5EF4-FFF2-40B4-BE49-F238E27FC236}">
                <a16:creationId xmlns:a16="http://schemas.microsoft.com/office/drawing/2014/main" id="{EB31187B-F91F-44EB-9CB5-1BF3730F762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240699" y="3812400"/>
            <a:ext cx="8497179" cy="1188000"/>
          </a:xfrm>
        </p:spPr>
        <p:txBody>
          <a:bodyPr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180000" indent="-1800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31" name="Espace réservé du texte 21">
            <a:extLst>
              <a:ext uri="{FF2B5EF4-FFF2-40B4-BE49-F238E27FC236}">
                <a16:creationId xmlns:a16="http://schemas.microsoft.com/office/drawing/2014/main" id="{6FD92059-A22C-433B-8494-343CBC88ADC5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601913" y="1809450"/>
            <a:ext cx="324867" cy="571500"/>
          </a:xfrm>
          <a:custGeom>
            <a:avLst/>
            <a:gdLst>
              <a:gd name="connsiteX0" fmla="*/ 58341 w 388938"/>
              <a:gd name="connsiteY0" fmla="*/ 0 h 684213"/>
              <a:gd name="connsiteX1" fmla="*/ 377270 w 388938"/>
              <a:gd name="connsiteY1" fmla="*/ 313438 h 684213"/>
              <a:gd name="connsiteX2" fmla="*/ 388938 w 388938"/>
              <a:gd name="connsiteY2" fmla="*/ 344018 h 684213"/>
              <a:gd name="connsiteX3" fmla="*/ 377270 w 388938"/>
              <a:gd name="connsiteY3" fmla="*/ 370775 h 684213"/>
              <a:gd name="connsiteX4" fmla="*/ 58341 w 388938"/>
              <a:gd name="connsiteY4" fmla="*/ 684213 h 684213"/>
              <a:gd name="connsiteX5" fmla="*/ 0 w 388938"/>
              <a:gd name="connsiteY5" fmla="*/ 626877 h 684213"/>
              <a:gd name="connsiteX6" fmla="*/ 287814 w 388938"/>
              <a:gd name="connsiteY6" fmla="*/ 344018 h 684213"/>
              <a:gd name="connsiteX7" fmla="*/ 0 w 388938"/>
              <a:gd name="connsiteY7" fmla="*/ 57336 h 684213"/>
              <a:gd name="connsiteX8" fmla="*/ 58341 w 388938"/>
              <a:gd name="connsiteY8" fmla="*/ 0 h 684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8938" h="684213">
                <a:moveTo>
                  <a:pt x="58341" y="0"/>
                </a:moveTo>
                <a:cubicBezTo>
                  <a:pt x="377270" y="313438"/>
                  <a:pt x="377270" y="313438"/>
                  <a:pt x="377270" y="313438"/>
                </a:cubicBezTo>
                <a:cubicBezTo>
                  <a:pt x="385049" y="321083"/>
                  <a:pt x="388938" y="332550"/>
                  <a:pt x="388938" y="344018"/>
                </a:cubicBezTo>
                <a:cubicBezTo>
                  <a:pt x="388938" y="351663"/>
                  <a:pt x="385049" y="363130"/>
                  <a:pt x="377270" y="370775"/>
                </a:cubicBezTo>
                <a:lnTo>
                  <a:pt x="58341" y="684213"/>
                </a:lnTo>
                <a:cubicBezTo>
                  <a:pt x="0" y="626877"/>
                  <a:pt x="0" y="626877"/>
                  <a:pt x="0" y="626877"/>
                </a:cubicBezTo>
                <a:cubicBezTo>
                  <a:pt x="287814" y="344018"/>
                  <a:pt x="287814" y="344018"/>
                  <a:pt x="287814" y="344018"/>
                </a:cubicBezTo>
                <a:cubicBezTo>
                  <a:pt x="0" y="57336"/>
                  <a:pt x="0" y="57336"/>
                  <a:pt x="0" y="57336"/>
                </a:cubicBezTo>
                <a:cubicBezTo>
                  <a:pt x="58341" y="0"/>
                  <a:pt x="58341" y="0"/>
                  <a:pt x="58341" y="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>
            <a:noAutofit/>
          </a:bodyPr>
          <a:lstStyle>
            <a:lvl1pPr marL="0" indent="0">
              <a:buNone/>
              <a:defRPr sz="1800" b="1"/>
            </a:lvl1pPr>
            <a:lvl2pPr marL="126000" indent="144463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/>
            </a:lvl2pPr>
          </a:lstStyle>
          <a:p>
            <a:pPr lvl="0"/>
            <a:r>
              <a:rPr lang="fr-FR"/>
              <a:t> </a:t>
            </a: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2487A579-BB10-4B9C-8037-89848E4EB31C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601913" y="2965050"/>
            <a:ext cx="324867" cy="571500"/>
          </a:xfrm>
          <a:custGeom>
            <a:avLst/>
            <a:gdLst>
              <a:gd name="connsiteX0" fmla="*/ 58341 w 388938"/>
              <a:gd name="connsiteY0" fmla="*/ 0 h 684213"/>
              <a:gd name="connsiteX1" fmla="*/ 377270 w 388938"/>
              <a:gd name="connsiteY1" fmla="*/ 313438 h 684213"/>
              <a:gd name="connsiteX2" fmla="*/ 388938 w 388938"/>
              <a:gd name="connsiteY2" fmla="*/ 344018 h 684213"/>
              <a:gd name="connsiteX3" fmla="*/ 377270 w 388938"/>
              <a:gd name="connsiteY3" fmla="*/ 370775 h 684213"/>
              <a:gd name="connsiteX4" fmla="*/ 58341 w 388938"/>
              <a:gd name="connsiteY4" fmla="*/ 684213 h 684213"/>
              <a:gd name="connsiteX5" fmla="*/ 0 w 388938"/>
              <a:gd name="connsiteY5" fmla="*/ 626877 h 684213"/>
              <a:gd name="connsiteX6" fmla="*/ 287814 w 388938"/>
              <a:gd name="connsiteY6" fmla="*/ 344018 h 684213"/>
              <a:gd name="connsiteX7" fmla="*/ 0 w 388938"/>
              <a:gd name="connsiteY7" fmla="*/ 57336 h 684213"/>
              <a:gd name="connsiteX8" fmla="*/ 58341 w 388938"/>
              <a:gd name="connsiteY8" fmla="*/ 0 h 684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8938" h="684213">
                <a:moveTo>
                  <a:pt x="58341" y="0"/>
                </a:moveTo>
                <a:cubicBezTo>
                  <a:pt x="377270" y="313438"/>
                  <a:pt x="377270" y="313438"/>
                  <a:pt x="377270" y="313438"/>
                </a:cubicBezTo>
                <a:cubicBezTo>
                  <a:pt x="385049" y="321083"/>
                  <a:pt x="388938" y="332550"/>
                  <a:pt x="388938" y="344018"/>
                </a:cubicBezTo>
                <a:cubicBezTo>
                  <a:pt x="388938" y="351663"/>
                  <a:pt x="385049" y="363130"/>
                  <a:pt x="377270" y="370775"/>
                </a:cubicBezTo>
                <a:lnTo>
                  <a:pt x="58341" y="684213"/>
                </a:lnTo>
                <a:cubicBezTo>
                  <a:pt x="0" y="626877"/>
                  <a:pt x="0" y="626877"/>
                  <a:pt x="0" y="626877"/>
                </a:cubicBezTo>
                <a:cubicBezTo>
                  <a:pt x="287814" y="344018"/>
                  <a:pt x="287814" y="344018"/>
                  <a:pt x="287814" y="344018"/>
                </a:cubicBezTo>
                <a:cubicBezTo>
                  <a:pt x="0" y="57336"/>
                  <a:pt x="0" y="57336"/>
                  <a:pt x="0" y="57336"/>
                </a:cubicBezTo>
                <a:cubicBezTo>
                  <a:pt x="58341" y="0"/>
                  <a:pt x="58341" y="0"/>
                  <a:pt x="58341" y="0"/>
                </a:cubicBezTo>
                <a:close/>
              </a:path>
            </a:pathLst>
          </a:custGeom>
          <a:solidFill>
            <a:schemeClr val="accent2"/>
          </a:solidFill>
        </p:spPr>
        <p:txBody>
          <a:bodyPr wrap="square">
            <a:noAutofit/>
          </a:bodyPr>
          <a:lstStyle>
            <a:lvl1pPr marL="0" indent="0">
              <a:buNone/>
              <a:defRPr sz="1800" b="1"/>
            </a:lvl1pPr>
            <a:lvl2pPr marL="126000" indent="144463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/>
            </a:lvl2pPr>
          </a:lstStyle>
          <a:p>
            <a:pPr lvl="0"/>
            <a:r>
              <a:rPr lang="fr-FR"/>
              <a:t> 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C0B0C0AB-7256-484A-8EF0-3BC6851D748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601913" y="4120650"/>
            <a:ext cx="324867" cy="571500"/>
          </a:xfrm>
          <a:custGeom>
            <a:avLst/>
            <a:gdLst>
              <a:gd name="connsiteX0" fmla="*/ 58341 w 388938"/>
              <a:gd name="connsiteY0" fmla="*/ 0 h 684213"/>
              <a:gd name="connsiteX1" fmla="*/ 377270 w 388938"/>
              <a:gd name="connsiteY1" fmla="*/ 313438 h 684213"/>
              <a:gd name="connsiteX2" fmla="*/ 388938 w 388938"/>
              <a:gd name="connsiteY2" fmla="*/ 344018 h 684213"/>
              <a:gd name="connsiteX3" fmla="*/ 377270 w 388938"/>
              <a:gd name="connsiteY3" fmla="*/ 370775 h 684213"/>
              <a:gd name="connsiteX4" fmla="*/ 58341 w 388938"/>
              <a:gd name="connsiteY4" fmla="*/ 684213 h 684213"/>
              <a:gd name="connsiteX5" fmla="*/ 0 w 388938"/>
              <a:gd name="connsiteY5" fmla="*/ 626877 h 684213"/>
              <a:gd name="connsiteX6" fmla="*/ 287814 w 388938"/>
              <a:gd name="connsiteY6" fmla="*/ 344018 h 684213"/>
              <a:gd name="connsiteX7" fmla="*/ 0 w 388938"/>
              <a:gd name="connsiteY7" fmla="*/ 57336 h 684213"/>
              <a:gd name="connsiteX8" fmla="*/ 58341 w 388938"/>
              <a:gd name="connsiteY8" fmla="*/ 0 h 684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8938" h="684213">
                <a:moveTo>
                  <a:pt x="58341" y="0"/>
                </a:moveTo>
                <a:cubicBezTo>
                  <a:pt x="377270" y="313438"/>
                  <a:pt x="377270" y="313438"/>
                  <a:pt x="377270" y="313438"/>
                </a:cubicBezTo>
                <a:cubicBezTo>
                  <a:pt x="385049" y="321083"/>
                  <a:pt x="388938" y="332550"/>
                  <a:pt x="388938" y="344018"/>
                </a:cubicBezTo>
                <a:cubicBezTo>
                  <a:pt x="388938" y="351663"/>
                  <a:pt x="385049" y="363130"/>
                  <a:pt x="377270" y="370775"/>
                </a:cubicBezTo>
                <a:lnTo>
                  <a:pt x="58341" y="684213"/>
                </a:lnTo>
                <a:cubicBezTo>
                  <a:pt x="0" y="626877"/>
                  <a:pt x="0" y="626877"/>
                  <a:pt x="0" y="626877"/>
                </a:cubicBezTo>
                <a:cubicBezTo>
                  <a:pt x="287814" y="344018"/>
                  <a:pt x="287814" y="344018"/>
                  <a:pt x="287814" y="344018"/>
                </a:cubicBezTo>
                <a:cubicBezTo>
                  <a:pt x="0" y="57336"/>
                  <a:pt x="0" y="57336"/>
                  <a:pt x="0" y="57336"/>
                </a:cubicBezTo>
                <a:cubicBezTo>
                  <a:pt x="58341" y="0"/>
                  <a:pt x="58341" y="0"/>
                  <a:pt x="58341" y="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>
            <a:noAutofit/>
          </a:bodyPr>
          <a:lstStyle>
            <a:lvl1pPr marL="0" indent="0">
              <a:buNone/>
              <a:defRPr sz="1800" b="1"/>
            </a:lvl1pPr>
            <a:lvl2pPr marL="126000" indent="144463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/>
            </a:lvl2pPr>
          </a:lstStyle>
          <a:p>
            <a:pPr lvl="0"/>
            <a:r>
              <a:rPr lang="fr-FR"/>
              <a:t> 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5997647-8494-4CC4-948F-29A8D49CBCEB}"/>
              </a:ext>
            </a:extLst>
          </p:cNvPr>
          <p:cNvSpPr>
            <a:spLocks noGrp="1"/>
          </p:cNvSpPr>
          <p:nvPr>
            <p:ph type="dt" sz="half" idx="3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2B4AC02-49D4-4738-A9B4-B3DA90016A7F}"/>
              </a:ext>
            </a:extLst>
          </p:cNvPr>
          <p:cNvSpPr>
            <a:spLocks noGrp="1"/>
          </p:cNvSpPr>
          <p:nvPr>
            <p:ph type="ftr" sz="quarter" idx="3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Date - Footer of the presentation</a:t>
            </a:r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8EE574D-092E-4259-81EB-81EA91E97CDA}"/>
              </a:ext>
            </a:extLst>
          </p:cNvPr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50011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41BBE8-1E54-415C-B10D-F6342B80F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E830942-5133-4F54-8414-98EC08DAA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03D30D6-5712-44A8-87A9-67750D407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Date - Footer of the presentation</a:t>
            </a:r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72F511C-AE30-47A8-8C9B-F0B33753C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808381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B47C71-F46D-4EA0-AF6A-4962453CD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0495B091-68ED-45A4-957C-92BBA7548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Date - Footer of the presentation</a:t>
            </a:r>
            <a:endParaRPr lang="fr-FR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A4361BE1-6536-48FB-BC11-166BC54BD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19137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ne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34B7DA-FA75-4149-8676-64791F4D6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742" y="2845977"/>
            <a:ext cx="11160000" cy="1440000"/>
          </a:xfrm>
        </p:spPr>
        <p:txBody>
          <a:bodyPr anchor="t">
            <a:noAutofit/>
          </a:bodyPr>
          <a:lstStyle>
            <a:lvl1pPr>
              <a:lnSpc>
                <a:spcPct val="90000"/>
              </a:lnSpc>
              <a:defRPr sz="500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9E24192-EBCA-4782-93A3-6134ECDB2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627768F-E755-49AE-BDD4-F22B941EE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Date - Footer of the presentation</a:t>
            </a:r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79213C8-C608-4F8F-B3E7-6893ECEEC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49784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Mer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9FB4134C-1D6E-45C5-A0CB-6875E698A7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9A50C95A-056C-429F-A1B6-8B1CDC140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6000" y="2845977"/>
            <a:ext cx="7560000" cy="828000"/>
          </a:xfrm>
        </p:spPr>
        <p:txBody>
          <a:bodyPr anchor="t">
            <a:noAutofit/>
          </a:bodyPr>
          <a:lstStyle>
            <a:lvl1pPr algn="ctr">
              <a:defRPr sz="4300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206346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C292072E-287F-4875-8FDB-C22CF0436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0DE2FB5-2CE4-44D5-9167-5E9A54E4AAB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9ED68ED-4BAB-426E-AC8B-79F072DDCF3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Date - Footer of the presentation</a:t>
            </a:r>
            <a:endParaRPr lang="fr-FR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18ECF392-ABEC-45C0-9399-5BB17B364A4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950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avec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pour une image  2">
            <a:extLst>
              <a:ext uri="{FF2B5EF4-FFF2-40B4-BE49-F238E27FC236}">
                <a16:creationId xmlns:a16="http://schemas.microsoft.com/office/drawing/2014/main" id="{3FA18DAD-43C7-439C-AEB4-182FDEF42A93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0" y="1"/>
            <a:ext cx="6093760" cy="6857999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61200" y="1371600"/>
            <a:ext cx="5472000" cy="486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  <p:sp>
        <p:nvSpPr>
          <p:cNvPr id="15" name="Espace réservé du texte 8">
            <a:extLst>
              <a:ext uri="{FF2B5EF4-FFF2-40B4-BE49-F238E27FC236}">
                <a16:creationId xmlns:a16="http://schemas.microsoft.com/office/drawing/2014/main" id="{90C7237F-FD39-40C9-B915-D4BC62A3BEC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5578" y="6523200"/>
            <a:ext cx="10800" cy="100800"/>
          </a:xfrm>
          <a:solidFill>
            <a:schemeClr val="bg1"/>
          </a:solidFill>
        </p:spPr>
        <p:txBody>
          <a:bodyPr lIns="0" tIns="0" rIns="0" bIns="0"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 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A95F48EF-CBAD-4F80-B069-72AECAEC0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1199" y="242844"/>
            <a:ext cx="3960000" cy="1008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45A3821-9C55-4E10-844A-98E6FB07D68C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26B9FA6-E4DB-4B15-BD57-BEC5F537E3AB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Date - Footer of the presentation</a:t>
            </a:r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FE6001F-97CC-4008-B22A-EFA29A13779C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24176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9879" y="3820350"/>
            <a:ext cx="11133952" cy="241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spcBef>
                <a:spcPts val="400"/>
              </a:spcBef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2" name="Espace réservé du tableau 2">
            <a:extLst>
              <a:ext uri="{FF2B5EF4-FFF2-40B4-BE49-F238E27FC236}">
                <a16:creationId xmlns:a16="http://schemas.microsoft.com/office/drawing/2014/main" id="{3EADC01A-12BC-4330-8A1C-A4DCE63F4D5F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589752" y="1372349"/>
            <a:ext cx="11014079" cy="2304000"/>
          </a:xfrm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2"/>
                </a:solidFill>
              </a:defRPr>
            </a:lvl1pPr>
          </a:lstStyle>
          <a:p>
            <a:r>
              <a:rPr lang="fr-FR"/>
              <a:t>Cliquez sur l'icône pour ajouter un tableau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F7BED8F5-8DF4-41F4-9FBF-3FC3EFF47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4A5DB8F-F9F5-4D34-AD2B-20A401276C3E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F448ABE-6518-42E7-86CB-17EBD972C87A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Date - Footer of the presentation</a:t>
            </a:r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BF92594-638F-42B7-B983-EDCA45116F84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717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avec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9879" y="1371600"/>
            <a:ext cx="5472000" cy="486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  <p:sp>
        <p:nvSpPr>
          <p:cNvPr id="13" name="Espace réservé du graphique 2">
            <a:extLst>
              <a:ext uri="{FF2B5EF4-FFF2-40B4-BE49-F238E27FC236}">
                <a16:creationId xmlns:a16="http://schemas.microsoft.com/office/drawing/2014/main" id="{36B54297-76AA-4A3B-A34F-53F1E4289CC7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6229879" y="1371600"/>
            <a:ext cx="5508000" cy="4860000"/>
          </a:xfrm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2"/>
                </a:solidFill>
              </a:defRPr>
            </a:lvl1pPr>
          </a:lstStyle>
          <a:p>
            <a:r>
              <a:rPr lang="fr-FR"/>
              <a:t>Cliquez sur l'icône pour ajouter un graphique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7AE7569B-B080-4146-A11F-1E61AF63D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879" y="242844"/>
            <a:ext cx="9720000" cy="1008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1A8B2399-CA73-45EA-BE18-9A20282E60B2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78D64F63-31B3-46AB-8995-E4EAED1967BD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Date - Footer of the presentation</a:t>
            </a:r>
            <a:endParaRPr lang="fr-FR"/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DB398A68-6D32-4A8D-8EF8-C3BF7CEF61AB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9199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2" Type="http://schemas.openxmlformats.org/officeDocument/2006/relationships/slideLayout" Target="../slideLayouts/slideLayout3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Relationship Id="rId14" Type="http://schemas.openxmlformats.org/officeDocument/2006/relationships/slideLayout" Target="../slideLayouts/slideLayout4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13" Type="http://schemas.openxmlformats.org/officeDocument/2006/relationships/slideLayout" Target="../slideLayouts/slideLayout56.xml"/><Relationship Id="rId3" Type="http://schemas.openxmlformats.org/officeDocument/2006/relationships/slideLayout" Target="../slideLayouts/slideLayout46.xml"/><Relationship Id="rId7" Type="http://schemas.openxmlformats.org/officeDocument/2006/relationships/slideLayout" Target="../slideLayouts/slideLayout50.xml"/><Relationship Id="rId12" Type="http://schemas.openxmlformats.org/officeDocument/2006/relationships/slideLayout" Target="../slideLayouts/slideLayout55.xml"/><Relationship Id="rId2" Type="http://schemas.openxmlformats.org/officeDocument/2006/relationships/slideLayout" Target="../slideLayouts/slideLayout45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54.xml"/><Relationship Id="rId5" Type="http://schemas.openxmlformats.org/officeDocument/2006/relationships/slideLayout" Target="../slideLayouts/slideLayout48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53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Relationship Id="rId14" Type="http://schemas.openxmlformats.org/officeDocument/2006/relationships/slideLayout" Target="../slideLayouts/slideLayout5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B1118175-1072-407B-A6EC-436CFF5BD944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5939" y="150003"/>
            <a:ext cx="1474442" cy="1165838"/>
          </a:xfrm>
          <a:prstGeom prst="rect">
            <a:avLst/>
          </a:prstGeom>
          <a:ln>
            <a:noFill/>
          </a:ln>
        </p:spPr>
      </p:pic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782D8575-B917-4E3D-B2EB-ADC2EF0D7594}"/>
              </a:ext>
            </a:extLst>
          </p:cNvPr>
          <p:cNvCxnSpPr>
            <a:cxnSpLocks/>
          </p:cNvCxnSpPr>
          <p:nvPr userDrawn="1"/>
        </p:nvCxnSpPr>
        <p:spPr>
          <a:xfrm>
            <a:off x="825578" y="6524419"/>
            <a:ext cx="0" cy="100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F798E53-107F-468D-A86A-B9E27C8FB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879" y="242844"/>
            <a:ext cx="9720000" cy="1008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3116353-A2DB-400D-836D-10B770C82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9879" y="1372351"/>
            <a:ext cx="11268000" cy="486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  <p:sp>
        <p:nvSpPr>
          <p:cNvPr id="9" name="Espace réservé de la date 3">
            <a:extLst>
              <a:ext uri="{FF2B5EF4-FFF2-40B4-BE49-F238E27FC236}">
                <a16:creationId xmlns:a16="http://schemas.microsoft.com/office/drawing/2014/main" id="{4A65FE1E-2200-449D-88E8-D8D4A09B80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1695" y="6449983"/>
            <a:ext cx="144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10" name="Espace réservé du pied de page 4">
            <a:extLst>
              <a:ext uri="{FF2B5EF4-FFF2-40B4-BE49-F238E27FC236}">
                <a16:creationId xmlns:a16="http://schemas.microsoft.com/office/drawing/2014/main" id="{3BAFF6D6-D321-4A5A-B742-C1924762B0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56680" y="6449983"/>
            <a:ext cx="36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9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Date - Footer of the presentation</a:t>
            </a:r>
            <a:endParaRPr lang="fr-FR"/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id="{21051C9B-F9F2-4B86-849F-4391216C8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9008" y="6449983"/>
            <a:ext cx="576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701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66" r:id="rId6"/>
    <p:sldLayoutId id="2147483680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81" r:id="rId13"/>
    <p:sldLayoutId id="2147483682" r:id="rId14"/>
    <p:sldLayoutId id="2147483728" r:id="rId15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000" kern="1200" cap="none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00" indent="0" algn="l" defTabSz="914400" rtl="0" eaLnBrk="1" latinLnBrk="0" hangingPunct="1">
        <a:lnSpc>
          <a:spcPct val="100000"/>
        </a:lnSpc>
        <a:spcBef>
          <a:spcPts val="1300"/>
        </a:spcBef>
        <a:buFont typeface="Arial" panose="020B0604020202020204" pitchFamily="34" charset="0"/>
        <a:buNone/>
        <a:defRPr sz="14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B1118175-1072-407B-A6EC-436CFF5BD944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5939" y="150003"/>
            <a:ext cx="1474442" cy="1165838"/>
          </a:xfrm>
          <a:prstGeom prst="rect">
            <a:avLst/>
          </a:prstGeom>
          <a:ln>
            <a:noFill/>
          </a:ln>
        </p:spPr>
      </p:pic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782D8575-B917-4E3D-B2EB-ADC2EF0D7594}"/>
              </a:ext>
            </a:extLst>
          </p:cNvPr>
          <p:cNvCxnSpPr>
            <a:cxnSpLocks/>
          </p:cNvCxnSpPr>
          <p:nvPr userDrawn="1"/>
        </p:nvCxnSpPr>
        <p:spPr>
          <a:xfrm>
            <a:off x="825578" y="6524419"/>
            <a:ext cx="0" cy="100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F798E53-107F-468D-A86A-B9E27C8FB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879" y="242844"/>
            <a:ext cx="9720000" cy="1008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3116353-A2DB-400D-836D-10B770C82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9879" y="1372351"/>
            <a:ext cx="11268000" cy="486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  <p:sp>
        <p:nvSpPr>
          <p:cNvPr id="9" name="Espace réservé de la date 3">
            <a:extLst>
              <a:ext uri="{FF2B5EF4-FFF2-40B4-BE49-F238E27FC236}">
                <a16:creationId xmlns:a16="http://schemas.microsoft.com/office/drawing/2014/main" id="{4A65FE1E-2200-449D-88E8-D8D4A09B80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1695" y="6449983"/>
            <a:ext cx="144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10" name="Espace réservé du pied de page 4">
            <a:extLst>
              <a:ext uri="{FF2B5EF4-FFF2-40B4-BE49-F238E27FC236}">
                <a16:creationId xmlns:a16="http://schemas.microsoft.com/office/drawing/2014/main" id="{3BAFF6D6-D321-4A5A-B742-C1924762B0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56680" y="6449983"/>
            <a:ext cx="36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9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Date - Footer of the presentation</a:t>
            </a:r>
            <a:endParaRPr lang="fr-FR"/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id="{21051C9B-F9F2-4B86-849F-4391216C8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9008" y="6449983"/>
            <a:ext cx="576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7941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  <p:sldLayoutId id="2147483697" r:id="rId14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000" kern="1200" cap="none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00" indent="0" algn="l" defTabSz="914400" rtl="0" eaLnBrk="1" latinLnBrk="0" hangingPunct="1">
        <a:lnSpc>
          <a:spcPct val="100000"/>
        </a:lnSpc>
        <a:spcBef>
          <a:spcPts val="1300"/>
        </a:spcBef>
        <a:buFont typeface="Arial" panose="020B0604020202020204" pitchFamily="34" charset="0"/>
        <a:buNone/>
        <a:defRPr sz="14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B1118175-1072-407B-A6EC-436CFF5BD944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5939" y="150003"/>
            <a:ext cx="1474442" cy="1165838"/>
          </a:xfrm>
          <a:prstGeom prst="rect">
            <a:avLst/>
          </a:prstGeom>
          <a:ln>
            <a:noFill/>
          </a:ln>
        </p:spPr>
      </p:pic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782D8575-B917-4E3D-B2EB-ADC2EF0D7594}"/>
              </a:ext>
            </a:extLst>
          </p:cNvPr>
          <p:cNvCxnSpPr>
            <a:cxnSpLocks/>
          </p:cNvCxnSpPr>
          <p:nvPr userDrawn="1"/>
        </p:nvCxnSpPr>
        <p:spPr>
          <a:xfrm>
            <a:off x="825578" y="6524419"/>
            <a:ext cx="0" cy="100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F798E53-107F-468D-A86A-B9E27C8FB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879" y="242844"/>
            <a:ext cx="9720000" cy="1008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3116353-A2DB-400D-836D-10B770C82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9879" y="1372351"/>
            <a:ext cx="11268000" cy="486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  <p:sp>
        <p:nvSpPr>
          <p:cNvPr id="9" name="Espace réservé de la date 3">
            <a:extLst>
              <a:ext uri="{FF2B5EF4-FFF2-40B4-BE49-F238E27FC236}">
                <a16:creationId xmlns:a16="http://schemas.microsoft.com/office/drawing/2014/main" id="{4A65FE1E-2200-449D-88E8-D8D4A09B80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1695" y="6449983"/>
            <a:ext cx="144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10" name="Espace réservé du pied de page 4">
            <a:extLst>
              <a:ext uri="{FF2B5EF4-FFF2-40B4-BE49-F238E27FC236}">
                <a16:creationId xmlns:a16="http://schemas.microsoft.com/office/drawing/2014/main" id="{3BAFF6D6-D321-4A5A-B742-C1924762B0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56680" y="6449983"/>
            <a:ext cx="36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9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Date - Footer of the presentation</a:t>
            </a:r>
            <a:endParaRPr lang="fr-FR"/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id="{21051C9B-F9F2-4B86-849F-4391216C8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9008" y="6449983"/>
            <a:ext cx="576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008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000" kern="1200" cap="none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00" indent="0" algn="l" defTabSz="914400" rtl="0" eaLnBrk="1" latinLnBrk="0" hangingPunct="1">
        <a:lnSpc>
          <a:spcPct val="100000"/>
        </a:lnSpc>
        <a:spcBef>
          <a:spcPts val="1300"/>
        </a:spcBef>
        <a:buFont typeface="Arial" panose="020B0604020202020204" pitchFamily="34" charset="0"/>
        <a:buNone/>
        <a:defRPr sz="14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B1118175-1072-407B-A6EC-436CFF5BD944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5939" y="150003"/>
            <a:ext cx="1474442" cy="1165838"/>
          </a:xfrm>
          <a:prstGeom prst="rect">
            <a:avLst/>
          </a:prstGeom>
          <a:ln>
            <a:noFill/>
          </a:ln>
        </p:spPr>
      </p:pic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782D8575-B917-4E3D-B2EB-ADC2EF0D7594}"/>
              </a:ext>
            </a:extLst>
          </p:cNvPr>
          <p:cNvCxnSpPr>
            <a:cxnSpLocks/>
          </p:cNvCxnSpPr>
          <p:nvPr userDrawn="1"/>
        </p:nvCxnSpPr>
        <p:spPr>
          <a:xfrm>
            <a:off x="825578" y="6524419"/>
            <a:ext cx="0" cy="100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F798E53-107F-468D-A86A-B9E27C8FB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879" y="242844"/>
            <a:ext cx="9720000" cy="1008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3116353-A2DB-400D-836D-10B770C82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9879" y="1372351"/>
            <a:ext cx="11268000" cy="486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  <p:sp>
        <p:nvSpPr>
          <p:cNvPr id="9" name="Espace réservé de la date 3">
            <a:extLst>
              <a:ext uri="{FF2B5EF4-FFF2-40B4-BE49-F238E27FC236}">
                <a16:creationId xmlns:a16="http://schemas.microsoft.com/office/drawing/2014/main" id="{4A65FE1E-2200-449D-88E8-D8D4A09B80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1695" y="6449983"/>
            <a:ext cx="144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10" name="Espace réservé du pied de page 4">
            <a:extLst>
              <a:ext uri="{FF2B5EF4-FFF2-40B4-BE49-F238E27FC236}">
                <a16:creationId xmlns:a16="http://schemas.microsoft.com/office/drawing/2014/main" id="{3BAFF6D6-D321-4A5A-B742-C1924762B0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56680" y="6449983"/>
            <a:ext cx="36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9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Date - Footer of the presentation</a:t>
            </a:r>
            <a:endParaRPr lang="fr-FR"/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id="{21051C9B-F9F2-4B86-849F-4391216C8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9008" y="6449983"/>
            <a:ext cx="576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5561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000" kern="1200" cap="none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00" indent="0" algn="l" defTabSz="914400" rtl="0" eaLnBrk="1" latinLnBrk="0" hangingPunct="1">
        <a:lnSpc>
          <a:spcPct val="100000"/>
        </a:lnSpc>
        <a:spcBef>
          <a:spcPts val="1300"/>
        </a:spcBef>
        <a:buFont typeface="Arial" panose="020B0604020202020204" pitchFamily="34" charset="0"/>
        <a:buNone/>
        <a:defRPr sz="14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E3DA5558-3367-4DDD-475B-6C77C3CF9D8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551" r="12699" b="33712"/>
          <a:stretch/>
        </p:blipFill>
        <p:spPr>
          <a:xfrm>
            <a:off x="0" y="-1"/>
            <a:ext cx="6093760" cy="6857999"/>
          </a:xfrm>
          <a:prstGeom prst="rect">
            <a:avLst/>
          </a:prstGeom>
          <a:ln>
            <a:noFill/>
          </a:ln>
          <a:effectLst/>
        </p:spPr>
      </p:pic>
      <p:sp>
        <p:nvSpPr>
          <p:cNvPr id="29" name="Espace réservé du pied de page 28">
            <a:extLst>
              <a:ext uri="{FF2B5EF4-FFF2-40B4-BE49-F238E27FC236}">
                <a16:creationId xmlns:a16="http://schemas.microsoft.com/office/drawing/2014/main" id="{165BDA23-D565-46EA-AF8B-E8F88527E190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6450013"/>
            <a:ext cx="3598863" cy="252412"/>
          </a:xfrm>
        </p:spPr>
        <p:txBody>
          <a:bodyPr/>
          <a:lstStyle/>
          <a:p>
            <a:pPr lvl="0"/>
            <a:r>
              <a:rPr lang="en-US" sz="900" noProof="0"/>
              <a:t>Date - Footer of the presentation</a:t>
            </a:r>
            <a:endParaRPr lang="fr-FR" sz="900" noProof="0"/>
          </a:p>
        </p:txBody>
      </p:sp>
      <p:sp>
        <p:nvSpPr>
          <p:cNvPr id="30" name="Espace réservé du numéro de diapositive 29">
            <a:extLst>
              <a:ext uri="{FF2B5EF4-FFF2-40B4-BE49-F238E27FC236}">
                <a16:creationId xmlns:a16="http://schemas.microsoft.com/office/drawing/2014/main" id="{C3056BDE-3880-4162-BB3D-F8A489EB861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450013"/>
            <a:ext cx="576263" cy="252412"/>
          </a:xfrm>
        </p:spPr>
        <p:txBody>
          <a:bodyPr/>
          <a:lstStyle/>
          <a:p>
            <a:pPr lvl="0"/>
            <a:fld id="{975A587B-5814-4D9B-9598-FE9CB954CB01}" type="slidenum">
              <a:rPr lang="fr-FR" noProof="0" smtClean="0"/>
              <a:pPr lvl="0"/>
              <a:t>1</a:t>
            </a:fld>
            <a:endParaRPr lang="fr-FR" noProof="0"/>
          </a:p>
        </p:txBody>
      </p:sp>
      <p:sp>
        <p:nvSpPr>
          <p:cNvPr id="3" name="Titre 5">
            <a:extLst>
              <a:ext uri="{FF2B5EF4-FFF2-40B4-BE49-F238E27FC236}">
                <a16:creationId xmlns:a16="http://schemas.microsoft.com/office/drawing/2014/main" id="{A1E76C4C-6E01-6880-7D8A-DAAFBFF400AD}"/>
              </a:ext>
            </a:extLst>
          </p:cNvPr>
          <p:cNvSpPr txBox="1">
            <a:spLocks/>
          </p:cNvSpPr>
          <p:nvPr/>
        </p:nvSpPr>
        <p:spPr>
          <a:xfrm>
            <a:off x="507007" y="6209726"/>
            <a:ext cx="7073663" cy="36933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kern="1200" cap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2800">
              <a:solidFill>
                <a:srgbClr val="0070C0"/>
              </a:solidFill>
            </a:endParaRPr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832B8390-6A09-6C2E-4C97-060EACC32F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96594" y="3091544"/>
            <a:ext cx="5268686" cy="860026"/>
          </a:xfrm>
        </p:spPr>
        <p:txBody>
          <a:bodyPr/>
          <a:lstStyle/>
          <a:p>
            <a:r>
              <a:rPr lang="en-US" sz="2400"/>
              <a:t>World Day for Safety</a:t>
            </a:r>
            <a:br>
              <a:rPr lang="en-US" sz="2400"/>
            </a:br>
            <a:r>
              <a:rPr lang="en-US" sz="2400"/>
              <a:t>April 22, 2024</a:t>
            </a:r>
          </a:p>
        </p:txBody>
      </p:sp>
      <p:sp>
        <p:nvSpPr>
          <p:cNvPr id="2" name="Espace réservé du texte 2">
            <a:extLst>
              <a:ext uri="{FF2B5EF4-FFF2-40B4-BE49-F238E27FC236}">
                <a16:creationId xmlns:a16="http://schemas.microsoft.com/office/drawing/2014/main" id="{5EA451AB-C615-58C7-2F60-DFF3336254B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496594" y="4054772"/>
            <a:ext cx="5400000" cy="683917"/>
          </a:xfrm>
        </p:spPr>
        <p:txBody>
          <a:bodyPr/>
          <a:lstStyle/>
          <a:p>
            <a:r>
              <a:rPr lang="en-US" dirty="0"/>
              <a:t>Subtitle in 1-2 lines [Arial Regular font, 18]</a:t>
            </a:r>
          </a:p>
        </p:txBody>
      </p:sp>
    </p:spTree>
    <p:extLst>
      <p:ext uri="{BB962C8B-B14F-4D97-AF65-F5344CB8AC3E}">
        <p14:creationId xmlns:p14="http://schemas.microsoft.com/office/powerpoint/2010/main" val="1129204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8A00A7-FCCD-4C63-803B-EED5CFC3F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400" y="1987200"/>
            <a:ext cx="5400000" cy="720000"/>
          </a:xfrm>
        </p:spPr>
        <p:txBody>
          <a:bodyPr>
            <a:noAutofit/>
          </a:bodyPr>
          <a:lstStyle/>
          <a:p>
            <a:r>
              <a:rPr lang="fr-FR"/>
              <a:t>Agenda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EEB4D5EC-85BA-4BA0-8EF1-99B8304CC82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25541" y="2924725"/>
            <a:ext cx="9646523" cy="3240000"/>
          </a:xfrm>
        </p:spPr>
        <p:txBody>
          <a:bodyPr/>
          <a:lstStyle/>
          <a:p>
            <a:r>
              <a:rPr lang="en-US" dirty="0"/>
              <a:t>Chapter 1</a:t>
            </a:r>
          </a:p>
          <a:p>
            <a:r>
              <a:rPr lang="en-US" dirty="0"/>
              <a:t>Chapter 2</a:t>
            </a:r>
          </a:p>
          <a:p>
            <a:r>
              <a:rPr lang="en-US" dirty="0"/>
              <a:t>Chapter 3</a:t>
            </a:r>
          </a:p>
        </p:txBody>
      </p:sp>
      <p:sp>
        <p:nvSpPr>
          <p:cNvPr id="7" name="Espace réservé du numéro de diapositive 29">
            <a:extLst>
              <a:ext uri="{FF2B5EF4-FFF2-40B4-BE49-F238E27FC236}">
                <a16:creationId xmlns:a16="http://schemas.microsoft.com/office/drawing/2014/main" id="{C8288324-D5DE-F9FA-FABB-2E72301B26A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219008" y="6449983"/>
            <a:ext cx="576000" cy="252000"/>
          </a:xfrm>
        </p:spPr>
        <p:txBody>
          <a:bodyPr/>
          <a:lstStyle/>
          <a:p>
            <a:pPr lvl="0"/>
            <a:fld id="{975A587B-5814-4D9B-9598-FE9CB954CB01}" type="slidenum">
              <a:rPr lang="fr-FR" noProof="0" smtClean="0"/>
              <a:pPr lvl="0"/>
              <a:t>2</a:t>
            </a:fld>
            <a:endParaRPr lang="fr-FR" noProof="0"/>
          </a:p>
        </p:txBody>
      </p:sp>
      <p:sp>
        <p:nvSpPr>
          <p:cNvPr id="8" name="Espace réservé du pied de page 28">
            <a:extLst>
              <a:ext uri="{FF2B5EF4-FFF2-40B4-BE49-F238E27FC236}">
                <a16:creationId xmlns:a16="http://schemas.microsoft.com/office/drawing/2014/main" id="{09B87352-EE94-C4A4-17CE-76690B2487C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856680" y="6449983"/>
            <a:ext cx="3600000" cy="252000"/>
          </a:xfrm>
        </p:spPr>
        <p:txBody>
          <a:bodyPr/>
          <a:lstStyle/>
          <a:p>
            <a:r>
              <a:rPr lang="en-US" sz="900"/>
              <a:t>Date - Footer of the presentation</a:t>
            </a:r>
            <a:endParaRPr lang="fr-FR" sz="900"/>
          </a:p>
        </p:txBody>
      </p:sp>
    </p:spTree>
    <p:extLst>
      <p:ext uri="{BB962C8B-B14F-4D97-AF65-F5344CB8AC3E}">
        <p14:creationId xmlns:p14="http://schemas.microsoft.com/office/powerpoint/2010/main" val="2092704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re 5">
            <a:extLst>
              <a:ext uri="{FF2B5EF4-FFF2-40B4-BE49-F238E27FC236}">
                <a16:creationId xmlns:a16="http://schemas.microsoft.com/office/drawing/2014/main" id="{56C28A9D-2CBB-4FE1-BA7F-BA3CC496C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Chapter 1</a:t>
            </a:r>
          </a:p>
        </p:txBody>
      </p: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A743BBBF-FA81-E36F-931E-776D612BCCE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/>
              <a:t>01.</a:t>
            </a:r>
          </a:p>
        </p:txBody>
      </p:sp>
      <p:sp>
        <p:nvSpPr>
          <p:cNvPr id="30" name="Espace réservé du numéro de diapositive 29">
            <a:extLst>
              <a:ext uri="{FF2B5EF4-FFF2-40B4-BE49-F238E27FC236}">
                <a16:creationId xmlns:a16="http://schemas.microsoft.com/office/drawing/2014/main" id="{C3056BDE-3880-4162-BB3D-F8A489EB861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lvl="0"/>
            <a:fld id="{975A587B-5814-4D9B-9598-FE9CB954CB01}" type="slidenum">
              <a:rPr lang="fr-FR" noProof="0" smtClean="0"/>
              <a:pPr lvl="0"/>
              <a:t>3</a:t>
            </a:fld>
            <a:endParaRPr lang="fr-FR" noProof="0"/>
          </a:p>
        </p:txBody>
      </p:sp>
      <p:sp>
        <p:nvSpPr>
          <p:cNvPr id="3" name="Espace réservé du pied de page 28">
            <a:extLst>
              <a:ext uri="{FF2B5EF4-FFF2-40B4-BE49-F238E27FC236}">
                <a16:creationId xmlns:a16="http://schemas.microsoft.com/office/drawing/2014/main" id="{7DB0D2C3-1B0E-FD43-7599-42E8B06D93B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856680" y="6449983"/>
            <a:ext cx="3600000" cy="252000"/>
          </a:xfrm>
        </p:spPr>
        <p:txBody>
          <a:bodyPr/>
          <a:lstStyle/>
          <a:p>
            <a:r>
              <a:rPr lang="en-US" sz="900"/>
              <a:t>Date - Footer of the presentation</a:t>
            </a:r>
            <a:endParaRPr lang="fr-FR" sz="900"/>
          </a:p>
        </p:txBody>
      </p:sp>
    </p:spTree>
    <p:extLst>
      <p:ext uri="{BB962C8B-B14F-4D97-AF65-F5344CB8AC3E}">
        <p14:creationId xmlns:p14="http://schemas.microsoft.com/office/powerpoint/2010/main" val="3537908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37CDD829-9F98-0A68-2E66-BBBC2CF6A8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73444" y="1420413"/>
            <a:ext cx="9720000" cy="4860000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Clr>
                <a:schemeClr val="accent1"/>
              </a:buClr>
            </a:pPr>
            <a:r>
              <a:rPr lang="en-US" dirty="0"/>
              <a:t>Level 1</a:t>
            </a:r>
          </a:p>
          <a:p>
            <a:pPr marL="180000" lvl="1" indent="0">
              <a:buClr>
                <a:schemeClr val="accent1"/>
              </a:buClr>
              <a:buNone/>
            </a:pPr>
            <a:r>
              <a:rPr lang="en-US" dirty="0"/>
              <a:t>- Level 2</a:t>
            </a:r>
          </a:p>
          <a:p>
            <a:pPr lvl="2">
              <a:buClr>
                <a:srgbClr val="415968"/>
              </a:buClr>
            </a:pPr>
            <a:r>
              <a:rPr lang="en-US" dirty="0"/>
              <a:t>Level 3</a:t>
            </a:r>
          </a:p>
          <a:p>
            <a:pPr marL="540000" lvl="3" indent="0">
              <a:buClr>
                <a:schemeClr val="accent1"/>
              </a:buClr>
              <a:buNone/>
            </a:pPr>
            <a:r>
              <a:rPr lang="en-US" dirty="0">
                <a:latin typeface="Helvetica Neue" panose="02000503000000020004" pitchFamily="2" charset="0"/>
              </a:rPr>
              <a:t>- Sed </a:t>
            </a:r>
            <a:r>
              <a:rPr lang="en-US" dirty="0" err="1">
                <a:latin typeface="Helvetica Neue" panose="02000503000000020004" pitchFamily="2" charset="0"/>
              </a:rPr>
              <a:t>laeditur</a:t>
            </a:r>
            <a:r>
              <a:rPr lang="en-US" dirty="0">
                <a:latin typeface="Helvetica Neue" panose="02000503000000020004" pitchFamily="2" charset="0"/>
              </a:rPr>
              <a:t> hic </a:t>
            </a:r>
            <a:r>
              <a:rPr lang="en-US" dirty="0" err="1">
                <a:latin typeface="Helvetica Neue" panose="02000503000000020004" pitchFamily="2" charset="0"/>
              </a:rPr>
              <a:t>coetuum</a:t>
            </a:r>
            <a:r>
              <a:rPr lang="en-US" dirty="0">
                <a:latin typeface="Helvetica Neue" panose="02000503000000020004" pitchFamily="2" charset="0"/>
              </a:rPr>
              <a:t> </a:t>
            </a:r>
            <a:r>
              <a:rPr lang="en-US" dirty="0" err="1">
                <a:latin typeface="Helvetica Neue" panose="02000503000000020004" pitchFamily="2" charset="0"/>
              </a:rPr>
              <a:t>magnificus</a:t>
            </a:r>
            <a:r>
              <a:rPr lang="en-US" dirty="0">
                <a:latin typeface="Helvetica Neue" panose="02000503000000020004" pitchFamily="2" charset="0"/>
              </a:rPr>
              <a:t> splendor levitate </a:t>
            </a:r>
            <a:r>
              <a:rPr lang="en-US" dirty="0" err="1">
                <a:latin typeface="Helvetica Neue" panose="02000503000000020004" pitchFamily="2" charset="0"/>
              </a:rPr>
              <a:t>paucorum</a:t>
            </a:r>
            <a:r>
              <a:rPr lang="en-US" dirty="0">
                <a:latin typeface="Helvetica Neue" panose="02000503000000020004" pitchFamily="2" charset="0"/>
              </a:rPr>
              <a:t> </a:t>
            </a:r>
            <a:r>
              <a:rPr lang="en-US" dirty="0" err="1">
                <a:latin typeface="Helvetica Neue" panose="02000503000000020004" pitchFamily="2" charset="0"/>
              </a:rPr>
              <a:t>incondita</a:t>
            </a:r>
            <a:r>
              <a:rPr lang="en-US" dirty="0">
                <a:latin typeface="Helvetica Neue" panose="02000503000000020004" pitchFamily="2" charset="0"/>
              </a:rPr>
              <a:t>, ubi </a:t>
            </a:r>
            <a:r>
              <a:rPr lang="en-US" dirty="0" err="1">
                <a:latin typeface="Helvetica Neue" panose="02000503000000020004" pitchFamily="2" charset="0"/>
              </a:rPr>
              <a:t>nati</a:t>
            </a:r>
            <a:r>
              <a:rPr lang="en-US" dirty="0">
                <a:latin typeface="Helvetica Neue" panose="02000503000000020004" pitchFamily="2" charset="0"/>
              </a:rPr>
              <a:t> sunt non </a:t>
            </a:r>
            <a:r>
              <a:rPr lang="en-US" dirty="0" err="1">
                <a:latin typeface="Helvetica Neue" panose="02000503000000020004" pitchFamily="2" charset="0"/>
              </a:rPr>
              <a:t>reputantium</a:t>
            </a:r>
            <a:r>
              <a:rPr lang="en-US" dirty="0">
                <a:latin typeface="Helvetica Neue" panose="02000503000000020004" pitchFamily="2" charset="0"/>
              </a:rPr>
              <a:t>, sed </a:t>
            </a:r>
            <a:r>
              <a:rPr lang="en-US" dirty="0" err="1">
                <a:latin typeface="Helvetica Neue" panose="02000503000000020004" pitchFamily="2" charset="0"/>
              </a:rPr>
              <a:t>tamquam</a:t>
            </a:r>
            <a:r>
              <a:rPr lang="en-US" dirty="0">
                <a:latin typeface="Helvetica Neue" panose="02000503000000020004" pitchFamily="2" charset="0"/>
              </a:rPr>
              <a:t> </a:t>
            </a:r>
            <a:r>
              <a:rPr lang="en-US" dirty="0" err="1">
                <a:latin typeface="Helvetica Neue" panose="02000503000000020004" pitchFamily="2" charset="0"/>
              </a:rPr>
              <a:t>indulta</a:t>
            </a:r>
            <a:r>
              <a:rPr lang="en-US" dirty="0">
                <a:latin typeface="Helvetica Neue" panose="02000503000000020004" pitchFamily="2" charset="0"/>
              </a:rPr>
              <a:t> </a:t>
            </a:r>
            <a:r>
              <a:rPr lang="en-US" dirty="0" err="1">
                <a:latin typeface="Helvetica Neue" panose="02000503000000020004" pitchFamily="2" charset="0"/>
              </a:rPr>
              <a:t>licentia</a:t>
            </a:r>
            <a:r>
              <a:rPr lang="en-US" dirty="0">
                <a:latin typeface="Helvetica Neue" panose="02000503000000020004" pitchFamily="2" charset="0"/>
              </a:rPr>
              <a:t> </a:t>
            </a:r>
            <a:r>
              <a:rPr lang="en-US" dirty="0" err="1">
                <a:latin typeface="Helvetica Neue" panose="02000503000000020004" pitchFamily="2" charset="0"/>
              </a:rPr>
              <a:t>vitiis</a:t>
            </a:r>
            <a:r>
              <a:rPr lang="en-US" dirty="0">
                <a:latin typeface="Helvetica Neue" panose="02000503000000020004" pitchFamily="2" charset="0"/>
              </a:rPr>
              <a:t> ad </a:t>
            </a:r>
            <a:r>
              <a:rPr lang="en-US" dirty="0" err="1">
                <a:latin typeface="Helvetica Neue" panose="02000503000000020004" pitchFamily="2" charset="0"/>
              </a:rPr>
              <a:t>errores</a:t>
            </a:r>
            <a:r>
              <a:rPr lang="en-US" dirty="0">
                <a:latin typeface="Helvetica Neue" panose="02000503000000020004" pitchFamily="2" charset="0"/>
              </a:rPr>
              <a:t> </a:t>
            </a:r>
            <a:r>
              <a:rPr lang="en-US" dirty="0" err="1">
                <a:latin typeface="Helvetica Neue" panose="02000503000000020004" pitchFamily="2" charset="0"/>
              </a:rPr>
              <a:t>lapsorum</a:t>
            </a:r>
            <a:r>
              <a:rPr lang="en-US" dirty="0">
                <a:latin typeface="Helvetica Neue" panose="02000503000000020004" pitchFamily="2" charset="0"/>
              </a:rPr>
              <a:t> ac </a:t>
            </a:r>
            <a:r>
              <a:rPr lang="en-US" dirty="0" err="1">
                <a:latin typeface="Helvetica Neue" panose="02000503000000020004" pitchFamily="2" charset="0"/>
              </a:rPr>
              <a:t>lasciviam</a:t>
            </a:r>
            <a:r>
              <a:rPr lang="en-US" dirty="0">
                <a:latin typeface="Helvetica Neue" panose="02000503000000020004" pitchFamily="2" charset="0"/>
              </a:rPr>
              <a:t>. </a:t>
            </a:r>
            <a:r>
              <a:rPr lang="en-US" dirty="0" err="1">
                <a:latin typeface="Helvetica Neue" panose="02000503000000020004" pitchFamily="2" charset="0"/>
              </a:rPr>
              <a:t>ut</a:t>
            </a:r>
            <a:r>
              <a:rPr lang="en-US" dirty="0">
                <a:latin typeface="Helvetica Neue" panose="02000503000000020004" pitchFamily="2" charset="0"/>
              </a:rPr>
              <a:t> </a:t>
            </a:r>
            <a:r>
              <a:rPr lang="en-US" dirty="0" err="1">
                <a:latin typeface="Helvetica Neue" panose="02000503000000020004" pitchFamily="2" charset="0"/>
              </a:rPr>
              <a:t>enim</a:t>
            </a:r>
            <a:r>
              <a:rPr lang="en-US" dirty="0">
                <a:latin typeface="Helvetica Neue" panose="02000503000000020004" pitchFamily="2" charset="0"/>
              </a:rPr>
              <a:t> Simonides </a:t>
            </a:r>
            <a:r>
              <a:rPr lang="en-US" dirty="0" err="1">
                <a:latin typeface="Helvetica Neue" panose="02000503000000020004" pitchFamily="2" charset="0"/>
              </a:rPr>
              <a:t>lyricus</a:t>
            </a:r>
            <a:r>
              <a:rPr lang="en-US" dirty="0">
                <a:latin typeface="Helvetica Neue" panose="02000503000000020004" pitchFamily="2" charset="0"/>
              </a:rPr>
              <a:t> </a:t>
            </a:r>
            <a:r>
              <a:rPr lang="en-US" dirty="0" err="1">
                <a:latin typeface="Helvetica Neue" panose="02000503000000020004" pitchFamily="2" charset="0"/>
              </a:rPr>
              <a:t>docet</a:t>
            </a:r>
            <a:r>
              <a:rPr lang="en-US" dirty="0">
                <a:latin typeface="Helvetica Neue" panose="02000503000000020004" pitchFamily="2" charset="0"/>
              </a:rPr>
              <a:t>, </a:t>
            </a:r>
            <a:r>
              <a:rPr lang="en-US" dirty="0" err="1">
                <a:latin typeface="Helvetica Neue" panose="02000503000000020004" pitchFamily="2" charset="0"/>
              </a:rPr>
              <a:t>beate</a:t>
            </a:r>
            <a:r>
              <a:rPr lang="en-US" dirty="0">
                <a:latin typeface="Helvetica Neue" panose="02000503000000020004" pitchFamily="2" charset="0"/>
              </a:rPr>
              <a:t> perfecta </a:t>
            </a:r>
            <a:r>
              <a:rPr lang="en-US" dirty="0" err="1">
                <a:latin typeface="Helvetica Neue" panose="02000503000000020004" pitchFamily="2" charset="0"/>
              </a:rPr>
              <a:t>ratione</a:t>
            </a:r>
            <a:r>
              <a:rPr lang="en-US" dirty="0">
                <a:latin typeface="Helvetica Neue" panose="02000503000000020004" pitchFamily="2" charset="0"/>
              </a:rPr>
              <a:t> </a:t>
            </a:r>
            <a:r>
              <a:rPr lang="en-US" dirty="0" err="1">
                <a:latin typeface="Helvetica Neue" panose="02000503000000020004" pitchFamily="2" charset="0"/>
              </a:rPr>
              <a:t>vieturo</a:t>
            </a:r>
            <a:r>
              <a:rPr lang="en-US" dirty="0">
                <a:latin typeface="Helvetica Neue" panose="02000503000000020004" pitchFamily="2" charset="0"/>
              </a:rPr>
              <a:t> ante alia </a:t>
            </a:r>
            <a:r>
              <a:rPr lang="en-US" dirty="0" err="1">
                <a:latin typeface="Helvetica Neue" panose="02000503000000020004" pitchFamily="2" charset="0"/>
              </a:rPr>
              <a:t>patriam</a:t>
            </a:r>
            <a:r>
              <a:rPr lang="en-US" dirty="0">
                <a:latin typeface="Helvetica Neue" panose="02000503000000020004" pitchFamily="2" charset="0"/>
              </a:rPr>
              <a:t> </a:t>
            </a:r>
            <a:r>
              <a:rPr lang="en-US" dirty="0" err="1">
                <a:latin typeface="Helvetica Neue" panose="02000503000000020004" pitchFamily="2" charset="0"/>
              </a:rPr>
              <a:t>esse</a:t>
            </a:r>
            <a:r>
              <a:rPr lang="en-US" dirty="0">
                <a:latin typeface="Helvetica Neue" panose="02000503000000020004" pitchFamily="2" charset="0"/>
              </a:rPr>
              <a:t> </a:t>
            </a:r>
            <a:r>
              <a:rPr lang="en-US" dirty="0" err="1">
                <a:latin typeface="Helvetica Neue" panose="02000503000000020004" pitchFamily="2" charset="0"/>
              </a:rPr>
              <a:t>convenit</a:t>
            </a:r>
            <a:r>
              <a:rPr lang="en-US" dirty="0">
                <a:latin typeface="Helvetica Neue" panose="02000503000000020004" pitchFamily="2" charset="0"/>
              </a:rPr>
              <a:t> </a:t>
            </a:r>
            <a:r>
              <a:rPr lang="en-US" dirty="0" err="1">
                <a:latin typeface="Helvetica Neue" panose="02000503000000020004" pitchFamily="2" charset="0"/>
              </a:rPr>
              <a:t>gloriosam</a:t>
            </a:r>
            <a:r>
              <a:rPr lang="en-US" dirty="0">
                <a:latin typeface="Helvetica Neue" panose="02000503000000020004" pitchFamily="2" charset="0"/>
              </a:rPr>
              <a:t>.</a:t>
            </a:r>
          </a:p>
          <a:p>
            <a:pPr marL="0" indent="0">
              <a:buNone/>
            </a:pPr>
            <a:endParaRPr lang="fr-FR" dirty="0">
              <a:cs typeface="Arial" panose="020B0604020202020204"/>
            </a:endParaRP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36502D93-C783-7983-DAA0-FC13F89F4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Title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319C427-4D01-45E0-0ADC-265406897AE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z="900" dirty="0"/>
              <a:t>Date - Footer of the presentation</a:t>
            </a:r>
            <a:endParaRPr lang="fr-FR" sz="900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074FCEE-75A4-83F6-D15C-DF3A90F1C7C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75A587B-5814-4D9B-9598-FE9CB954CB01}" type="slidenum">
              <a:rPr lang="en-US" noProof="0" smtClean="0"/>
              <a:pPr/>
              <a:t>4</a:t>
            </a:fld>
            <a:endParaRPr lang="en-US" noProof="0"/>
          </a:p>
        </p:txBody>
      </p:sp>
      <p:pic>
        <p:nvPicPr>
          <p:cNvPr id="7" name="Image 6" descr="Une image contenant Graphique, Police, graphisme, logo&#10;&#10;Description générée automatiquement">
            <a:extLst>
              <a:ext uri="{FF2B5EF4-FFF2-40B4-BE49-F238E27FC236}">
                <a16:creationId xmlns:a16="http://schemas.microsoft.com/office/drawing/2014/main" id="{8D7FA10D-10F6-4B00-D400-E8BF255BDE2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39699" y="5650160"/>
            <a:ext cx="1044674" cy="1035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419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otalEnergies AA - Bleu">
  <a:themeElements>
    <a:clrScheme name="TotalEnergies AA - Bleu">
      <a:dk1>
        <a:srgbClr val="374649"/>
      </a:dk1>
      <a:lt1>
        <a:srgbClr val="FFFFFF"/>
      </a:lt1>
      <a:dk2>
        <a:srgbClr val="009CEA"/>
      </a:dk2>
      <a:lt2>
        <a:srgbClr val="FFFFFF"/>
      </a:lt2>
      <a:accent1>
        <a:srgbClr val="009CEA"/>
      </a:accent1>
      <a:accent2>
        <a:srgbClr val="ED0000"/>
      </a:accent2>
      <a:accent3>
        <a:srgbClr val="40A900"/>
      </a:accent3>
      <a:accent4>
        <a:srgbClr val="F66A00"/>
      </a:accent4>
      <a:accent5>
        <a:srgbClr val="009CEA"/>
      </a:accent5>
      <a:accent6>
        <a:srgbClr val="ED0000"/>
      </a:accent6>
      <a:hlink>
        <a:srgbClr val="374649"/>
      </a:hlink>
      <a:folHlink>
        <a:srgbClr val="009CE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ésentation11" id="{9BEC3FBE-2419-4042-98D8-48FD7A597541}" vid="{2A8E718C-D1D5-B54E-A9CF-4229D3F9F1C1}"/>
    </a:ext>
  </a:extLst>
</a:theme>
</file>

<file path=ppt/theme/theme2.xml><?xml version="1.0" encoding="utf-8"?>
<a:theme xmlns:a="http://schemas.openxmlformats.org/drawingml/2006/main" name="TotalEnergies AA - Rouge">
  <a:themeElements>
    <a:clrScheme name="TotalEnergies AA - Rouge">
      <a:dk1>
        <a:srgbClr val="374649"/>
      </a:dk1>
      <a:lt1>
        <a:srgbClr val="FFFFFF"/>
      </a:lt1>
      <a:dk2>
        <a:srgbClr val="ED0000"/>
      </a:dk2>
      <a:lt2>
        <a:srgbClr val="FFFFFF"/>
      </a:lt2>
      <a:accent1>
        <a:srgbClr val="009CEA"/>
      </a:accent1>
      <a:accent2>
        <a:srgbClr val="ED0000"/>
      </a:accent2>
      <a:accent3>
        <a:srgbClr val="40A900"/>
      </a:accent3>
      <a:accent4>
        <a:srgbClr val="F66A00"/>
      </a:accent4>
      <a:accent5>
        <a:srgbClr val="009CEA"/>
      </a:accent5>
      <a:accent6>
        <a:srgbClr val="ED0000"/>
      </a:accent6>
      <a:hlink>
        <a:srgbClr val="374649"/>
      </a:hlink>
      <a:folHlink>
        <a:srgbClr val="ED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ésentation11" id="{9BEC3FBE-2419-4042-98D8-48FD7A597541}" vid="{517E99B6-38AA-FA43-B9D7-E7624BDDD441}"/>
    </a:ext>
  </a:extLst>
</a:theme>
</file>

<file path=ppt/theme/theme3.xml><?xml version="1.0" encoding="utf-8"?>
<a:theme xmlns:a="http://schemas.openxmlformats.org/drawingml/2006/main" name="TotalEnergies AA - Vert">
  <a:themeElements>
    <a:clrScheme name="TotalEnergies AA - Vert">
      <a:dk1>
        <a:srgbClr val="374649"/>
      </a:dk1>
      <a:lt1>
        <a:srgbClr val="FFFFFF"/>
      </a:lt1>
      <a:dk2>
        <a:srgbClr val="40A900"/>
      </a:dk2>
      <a:lt2>
        <a:srgbClr val="FFFFFF"/>
      </a:lt2>
      <a:accent1>
        <a:srgbClr val="009CEA"/>
      </a:accent1>
      <a:accent2>
        <a:srgbClr val="ED0000"/>
      </a:accent2>
      <a:accent3>
        <a:srgbClr val="40A900"/>
      </a:accent3>
      <a:accent4>
        <a:srgbClr val="F66A00"/>
      </a:accent4>
      <a:accent5>
        <a:srgbClr val="009CEA"/>
      </a:accent5>
      <a:accent6>
        <a:srgbClr val="ED0000"/>
      </a:accent6>
      <a:hlink>
        <a:srgbClr val="374649"/>
      </a:hlink>
      <a:folHlink>
        <a:srgbClr val="40A9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ésentation11" id="{9BEC3FBE-2419-4042-98D8-48FD7A597541}" vid="{91BED9B8-598C-AA45-9FCA-0E8BF81E495D}"/>
    </a:ext>
  </a:extLst>
</a:theme>
</file>

<file path=ppt/theme/theme4.xml><?xml version="1.0" encoding="utf-8"?>
<a:theme xmlns:a="http://schemas.openxmlformats.org/drawingml/2006/main" name="TotalEnergies AA - Orange">
  <a:themeElements>
    <a:clrScheme name="TotalEnergies AA - Orange">
      <a:dk1>
        <a:srgbClr val="374649"/>
      </a:dk1>
      <a:lt1>
        <a:srgbClr val="FFFFFF"/>
      </a:lt1>
      <a:dk2>
        <a:srgbClr val="F66A00"/>
      </a:dk2>
      <a:lt2>
        <a:srgbClr val="FFFFFF"/>
      </a:lt2>
      <a:accent1>
        <a:srgbClr val="009CEA"/>
      </a:accent1>
      <a:accent2>
        <a:srgbClr val="ED0000"/>
      </a:accent2>
      <a:accent3>
        <a:srgbClr val="40A900"/>
      </a:accent3>
      <a:accent4>
        <a:srgbClr val="F66A00"/>
      </a:accent4>
      <a:accent5>
        <a:srgbClr val="009CEA"/>
      </a:accent5>
      <a:accent6>
        <a:srgbClr val="ED0000"/>
      </a:accent6>
      <a:hlink>
        <a:srgbClr val="374649"/>
      </a:hlink>
      <a:folHlink>
        <a:srgbClr val="F66A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ésentation11" id="{9BEC3FBE-2419-4042-98D8-48FD7A597541}" vid="{9DFFD374-ED35-5947-A71F-7A9A5C60E258}"/>
    </a:ext>
  </a:extLst>
</a:theme>
</file>

<file path=ppt/theme/theme5.xml><?xml version="1.0" encoding="utf-8"?>
<a:theme xmlns:a="http://schemas.openxmlformats.org/drawingml/2006/main" name="Thème Office">
  <a:themeElements>
    <a:clrScheme name="TotalEnergies AA - Bleu">
      <a:dk1>
        <a:srgbClr val="374649"/>
      </a:dk1>
      <a:lt1>
        <a:srgbClr val="FFFFFF"/>
      </a:lt1>
      <a:dk2>
        <a:srgbClr val="009CEA"/>
      </a:dk2>
      <a:lt2>
        <a:srgbClr val="FFFFFF"/>
      </a:lt2>
      <a:accent1>
        <a:srgbClr val="009CEA"/>
      </a:accent1>
      <a:accent2>
        <a:srgbClr val="ED0000"/>
      </a:accent2>
      <a:accent3>
        <a:srgbClr val="40A900"/>
      </a:accent3>
      <a:accent4>
        <a:srgbClr val="F66A00"/>
      </a:accent4>
      <a:accent5>
        <a:srgbClr val="009CEA"/>
      </a:accent5>
      <a:accent6>
        <a:srgbClr val="ED0000"/>
      </a:accent6>
      <a:hlink>
        <a:srgbClr val="374649"/>
      </a:hlink>
      <a:folHlink>
        <a:srgbClr val="009CE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Thème Office">
  <a:themeElements>
    <a:clrScheme name="TotalEnergies AA - Bleu">
      <a:dk1>
        <a:srgbClr val="374649"/>
      </a:dk1>
      <a:lt1>
        <a:srgbClr val="FFFFFF"/>
      </a:lt1>
      <a:dk2>
        <a:srgbClr val="009CEA"/>
      </a:dk2>
      <a:lt2>
        <a:srgbClr val="FFFFFF"/>
      </a:lt2>
      <a:accent1>
        <a:srgbClr val="009CEA"/>
      </a:accent1>
      <a:accent2>
        <a:srgbClr val="ED0000"/>
      </a:accent2>
      <a:accent3>
        <a:srgbClr val="40A900"/>
      </a:accent3>
      <a:accent4>
        <a:srgbClr val="F66A00"/>
      </a:accent4>
      <a:accent5>
        <a:srgbClr val="009CEA"/>
      </a:accent5>
      <a:accent6>
        <a:srgbClr val="ED0000"/>
      </a:accent6>
      <a:hlink>
        <a:srgbClr val="374649"/>
      </a:hlink>
      <a:folHlink>
        <a:srgbClr val="009CE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A953D5A44DD1A4880775FA2C5E35217" ma:contentTypeVersion="4" ma:contentTypeDescription="Crée un document." ma:contentTypeScope="" ma:versionID="e3bd506789c48c8ca821db9c42754dd6">
  <xsd:schema xmlns:xsd="http://www.w3.org/2001/XMLSchema" xmlns:xs="http://www.w3.org/2001/XMLSchema" xmlns:p="http://schemas.microsoft.com/office/2006/metadata/properties" xmlns:ns2="07c7fe12-b2db-456b-9039-89c807a38c92" targetNamespace="http://schemas.microsoft.com/office/2006/metadata/properties" ma:root="true" ma:fieldsID="9c4f94ff786aa28bd60a1e1293eec169" ns2:_="">
    <xsd:import namespace="07c7fe12-b2db-456b-9039-89c807a38c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c7fe12-b2db-456b-9039-89c807a38c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F7363E2-8262-415A-9C06-9DECFB89DE76}">
  <ds:schemaRefs>
    <ds:schemaRef ds:uri="07c7fe12-b2db-456b-9039-89c807a38c9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70B2E6C-7E5A-4E5C-9F5B-7F9791A3A5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9FBFED1-511F-4B95-8350-E1B1C6BD748E}">
  <ds:schemaRefs>
    <ds:schemaRef ds:uri="07c7fe12-b2db-456b-9039-89c807a38c9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115</Words>
  <Application>Microsoft Office PowerPoint</Application>
  <PresentationFormat>Grand écran</PresentationFormat>
  <Paragraphs>24</Paragraphs>
  <Slides>4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4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</vt:lpstr>
      <vt:lpstr>Helvetica Neue</vt:lpstr>
      <vt:lpstr>TotalEnergies AA - Bleu</vt:lpstr>
      <vt:lpstr>TotalEnergies AA - Rouge</vt:lpstr>
      <vt:lpstr>TotalEnergies AA - Vert</vt:lpstr>
      <vt:lpstr>TotalEnergies AA - Orange</vt:lpstr>
      <vt:lpstr>World Day for Safety April 22, 2024</vt:lpstr>
      <vt:lpstr>Agenda</vt:lpstr>
      <vt:lpstr>Chapter 1</vt:lpstr>
      <vt:lpstr>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JMS 2024</dc:title>
  <dc:creator>Ronan PENSEC</dc:creator>
  <cp:lastModifiedBy>Isabelle CANAZZI</cp:lastModifiedBy>
  <cp:revision>3</cp:revision>
  <cp:lastPrinted>2024-02-27T09:29:24Z</cp:lastPrinted>
  <dcterms:created xsi:type="dcterms:W3CDTF">2023-11-14T07:29:58Z</dcterms:created>
  <dcterms:modified xsi:type="dcterms:W3CDTF">2024-03-26T15:02:43Z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30ed1b-e95f-40b5-af89-828263f287a7_Enabled">
    <vt:lpwstr>true</vt:lpwstr>
  </property>
  <property fmtid="{D5CDD505-2E9C-101B-9397-08002B2CF9AE}" pid="3" name="MSIP_Label_2b30ed1b-e95f-40b5-af89-828263f287a7_SetDate">
    <vt:lpwstr>2023-11-14T07:29:58Z</vt:lpwstr>
  </property>
  <property fmtid="{D5CDD505-2E9C-101B-9397-08002B2CF9AE}" pid="4" name="MSIP_Label_2b30ed1b-e95f-40b5-af89-828263f287a7_Method">
    <vt:lpwstr>Standard</vt:lpwstr>
  </property>
  <property fmtid="{D5CDD505-2E9C-101B-9397-08002B2CF9AE}" pid="5" name="MSIP_Label_2b30ed1b-e95f-40b5-af89-828263f287a7_Name">
    <vt:lpwstr>2b30ed1b-e95f-40b5-af89-828263f287a7</vt:lpwstr>
  </property>
  <property fmtid="{D5CDD505-2E9C-101B-9397-08002B2CF9AE}" pid="6" name="MSIP_Label_2b30ed1b-e95f-40b5-af89-828263f287a7_SiteId">
    <vt:lpwstr>329e91b0-e21f-48fb-a071-456717ecc28e</vt:lpwstr>
  </property>
  <property fmtid="{D5CDD505-2E9C-101B-9397-08002B2CF9AE}" pid="7" name="MSIP_Label_2b30ed1b-e95f-40b5-af89-828263f287a7_ActionId">
    <vt:lpwstr>694e973d-b051-46f0-bf7e-13a0867c5d95</vt:lpwstr>
  </property>
  <property fmtid="{D5CDD505-2E9C-101B-9397-08002B2CF9AE}" pid="8" name="MSIP_Label_2b30ed1b-e95f-40b5-af89-828263f287a7_ContentBits">
    <vt:lpwstr>0</vt:lpwstr>
  </property>
  <property fmtid="{D5CDD505-2E9C-101B-9397-08002B2CF9AE}" pid="9" name="ContentTypeId">
    <vt:lpwstr>0x0101006A953D5A44DD1A4880775FA2C5E35217</vt:lpwstr>
  </property>
</Properties>
</file>