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911" autoAdjust="0"/>
  </p:normalViewPr>
  <p:slideViewPr>
    <p:cSldViewPr snapToObjects="1">
      <p:cViewPr>
        <p:scale>
          <a:sx n="87" d="100"/>
          <a:sy n="87" d="100"/>
        </p:scale>
        <p:origin x="-72" y="52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10/07/2017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10/07/2017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endParaRPr lang="ar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" b="1" i="0" u="none" cap="none" baseline="0">
                <a:cs typeface="Arial" charset="0"/>
              </a:rPr>
              <a:t>العمليات والأعمال ورخصة العمل</a:t>
            </a:r>
            <a:r>
              <a:rPr lang="ar" cap="none">
                <a:cs typeface="Arial" charset="0"/>
              </a:rPr>
              <a:t/>
            </a:r>
            <a:br>
              <a:rPr lang="ar" cap="none">
                <a:cs typeface="Arial" charset="0"/>
              </a:rPr>
            </a:br>
            <a:r>
              <a:rPr lang="ar" b="1" i="0" u="none" cap="none" baseline="0">
                <a:cs typeface="Arial" charset="0"/>
              </a:rPr>
              <a:t>وثائق المصادر</a:t>
            </a:r>
            <a:endParaRPr lang="ar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charset="0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Arial" charset="0"/>
              </a:rPr>
              <a:t>(</a:t>
            </a:r>
            <a:r>
              <a:rPr lang="fr-FR" altLang="fr-FR" dirty="0" smtClean="0">
                <a:cs typeface="Arial" charset="0"/>
              </a:rPr>
              <a:t>H3SE</a:t>
            </a:r>
            <a:r>
              <a:rPr lang="ar" b="0" i="0" u="none" baseline="0" dirty="0" smtClean="0">
                <a:cs typeface="Arial" charset="0"/>
              </a:rPr>
              <a:t>)</a:t>
            </a:r>
            <a:endParaRPr lang="ar" b="0" i="0" u="none" baseline="0" dirty="0">
              <a:cs typeface="Arial" charset="0"/>
            </a:endParaRPr>
          </a:p>
          <a:p>
            <a:pPr algn="r" rtl="1" eaLnBrk="1" hangingPunct="1"/>
            <a:r>
              <a:rPr lang="ar" b="0" i="0" u="none" baseline="0" dirty="0">
                <a:cs typeface="Arial" charset="0"/>
              </a:rPr>
              <a:t>وحدة TCT 3.1</a:t>
            </a:r>
            <a:endParaRPr lang="ar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856</TotalTime>
  <Words>20</Words>
  <Application>Microsoft Office PowerPoint</Application>
  <PresentationFormat>Affichage à l'écran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fr_total_modele_rouge_fonce</vt:lpstr>
      <vt:lpstr>العمليات والأعمال ورخصة العمل وثائق المصادر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123</cp:revision>
  <dcterms:created xsi:type="dcterms:W3CDTF">2015-09-07T13:13:13Z</dcterms:created>
  <dcterms:modified xsi:type="dcterms:W3CDTF">2017-07-10T16:55:36Z</dcterms:modified>
</cp:coreProperties>
</file>