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11"/>
  </p:notesMasterIdLst>
  <p:handoutMasterIdLst>
    <p:handoutMasterId r:id="rId12"/>
  </p:handoutMasterIdLst>
  <p:sldIdLst>
    <p:sldId id="256" r:id="rId2"/>
    <p:sldId id="486" r:id="rId3"/>
    <p:sldId id="487" r:id="rId4"/>
    <p:sldId id="488" r:id="rId5"/>
    <p:sldId id="472" r:id="rId6"/>
    <p:sldId id="489" r:id="rId7"/>
    <p:sldId id="258" r:id="rId8"/>
    <p:sldId id="266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496692-967E-4500-94E7-1B6191B1DA1C}" v="3" dt="2022-05-11T10:22:06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5859" autoAdjust="0"/>
  </p:normalViewPr>
  <p:slideViewPr>
    <p:cSldViewPr snapToGrid="0">
      <p:cViewPr varScale="1">
        <p:scale>
          <a:sx n="109" d="100"/>
          <a:sy n="109" d="100"/>
        </p:scale>
        <p:origin x="7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bone Anne" userId="7ca2183c-9c5b-44fb-9f2b-11793b82da07" providerId="ADAL" clId="{DF496692-967E-4500-94E7-1B6191B1DA1C}"/>
    <pc:docChg chg="undo custSel modSld modMainMaster">
      <pc:chgData name="Carbone Anne" userId="7ca2183c-9c5b-44fb-9f2b-11793b82da07" providerId="ADAL" clId="{DF496692-967E-4500-94E7-1B6191B1DA1C}" dt="2022-05-11T10:22:06.037" v="14" actId="207"/>
      <pc:docMkLst>
        <pc:docMk/>
      </pc:docMkLst>
      <pc:sldChg chg="modSp mod">
        <pc:chgData name="Carbone Anne" userId="7ca2183c-9c5b-44fb-9f2b-11793b82da07" providerId="ADAL" clId="{DF496692-967E-4500-94E7-1B6191B1DA1C}" dt="2022-05-11T09:52:27.498" v="9" actId="207"/>
        <pc:sldMkLst>
          <pc:docMk/>
          <pc:sldMk cId="2437114401" sldId="256"/>
        </pc:sldMkLst>
        <pc:spChg chg="mod">
          <ac:chgData name="Carbone Anne" userId="7ca2183c-9c5b-44fb-9f2b-11793b82da07" providerId="ADAL" clId="{DF496692-967E-4500-94E7-1B6191B1DA1C}" dt="2022-05-11T09:52:27.498" v="9" actId="207"/>
          <ac:spMkLst>
            <pc:docMk/>
            <pc:sldMk cId="2437114401" sldId="256"/>
            <ac:spMk id="12" creationId="{94375640-B8FB-4393-B98B-246053FEF011}"/>
          </ac:spMkLst>
        </pc:spChg>
      </pc:sldChg>
      <pc:sldChg chg="modSp mod chgLayout">
        <pc:chgData name="Carbone Anne" userId="7ca2183c-9c5b-44fb-9f2b-11793b82da07" providerId="ADAL" clId="{DF496692-967E-4500-94E7-1B6191B1DA1C}" dt="2022-05-11T09:52:55.645" v="11" actId="700"/>
        <pc:sldMkLst>
          <pc:docMk/>
          <pc:sldMk cId="3290832445" sldId="262"/>
        </pc:sldMkLst>
        <pc:spChg chg="mod ord">
          <ac:chgData name="Carbone Anne" userId="7ca2183c-9c5b-44fb-9f2b-11793b82da07" providerId="ADAL" clId="{DF496692-967E-4500-94E7-1B6191B1DA1C}" dt="2022-05-11T09:52:55.645" v="11" actId="700"/>
          <ac:spMkLst>
            <pc:docMk/>
            <pc:sldMk cId="3290832445" sldId="262"/>
            <ac:spMk id="5" creationId="{2FAF79ED-4AD4-73AC-262B-2D4FDBA842CB}"/>
          </ac:spMkLst>
        </pc:spChg>
        <pc:spChg chg="mod ord">
          <ac:chgData name="Carbone Anne" userId="7ca2183c-9c5b-44fb-9f2b-11793b82da07" providerId="ADAL" clId="{DF496692-967E-4500-94E7-1B6191B1DA1C}" dt="2022-05-11T09:52:55.645" v="11" actId="700"/>
          <ac:spMkLst>
            <pc:docMk/>
            <pc:sldMk cId="3290832445" sldId="262"/>
            <ac:spMk id="7" creationId="{05CF8F9D-EF64-E531-B0B5-5B1C02CA7116}"/>
          </ac:spMkLst>
        </pc:spChg>
        <pc:spChg chg="mod ord">
          <ac:chgData name="Carbone Anne" userId="7ca2183c-9c5b-44fb-9f2b-11793b82da07" providerId="ADAL" clId="{DF496692-967E-4500-94E7-1B6191B1DA1C}" dt="2022-05-11T09:52:55.645" v="11" actId="700"/>
          <ac:spMkLst>
            <pc:docMk/>
            <pc:sldMk cId="3290832445" sldId="262"/>
            <ac:spMk id="8" creationId="{344DEF00-CCB2-37B7-8CA1-0511C9BA31C8}"/>
          </ac:spMkLst>
        </pc:spChg>
        <pc:spChg chg="mod ord">
          <ac:chgData name="Carbone Anne" userId="7ca2183c-9c5b-44fb-9f2b-11793b82da07" providerId="ADAL" clId="{DF496692-967E-4500-94E7-1B6191B1DA1C}" dt="2022-05-11T09:52:55.645" v="11" actId="700"/>
          <ac:spMkLst>
            <pc:docMk/>
            <pc:sldMk cId="3290832445" sldId="262"/>
            <ac:spMk id="9" creationId="{7EEB625E-0569-E1FF-AC9E-AB171D0C1B8B}"/>
          </ac:spMkLst>
        </pc:spChg>
        <pc:spChg chg="mod ord">
          <ac:chgData name="Carbone Anne" userId="7ca2183c-9c5b-44fb-9f2b-11793b82da07" providerId="ADAL" clId="{DF496692-967E-4500-94E7-1B6191B1DA1C}" dt="2022-05-11T09:52:55.645" v="11" actId="700"/>
          <ac:spMkLst>
            <pc:docMk/>
            <pc:sldMk cId="3290832445" sldId="262"/>
            <ac:spMk id="14" creationId="{1790FB48-B8E3-87C4-CF25-C0688DA15305}"/>
          </ac:spMkLst>
        </pc:spChg>
        <pc:picChg chg="mod ord">
          <ac:chgData name="Carbone Anne" userId="7ca2183c-9c5b-44fb-9f2b-11793b82da07" providerId="ADAL" clId="{DF496692-967E-4500-94E7-1B6191B1DA1C}" dt="2022-05-11T09:52:55.645" v="11" actId="700"/>
          <ac:picMkLst>
            <pc:docMk/>
            <pc:sldMk cId="3290832445" sldId="262"/>
            <ac:picMk id="12" creationId="{334F0A77-B4FC-302B-1959-562505621BBA}"/>
          </ac:picMkLst>
        </pc:picChg>
      </pc:sldChg>
      <pc:sldChg chg="modSp mod">
        <pc:chgData name="Carbone Anne" userId="7ca2183c-9c5b-44fb-9f2b-11793b82da07" providerId="ADAL" clId="{DF496692-967E-4500-94E7-1B6191B1DA1C}" dt="2022-05-11T09:52:44.317" v="10" actId="207"/>
        <pc:sldMkLst>
          <pc:docMk/>
          <pc:sldMk cId="462787252" sldId="266"/>
        </pc:sldMkLst>
        <pc:spChg chg="mod">
          <ac:chgData name="Carbone Anne" userId="7ca2183c-9c5b-44fb-9f2b-11793b82da07" providerId="ADAL" clId="{DF496692-967E-4500-94E7-1B6191B1DA1C}" dt="2022-05-11T09:52:44.317" v="10" actId="207"/>
          <ac:spMkLst>
            <pc:docMk/>
            <pc:sldMk cId="462787252" sldId="266"/>
            <ac:spMk id="9" creationId="{8257885D-37C9-2FFB-19E0-BF150CBB8E2B}"/>
          </ac:spMkLst>
        </pc:spChg>
      </pc:sldChg>
      <pc:sldMasterChg chg="modSldLayout">
        <pc:chgData name="Carbone Anne" userId="7ca2183c-9c5b-44fb-9f2b-11793b82da07" providerId="ADAL" clId="{DF496692-967E-4500-94E7-1B6191B1DA1C}" dt="2022-05-11T10:22:06.037" v="14" actId="207"/>
        <pc:sldMasterMkLst>
          <pc:docMk/>
          <pc:sldMasterMk cId="84008064" sldId="2147483698"/>
        </pc:sldMasterMkLst>
        <pc:sldLayoutChg chg="modSp">
          <pc:chgData name="Carbone Anne" userId="7ca2183c-9c5b-44fb-9f2b-11793b82da07" providerId="ADAL" clId="{DF496692-967E-4500-94E7-1B6191B1DA1C}" dt="2022-05-11T10:21:54.839" v="12" actId="207"/>
          <pc:sldLayoutMkLst>
            <pc:docMk/>
            <pc:sldMasterMk cId="84008064" sldId="2147483698"/>
            <pc:sldLayoutMk cId="1304927838" sldId="2147483722"/>
          </pc:sldLayoutMkLst>
          <pc:spChg chg="mod">
            <ac:chgData name="Carbone Anne" userId="7ca2183c-9c5b-44fb-9f2b-11793b82da07" providerId="ADAL" clId="{DF496692-967E-4500-94E7-1B6191B1DA1C}" dt="2022-05-11T10:21:54.839" v="12" actId="207"/>
            <ac:spMkLst>
              <pc:docMk/>
              <pc:sldMasterMk cId="84008064" sldId="2147483698"/>
              <pc:sldLayoutMk cId="1304927838" sldId="2147483722"/>
              <ac:spMk id="13" creationId="{DEC6A7FF-A1FA-4490-9CC7-51078FF84353}"/>
            </ac:spMkLst>
          </pc:spChg>
        </pc:sldLayoutChg>
        <pc:sldLayoutChg chg="modSp">
          <pc:chgData name="Carbone Anne" userId="7ca2183c-9c5b-44fb-9f2b-11793b82da07" providerId="ADAL" clId="{DF496692-967E-4500-94E7-1B6191B1DA1C}" dt="2022-05-11T10:22:06.037" v="14" actId="207"/>
          <pc:sldLayoutMkLst>
            <pc:docMk/>
            <pc:sldMasterMk cId="84008064" sldId="2147483698"/>
            <pc:sldLayoutMk cId="1084488003" sldId="2147483724"/>
          </pc:sldLayoutMkLst>
          <pc:spChg chg="mod">
            <ac:chgData name="Carbone Anne" userId="7ca2183c-9c5b-44fb-9f2b-11793b82da07" providerId="ADAL" clId="{DF496692-967E-4500-94E7-1B6191B1DA1C}" dt="2022-05-11T10:22:06.037" v="14" actId="207"/>
            <ac:spMkLst>
              <pc:docMk/>
              <pc:sldMasterMk cId="84008064" sldId="2147483698"/>
              <pc:sldLayoutMk cId="1084488003" sldId="2147483724"/>
              <ac:spMk id="12" creationId="{3FA18DAD-43C7-439C-AEB4-182FDEF42A93}"/>
            </ac:spMkLst>
          </pc:spChg>
        </pc:sldLayoutChg>
      </pc:sldMasterChg>
    </pc:docChg>
  </pc:docChgLst>
  <pc:docChgLst>
    <pc:chgData name="Carbone Anne" userId="7ca2183c-9c5b-44fb-9f2b-11793b82da07" providerId="ADAL" clId="{EA0FF116-A013-4C0F-BB54-3F0E1398C5F7}"/>
    <pc:docChg chg="custSel modSld">
      <pc:chgData name="Carbone Anne" userId="7ca2183c-9c5b-44fb-9f2b-11793b82da07" providerId="ADAL" clId="{EA0FF116-A013-4C0F-BB54-3F0E1398C5F7}" dt="2022-05-11T14:53:47.538" v="0" actId="478"/>
      <pc:docMkLst>
        <pc:docMk/>
      </pc:docMkLst>
      <pc:sldChg chg="delSp mod">
        <pc:chgData name="Carbone Anne" userId="7ca2183c-9c5b-44fb-9f2b-11793b82da07" providerId="ADAL" clId="{EA0FF116-A013-4C0F-BB54-3F0E1398C5F7}" dt="2022-05-11T14:53:47.538" v="0" actId="478"/>
        <pc:sldMkLst>
          <pc:docMk/>
          <pc:sldMk cId="2437114401" sldId="256"/>
        </pc:sldMkLst>
        <pc:spChg chg="del">
          <ac:chgData name="Carbone Anne" userId="7ca2183c-9c5b-44fb-9f2b-11793b82da07" providerId="ADAL" clId="{EA0FF116-A013-4C0F-BB54-3F0E1398C5F7}" dt="2022-05-11T14:53:47.538" v="0" actId="478"/>
          <ac:spMkLst>
            <pc:docMk/>
            <pc:sldMk cId="2437114401" sldId="256"/>
            <ac:spMk id="10" creationId="{AFD2F450-4A03-1E4A-9D88-171302A276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88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50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899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84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</a:t>
            </a:r>
            <a:br>
              <a:rPr lang="fr-FR" dirty="0"/>
            </a:br>
            <a:r>
              <a:rPr lang="fr-FR" dirty="0"/>
              <a:t>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7410358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7410358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41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840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F998AE-8A5A-2AAD-1429-ACC84EA45F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37DAA3-A83A-91F6-1EC6-6BE69916F1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936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E3AE9F-FC67-4B69-EBBA-692C1B0A931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32DE0A-82D9-90B6-8269-23769A2E537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4927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D2E5E77-B9BB-94BE-C4E5-FA285A8FA7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E8B17D-AF72-CE5C-2E37-1AF2D45BF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488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21" r:id="rId4"/>
    <p:sldLayoutId id="2147483722" r:id="rId5"/>
    <p:sldLayoutId id="2147483724" r:id="rId6"/>
    <p:sldLayoutId id="2147483704" r:id="rId7"/>
    <p:sldLayoutId id="2147483723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09" r:id="rId14"/>
    <p:sldLayoutId id="2147483710" r:id="rId15"/>
    <p:sldLayoutId id="2147483712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78D700"/>
                </a:solidFill>
              </a:rPr>
              <a:t>10 juin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/>
              <a:t>Préserver la biodiversité est l’affaire de tous. </a:t>
            </a:r>
          </a:p>
          <a:p>
            <a:pPr algn="l"/>
            <a:r>
              <a:rPr lang="fr-FR" b="1" dirty="0">
                <a:latin typeface="+mj-lt"/>
              </a:rPr>
              <a:t>Agissons au quotidien, dans nos activités, </a:t>
            </a:r>
          </a:p>
          <a:p>
            <a:pPr algn="l"/>
            <a:r>
              <a:rPr lang="fr-FR" b="1" dirty="0">
                <a:latin typeface="+mj-lt"/>
              </a:rPr>
              <a:t>pour en prendre soin ! 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8A00A7-FCCD-4C63-803B-EED5CFC3F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EEB4D5EC-85BA-4BA0-8EF1-99B8304CC8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/>
              <a:t>Titre du chapitre 01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/>
              <a:t>Titre du chapitre 02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/>
              <a:t>Titre du chapitre 03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/>
              <a:t>Titre du chapitre 04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/>
              <a:t>Titre du chapitre 05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038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 01 sur une ou deux lignes [Arial 39 pt 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0F757CD4-EEFB-4241-AE51-8C17445DA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Sous-titre sur une ou deux lignes [Arial 26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3</a:t>
            </a:fld>
            <a:endParaRPr lang="fr-FR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C950160-0189-7194-16DA-13ABE5892F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16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8354DABC-590E-E22A-1370-6579AE964FD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du chapitre 01 sur deux lignes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Sous-titre sur une ou deux lignes [Arial 26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D1AF6E3-7BFF-9F9D-DC58-B173A1BA76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4</a:t>
            </a:fld>
            <a:endParaRPr lang="fr-FR" noProof="0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114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Niveau 1 avec une puce ronde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1"/>
            <a:r>
              <a:rPr lang="fr-FR" dirty="0"/>
              <a:t>Niveau 2 avec une puce tiret [Arial 18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2"/>
            <a:r>
              <a:rPr lang="fr-FR" dirty="0"/>
              <a:t>Niveau 3 avec une puce ronde [Arial 16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3"/>
            <a:r>
              <a:rPr lang="fr-FR" dirty="0"/>
              <a:t>Niveau 4 avec une puce tiret [Arial 14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 [Arial 30 pt </a:t>
            </a:r>
            <a:r>
              <a:rPr lang="fr-FR" dirty="0" err="1"/>
              <a:t>regular</a:t>
            </a:r>
            <a:r>
              <a:rPr lang="fr-FR" dirty="0"/>
              <a:t>] </a:t>
            </a:r>
            <a:br>
              <a:rPr lang="fr-FR" dirty="0"/>
            </a:br>
            <a:r>
              <a:rPr lang="fr-FR" dirty="0"/>
              <a:t>sur une ou deux lignes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5</a:t>
            </a:fld>
            <a:endParaRPr lang="fr-FR" noProof="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1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21B1C86B-7C4B-1251-3F6B-EFDE63818BD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0" name="Espace réservé du texte 1">
            <a:extLst>
              <a:ext uri="{FF2B5EF4-FFF2-40B4-BE49-F238E27FC236}">
                <a16:creationId xmlns:a16="http://schemas.microsoft.com/office/drawing/2014/main" id="{4273D6C9-AAC1-42FE-8EE0-F211C070B9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Niveau 1 avec une puce ronde </a:t>
            </a:r>
            <a:br>
              <a:rPr lang="fr-FR" dirty="0"/>
            </a:br>
            <a:r>
              <a:rPr lang="fr-FR" dirty="0"/>
              <a:t>[Arial 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1"/>
            <a:r>
              <a:rPr lang="fr-FR" dirty="0"/>
              <a:t>Niveau 2 avec une puce tiret [Arial 18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2"/>
            <a:r>
              <a:rPr lang="fr-FR" dirty="0"/>
              <a:t>Niveau 3 avec une puce ronde [Arial 16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3"/>
            <a:r>
              <a:rPr lang="fr-FR" dirty="0"/>
              <a:t>Niveau 4 avec une puce tiret [Arial 14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D71AF0-F028-1174-507C-20E45556A2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1" name="Titre 2">
            <a:extLst>
              <a:ext uri="{FF2B5EF4-FFF2-40B4-BE49-F238E27FC236}">
                <a16:creationId xmlns:a16="http://schemas.microsoft.com/office/drawing/2014/main" id="{31F039B6-D846-4E28-A6DE-93A604049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slide </a:t>
            </a:r>
            <a:br>
              <a:rPr lang="fr-FR" dirty="0"/>
            </a:br>
            <a:r>
              <a:rPr lang="fr-FR" dirty="0"/>
              <a:t>[Arial 30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80B2DEC-994C-4476-9417-028902C2E7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6</a:t>
            </a:fld>
            <a:endParaRPr lang="fr-FR" noProof="0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3BE534F8-5D03-0043-84F2-726E430D96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FC1F46E-2455-FA82-9554-D670ED7E36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Post </a:t>
            </a:r>
            <a:r>
              <a:rPr lang="fr-FR" dirty="0" err="1"/>
              <a:t>emensos</a:t>
            </a:r>
            <a:r>
              <a:rPr lang="fr-FR" dirty="0"/>
              <a:t> </a:t>
            </a:r>
            <a:r>
              <a:rPr lang="fr-FR" dirty="0" err="1"/>
              <a:t>insuperabilis</a:t>
            </a:r>
            <a:r>
              <a:rPr lang="fr-FR" dirty="0"/>
              <a:t> </a:t>
            </a:r>
            <a:r>
              <a:rPr lang="fr-FR" dirty="0" err="1"/>
              <a:t>expeditionis</a:t>
            </a:r>
            <a:r>
              <a:rPr lang="fr-FR" dirty="0"/>
              <a:t> </a:t>
            </a:r>
            <a:r>
              <a:rPr lang="fr-FR" dirty="0" err="1"/>
              <a:t>eventus</a:t>
            </a:r>
            <a:r>
              <a:rPr lang="fr-FR" dirty="0"/>
              <a:t> </a:t>
            </a:r>
            <a:r>
              <a:rPr lang="fr-FR" dirty="0" err="1"/>
              <a:t>languentibus</a:t>
            </a:r>
            <a:r>
              <a:rPr lang="fr-FR" dirty="0"/>
              <a:t> </a:t>
            </a:r>
            <a:r>
              <a:rPr lang="fr-FR" dirty="0" err="1"/>
              <a:t>partium</a:t>
            </a:r>
            <a:r>
              <a:rPr lang="fr-FR" dirty="0"/>
              <a:t> </a:t>
            </a:r>
            <a:r>
              <a:rPr lang="fr-FR" dirty="0" err="1"/>
              <a:t>animis</a:t>
            </a:r>
            <a:r>
              <a:rPr lang="fr-FR" dirty="0"/>
              <a:t>, </a:t>
            </a:r>
            <a:r>
              <a:rPr lang="fr-FR" dirty="0" err="1"/>
              <a:t>quas</a:t>
            </a:r>
            <a:r>
              <a:rPr lang="fr-FR" dirty="0"/>
              <a:t> </a:t>
            </a:r>
            <a:r>
              <a:rPr lang="fr-FR" dirty="0" err="1"/>
              <a:t>periculorum</a:t>
            </a:r>
            <a:r>
              <a:rPr lang="fr-FR" dirty="0"/>
              <a:t> </a:t>
            </a:r>
            <a:r>
              <a:rPr lang="fr-FR" dirty="0" err="1"/>
              <a:t>varietas</a:t>
            </a:r>
            <a:r>
              <a:rPr lang="fr-FR" dirty="0"/>
              <a:t> </a:t>
            </a:r>
            <a:r>
              <a:rPr lang="fr-FR" dirty="0" err="1"/>
              <a:t>fregerat</a:t>
            </a:r>
            <a:r>
              <a:rPr lang="fr-FR" dirty="0"/>
              <a:t> et </a:t>
            </a:r>
            <a:r>
              <a:rPr lang="fr-FR" dirty="0" err="1"/>
              <a:t>laborum</a:t>
            </a:r>
            <a:r>
              <a:rPr lang="fr-FR" dirty="0"/>
              <a:t>, </a:t>
            </a:r>
            <a:r>
              <a:rPr lang="fr-FR" dirty="0" err="1"/>
              <a:t>nondum</a:t>
            </a:r>
            <a:r>
              <a:rPr lang="fr-FR" dirty="0"/>
              <a:t> </a:t>
            </a:r>
            <a:r>
              <a:rPr lang="fr-FR" dirty="0" err="1"/>
              <a:t>tubarum</a:t>
            </a:r>
            <a:r>
              <a:rPr lang="fr-FR" dirty="0"/>
              <a:t> cessante </a:t>
            </a:r>
            <a:r>
              <a:rPr lang="fr-FR" dirty="0" err="1"/>
              <a:t>clangore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milite </a:t>
            </a:r>
            <a:r>
              <a:rPr lang="fr-FR" dirty="0" err="1"/>
              <a:t>locato</a:t>
            </a:r>
            <a:r>
              <a:rPr lang="fr-FR" dirty="0"/>
              <a:t> per </a:t>
            </a:r>
            <a:r>
              <a:rPr lang="fr-FR" dirty="0" err="1"/>
              <a:t>stationes</a:t>
            </a:r>
            <a:r>
              <a:rPr lang="fr-FR" dirty="0"/>
              <a:t> hibernas, </a:t>
            </a:r>
            <a:r>
              <a:rPr lang="fr-FR" dirty="0" err="1"/>
              <a:t>fortunae</a:t>
            </a:r>
            <a:r>
              <a:rPr lang="fr-FR" dirty="0"/>
              <a:t> </a:t>
            </a:r>
            <a:r>
              <a:rPr lang="fr-FR" dirty="0" err="1"/>
              <a:t>saevientis</a:t>
            </a:r>
            <a:r>
              <a:rPr lang="fr-FR" dirty="0"/>
              <a:t> </a:t>
            </a:r>
            <a:r>
              <a:rPr lang="fr-FR" dirty="0" err="1"/>
              <a:t>procellae</a:t>
            </a:r>
            <a:r>
              <a:rPr lang="fr-FR" dirty="0"/>
              <a:t> </a:t>
            </a:r>
            <a:r>
              <a:rPr lang="fr-FR" dirty="0" err="1"/>
              <a:t>tempestates</a:t>
            </a:r>
            <a:r>
              <a:rPr lang="fr-FR" dirty="0"/>
              <a:t> alias rebus. </a:t>
            </a:r>
          </a:p>
          <a:p>
            <a:pPr lvl="1"/>
            <a:r>
              <a:rPr lang="fr-FR" dirty="0"/>
              <a:t>Quod si rectum </a:t>
            </a:r>
            <a:r>
              <a:rPr lang="fr-FR" dirty="0" err="1"/>
              <a:t>statuerimus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concedere</a:t>
            </a:r>
            <a:r>
              <a:rPr lang="fr-FR" dirty="0"/>
              <a:t> </a:t>
            </a:r>
            <a:r>
              <a:rPr lang="fr-FR" dirty="0" err="1"/>
              <a:t>amicis</a:t>
            </a:r>
            <a:r>
              <a:rPr lang="fr-FR" dirty="0"/>
              <a:t>, </a:t>
            </a:r>
            <a:r>
              <a:rPr lang="fr-FR" dirty="0" err="1"/>
              <a:t>quidquid</a:t>
            </a:r>
            <a:r>
              <a:rPr lang="fr-FR" dirty="0"/>
              <a:t> </a:t>
            </a:r>
            <a:r>
              <a:rPr lang="fr-FR" dirty="0" err="1"/>
              <a:t>velint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impetrare</a:t>
            </a:r>
            <a:r>
              <a:rPr lang="fr-FR" dirty="0"/>
              <a:t> ab </a:t>
            </a:r>
            <a:r>
              <a:rPr lang="fr-FR" dirty="0" err="1"/>
              <a:t>iis</a:t>
            </a:r>
            <a:r>
              <a:rPr lang="fr-FR" dirty="0"/>
              <a:t>, </a:t>
            </a:r>
            <a:r>
              <a:rPr lang="fr-FR" dirty="0" err="1"/>
              <a:t>quidquid</a:t>
            </a:r>
            <a:r>
              <a:rPr lang="fr-FR" dirty="0"/>
              <a:t> </a:t>
            </a:r>
            <a:r>
              <a:rPr lang="fr-FR" dirty="0" err="1"/>
              <a:t>velimus</a:t>
            </a:r>
            <a:r>
              <a:rPr lang="fr-FR" dirty="0"/>
              <a:t>, </a:t>
            </a:r>
            <a:r>
              <a:rPr lang="fr-FR" dirty="0" err="1"/>
              <a:t>perfecta</a:t>
            </a:r>
            <a:r>
              <a:rPr lang="fr-FR" dirty="0"/>
              <a:t> </a:t>
            </a:r>
            <a:r>
              <a:rPr lang="fr-FR" dirty="0" err="1"/>
              <a:t>quidem</a:t>
            </a:r>
            <a:r>
              <a:rPr lang="fr-FR" dirty="0"/>
              <a:t> </a:t>
            </a:r>
            <a:r>
              <a:rPr lang="fr-FR" dirty="0" err="1"/>
              <a:t>sapientia</a:t>
            </a:r>
            <a:r>
              <a:rPr lang="fr-FR" dirty="0"/>
              <a:t> si simus, nihil </a:t>
            </a:r>
            <a:r>
              <a:rPr lang="fr-FR" dirty="0" err="1"/>
              <a:t>habeat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vitii</a:t>
            </a:r>
            <a:r>
              <a:rPr lang="fr-FR" dirty="0"/>
              <a:t>;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loquimur</a:t>
            </a:r>
            <a:r>
              <a:rPr lang="fr-FR" dirty="0"/>
              <a:t> de </a:t>
            </a:r>
            <a:r>
              <a:rPr lang="fr-FR" dirty="0" err="1"/>
              <a:t>iis</a:t>
            </a:r>
            <a:r>
              <a:rPr lang="fr-FR" dirty="0"/>
              <a:t> </a:t>
            </a:r>
            <a:r>
              <a:rPr lang="fr-FR" dirty="0" err="1"/>
              <a:t>amicis</a:t>
            </a:r>
            <a:r>
              <a:rPr lang="fr-FR" dirty="0"/>
              <a:t> qui ante </a:t>
            </a:r>
            <a:r>
              <a:rPr lang="fr-FR" dirty="0" err="1"/>
              <a:t>oculos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Infudere</a:t>
            </a:r>
            <a:r>
              <a:rPr lang="fr-FR" dirty="0"/>
              <a:t> </a:t>
            </a:r>
            <a:r>
              <a:rPr lang="fr-FR" dirty="0" err="1"/>
              <a:t>communibus</a:t>
            </a:r>
            <a:r>
              <a:rPr lang="fr-FR" dirty="0"/>
              <a:t> per </a:t>
            </a:r>
            <a:r>
              <a:rPr lang="fr-FR" dirty="0" err="1"/>
              <a:t>multa</a:t>
            </a:r>
            <a:r>
              <a:rPr lang="fr-FR" dirty="0"/>
              <a:t> </a:t>
            </a:r>
            <a:r>
              <a:rPr lang="fr-FR" dirty="0" err="1"/>
              <a:t>illa</a:t>
            </a:r>
            <a:r>
              <a:rPr lang="fr-FR" dirty="0"/>
              <a:t> et dira </a:t>
            </a:r>
            <a:r>
              <a:rPr lang="fr-FR" dirty="0" err="1"/>
              <a:t>facinora</a:t>
            </a:r>
            <a:r>
              <a:rPr lang="fr-FR" dirty="0"/>
              <a:t> </a:t>
            </a:r>
            <a:r>
              <a:rPr lang="fr-FR" dirty="0" err="1"/>
              <a:t>Caesaris</a:t>
            </a:r>
            <a:r>
              <a:rPr lang="fr-FR" dirty="0"/>
              <a:t> Galli, qui ex </a:t>
            </a:r>
            <a:r>
              <a:rPr lang="fr-FR" dirty="0" err="1"/>
              <a:t>squalore</a:t>
            </a:r>
            <a:r>
              <a:rPr lang="fr-FR" dirty="0"/>
              <a:t>.</a:t>
            </a:r>
          </a:p>
          <a:p>
            <a:pPr lvl="2"/>
            <a:r>
              <a:rPr lang="fr-FR" dirty="0" err="1"/>
              <a:t>Infudere</a:t>
            </a:r>
            <a:r>
              <a:rPr lang="fr-FR" dirty="0"/>
              <a:t> </a:t>
            </a:r>
            <a:r>
              <a:rPr lang="fr-FR" dirty="0" err="1"/>
              <a:t>communibus</a:t>
            </a:r>
            <a:r>
              <a:rPr lang="fr-FR" dirty="0"/>
              <a:t> per </a:t>
            </a:r>
            <a:r>
              <a:rPr lang="fr-FR" dirty="0" err="1"/>
              <a:t>multa</a:t>
            </a:r>
            <a:r>
              <a:rPr lang="fr-FR" dirty="0"/>
              <a:t> </a:t>
            </a:r>
            <a:r>
              <a:rPr lang="fr-FR" dirty="0" err="1"/>
              <a:t>illa</a:t>
            </a:r>
            <a:r>
              <a:rPr lang="fr-FR" dirty="0"/>
              <a:t> et dira </a:t>
            </a:r>
            <a:r>
              <a:rPr lang="fr-FR" dirty="0" err="1"/>
              <a:t>facinora</a:t>
            </a:r>
            <a:r>
              <a:rPr lang="fr-FR" dirty="0"/>
              <a:t> </a:t>
            </a:r>
            <a:r>
              <a:rPr lang="fr-FR" dirty="0" err="1"/>
              <a:t>Caesaris</a:t>
            </a:r>
            <a:r>
              <a:rPr lang="fr-FR" dirty="0"/>
              <a:t> Galli, qui ex </a:t>
            </a:r>
            <a:r>
              <a:rPr lang="fr-FR" dirty="0" err="1"/>
              <a:t>squalore</a:t>
            </a:r>
            <a:r>
              <a:rPr lang="fr-FR" dirty="0"/>
              <a:t> </a:t>
            </a:r>
            <a:r>
              <a:rPr lang="fr-FR" dirty="0" err="1"/>
              <a:t>imo</a:t>
            </a:r>
            <a:r>
              <a:rPr lang="fr-FR" dirty="0"/>
              <a:t> </a:t>
            </a:r>
            <a:r>
              <a:rPr lang="fr-FR" dirty="0" err="1"/>
              <a:t>miseriarum</a:t>
            </a:r>
            <a:r>
              <a:rPr lang="fr-FR" dirty="0"/>
              <a:t> in </a:t>
            </a:r>
            <a:r>
              <a:rPr lang="fr-FR" dirty="0" err="1"/>
              <a:t>aetatis</a:t>
            </a:r>
            <a:r>
              <a:rPr lang="fr-FR" dirty="0"/>
              <a:t> </a:t>
            </a:r>
            <a:r>
              <a:rPr lang="fr-FR" dirty="0" err="1"/>
              <a:t>adultae</a:t>
            </a:r>
            <a:r>
              <a:rPr lang="fr-FR" dirty="0"/>
              <a:t> </a:t>
            </a:r>
            <a:r>
              <a:rPr lang="fr-FR" dirty="0" err="1"/>
              <a:t>primitiis</a:t>
            </a:r>
            <a:r>
              <a:rPr lang="fr-FR" dirty="0"/>
              <a:t> ad principale culmen </a:t>
            </a:r>
            <a:r>
              <a:rPr lang="fr-FR" dirty="0" err="1"/>
              <a:t>insperato</a:t>
            </a:r>
            <a:r>
              <a:rPr lang="fr-FR" dirty="0"/>
              <a:t>.</a:t>
            </a:r>
          </a:p>
          <a:p>
            <a:pPr lvl="2"/>
            <a:r>
              <a:rPr lang="fr-FR" dirty="0" err="1"/>
              <a:t>Propinquitate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regiae</a:t>
            </a:r>
            <a:r>
              <a:rPr lang="fr-FR" dirty="0"/>
              <a:t> </a:t>
            </a:r>
            <a:r>
              <a:rPr lang="fr-FR" dirty="0" err="1"/>
              <a:t>stirpis</a:t>
            </a:r>
            <a:r>
              <a:rPr lang="fr-FR" dirty="0"/>
              <a:t> </a:t>
            </a:r>
            <a:r>
              <a:rPr lang="fr-FR" dirty="0" err="1"/>
              <a:t>gentilitateque</a:t>
            </a:r>
            <a:r>
              <a:rPr lang="fr-FR" dirty="0"/>
              <a:t> </a:t>
            </a:r>
            <a:r>
              <a:rPr lang="fr-FR" dirty="0" err="1"/>
              <a:t>etiam</a:t>
            </a:r>
            <a:r>
              <a:rPr lang="fr-FR" dirty="0"/>
              <a:t> </a:t>
            </a:r>
            <a:r>
              <a:rPr lang="fr-FR" dirty="0" err="1"/>
              <a:t>tum</a:t>
            </a:r>
            <a:r>
              <a:rPr lang="fr-FR" dirty="0"/>
              <a:t> </a:t>
            </a:r>
            <a:r>
              <a:rPr lang="fr-FR" dirty="0" err="1"/>
              <a:t>Constantini</a:t>
            </a:r>
            <a:r>
              <a:rPr lang="fr-FR" dirty="0"/>
              <a:t> </a:t>
            </a:r>
            <a:r>
              <a:rPr lang="fr-FR" dirty="0" err="1"/>
              <a:t>nominis</a:t>
            </a:r>
            <a:r>
              <a:rPr lang="fr-FR" dirty="0"/>
              <a:t> </a:t>
            </a:r>
            <a:r>
              <a:rPr lang="fr-FR" dirty="0" err="1"/>
              <a:t>efferebatur</a:t>
            </a:r>
            <a:r>
              <a:rPr lang="fr-FR" dirty="0"/>
              <a:t> in </a:t>
            </a:r>
            <a:r>
              <a:rPr lang="fr-FR" dirty="0" err="1"/>
              <a:t>fastus</a:t>
            </a:r>
            <a:r>
              <a:rPr lang="fr-FR" dirty="0"/>
              <a:t>, si plus </a:t>
            </a:r>
            <a:r>
              <a:rPr lang="fr-FR" dirty="0" err="1"/>
              <a:t>valuisset</a:t>
            </a:r>
            <a:r>
              <a:rPr lang="fr-FR" dirty="0"/>
              <a:t>, </a:t>
            </a:r>
            <a:r>
              <a:rPr lang="fr-FR" dirty="0" err="1"/>
              <a:t>ausurus</a:t>
            </a:r>
            <a:r>
              <a:rPr lang="fr-FR" dirty="0"/>
              <a:t> </a:t>
            </a:r>
            <a:r>
              <a:rPr lang="fr-FR" dirty="0" err="1"/>
              <a:t>hostilia</a:t>
            </a:r>
            <a:r>
              <a:rPr lang="fr-FR" dirty="0"/>
              <a:t> in </a:t>
            </a:r>
            <a:r>
              <a:rPr lang="fr-FR" dirty="0" err="1"/>
              <a:t>auctorem</a:t>
            </a:r>
            <a:r>
              <a:rPr lang="fr-FR" dirty="0"/>
              <a:t> </a:t>
            </a:r>
            <a:r>
              <a:rPr lang="fr-FR" dirty="0" err="1"/>
              <a:t>suae</a:t>
            </a:r>
            <a:r>
              <a:rPr lang="fr-FR" dirty="0"/>
              <a:t> </a:t>
            </a:r>
            <a:r>
              <a:rPr lang="fr-FR" dirty="0" err="1"/>
              <a:t>felicitatis</a:t>
            </a:r>
            <a:r>
              <a:rPr lang="fr-FR" dirty="0"/>
              <a:t>, ut </a:t>
            </a:r>
            <a:r>
              <a:rPr lang="fr-FR" dirty="0" err="1"/>
              <a:t>videbatur</a:t>
            </a:r>
            <a:r>
              <a:rPr lang="fr-FR" dirty="0"/>
              <a:t>.</a:t>
            </a:r>
          </a:p>
          <a:p>
            <a:pPr lvl="3"/>
            <a:r>
              <a:rPr lang="fr-FR" dirty="0"/>
              <a:t>Et est </a:t>
            </a:r>
            <a:r>
              <a:rPr lang="fr-FR" dirty="0" err="1"/>
              <a:t>admodum</a:t>
            </a:r>
            <a:r>
              <a:rPr lang="fr-FR" dirty="0"/>
              <a:t> </a:t>
            </a:r>
            <a:r>
              <a:rPr lang="fr-FR" dirty="0" err="1"/>
              <a:t>mirum</a:t>
            </a:r>
            <a:r>
              <a:rPr lang="fr-FR" dirty="0"/>
              <a:t> </a:t>
            </a:r>
            <a:r>
              <a:rPr lang="fr-FR" dirty="0" err="1"/>
              <a:t>videre</a:t>
            </a:r>
            <a:r>
              <a:rPr lang="fr-FR" dirty="0"/>
              <a:t> </a:t>
            </a:r>
            <a:r>
              <a:rPr lang="fr-FR" dirty="0" err="1"/>
              <a:t>plebem</a:t>
            </a:r>
            <a:r>
              <a:rPr lang="fr-FR" dirty="0"/>
              <a:t> </a:t>
            </a:r>
            <a:r>
              <a:rPr lang="fr-FR" dirty="0" err="1"/>
              <a:t>innumeram</a:t>
            </a:r>
            <a:r>
              <a:rPr lang="fr-FR" dirty="0"/>
              <a:t> </a:t>
            </a:r>
            <a:r>
              <a:rPr lang="fr-FR" dirty="0" err="1"/>
              <a:t>mentibus</a:t>
            </a:r>
            <a:r>
              <a:rPr lang="fr-FR" dirty="0"/>
              <a:t> </a:t>
            </a:r>
            <a:r>
              <a:rPr lang="fr-FR" dirty="0" err="1"/>
              <a:t>ardore</a:t>
            </a:r>
            <a:r>
              <a:rPr lang="fr-FR" dirty="0"/>
              <a:t> </a:t>
            </a:r>
            <a:r>
              <a:rPr lang="fr-FR" dirty="0" err="1"/>
              <a:t>quodam</a:t>
            </a:r>
            <a:r>
              <a:rPr lang="fr-FR" dirty="0"/>
              <a:t> </a:t>
            </a:r>
            <a:r>
              <a:rPr lang="fr-FR" dirty="0" err="1"/>
              <a:t>infuso</a:t>
            </a:r>
            <a:r>
              <a:rPr lang="fr-FR" dirty="0"/>
              <a:t> cum </a:t>
            </a:r>
            <a:r>
              <a:rPr lang="fr-FR" dirty="0" err="1"/>
              <a:t>dimicationum</a:t>
            </a:r>
            <a:r>
              <a:rPr lang="fr-FR" dirty="0"/>
              <a:t> </a:t>
            </a:r>
            <a:r>
              <a:rPr lang="fr-FR" dirty="0" err="1"/>
              <a:t>curulium</a:t>
            </a:r>
            <a:r>
              <a:rPr lang="fr-FR" dirty="0"/>
              <a:t> </a:t>
            </a:r>
            <a:r>
              <a:rPr lang="fr-FR" dirty="0" err="1"/>
              <a:t>eventu</a:t>
            </a:r>
            <a:r>
              <a:rPr lang="fr-FR" dirty="0"/>
              <a:t> </a:t>
            </a:r>
            <a:r>
              <a:rPr lang="fr-FR" dirty="0" err="1"/>
              <a:t>pendentem</a:t>
            </a:r>
            <a:r>
              <a:rPr lang="fr-FR" dirty="0"/>
              <a:t>.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similiaque</a:t>
            </a:r>
            <a:r>
              <a:rPr lang="fr-FR" dirty="0"/>
              <a:t> </a:t>
            </a:r>
            <a:r>
              <a:rPr lang="fr-FR" dirty="0" err="1"/>
              <a:t>memorabile</a:t>
            </a:r>
            <a:r>
              <a:rPr lang="fr-FR" dirty="0"/>
              <a:t> nihil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serium</a:t>
            </a:r>
            <a:r>
              <a:rPr lang="fr-FR" dirty="0"/>
              <a:t> agi </a:t>
            </a:r>
            <a:r>
              <a:rPr lang="fr-FR" dirty="0" err="1"/>
              <a:t>Romae</a:t>
            </a:r>
            <a:r>
              <a:rPr lang="fr-FR" dirty="0"/>
              <a:t> </a:t>
            </a:r>
            <a:r>
              <a:rPr lang="fr-FR" dirty="0" err="1"/>
              <a:t>permittunt</a:t>
            </a:r>
            <a:r>
              <a:rPr lang="fr-FR" dirty="0"/>
              <a:t>. ergo </a:t>
            </a:r>
            <a:r>
              <a:rPr lang="fr-FR" dirty="0" err="1"/>
              <a:t>redeundum</a:t>
            </a:r>
            <a:r>
              <a:rPr lang="fr-FR" dirty="0"/>
              <a:t> ad </a:t>
            </a:r>
            <a:r>
              <a:rPr lang="fr-FR" dirty="0" err="1"/>
              <a:t>textum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A19521C3-161E-2914-EA2C-9D87E011C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A992EB-1868-A72E-1072-A056776E19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9CDA5074-5B58-D327-5242-870040A9C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10 juin 2022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1B65A4C1-7DA3-8AB3-4C9D-61FE1D47A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6746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920569-53DC-8468-D571-2F000E28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A2965EA-785F-1359-7ED9-01D1E73B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8257885D-37C9-2FFB-19E0-BF150CBB8E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78D700"/>
                </a:solidFill>
              </a:rPr>
              <a:t>10 juin 2022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4E07667-FB53-7E9E-4AA5-A0C4ABD9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78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FD6C8E4-DF9B-FE26-3DC2-E0E47E3DE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99F146-E425-74C1-4B05-00047879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CB4DE08-9F83-41F5-5C2A-9F23E73F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0646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444</TotalTime>
  <Words>510</Words>
  <Application>Microsoft Office PowerPoint</Application>
  <PresentationFormat>Grand écran</PresentationFormat>
  <Paragraphs>57</Paragraphs>
  <Slides>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Gotham Rounded Book</vt:lpstr>
      <vt:lpstr>TotalEnergies ENV - Vert</vt:lpstr>
      <vt:lpstr>Journée mondiale de l’environnement </vt:lpstr>
      <vt:lpstr>Sommaire</vt:lpstr>
      <vt:lpstr>Titre du chapitre 01 sur une ou deux lignes [Arial 39 pt regular]</vt:lpstr>
      <vt:lpstr>Titre du chapitre 01 sur deux lignes</vt:lpstr>
      <vt:lpstr>Titre de la slide [Arial 30 pt regular]  sur une ou deux lignes</vt:lpstr>
      <vt:lpstr>Titre de la slide  [Arial 30 pt regular]</vt:lpstr>
      <vt:lpstr>Journée mondiale de l’environnement</vt:lpstr>
      <vt:lpstr>Journée mondiale de l’environnement</vt:lpstr>
      <vt:lpstr>Merci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Isabelle CANAZZI</cp:lastModifiedBy>
  <cp:revision>24</cp:revision>
  <dcterms:created xsi:type="dcterms:W3CDTF">2022-05-08T08:46:31Z</dcterms:created>
  <dcterms:modified xsi:type="dcterms:W3CDTF">2022-05-11T15:36:04Z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2022-05-11T15:35:14Z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f0c92835-f5a0-4a5c-950a-0dbf256bb347</vt:lpwstr>
  </property>
  <property fmtid="{D5CDD505-2E9C-101B-9397-08002B2CF9AE}" pid="15" name="MSIP_Label_a4593b6e-8994-43c5-a486-e951b5f02cec_ContentBits">
    <vt:lpwstr>0</vt:lpwstr>
  </property>
</Properties>
</file>