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11"/>
  </p:notesMasterIdLst>
  <p:handoutMasterIdLst>
    <p:handoutMasterId r:id="rId12"/>
  </p:handoutMasterIdLst>
  <p:sldIdLst>
    <p:sldId id="256" r:id="rId2"/>
    <p:sldId id="486" r:id="rId3"/>
    <p:sldId id="487" r:id="rId4"/>
    <p:sldId id="488" r:id="rId5"/>
    <p:sldId id="472" r:id="rId6"/>
    <p:sldId id="489" r:id="rId7"/>
    <p:sldId id="258" r:id="rId8"/>
    <p:sldId id="266" r:id="rId9"/>
    <p:sldId id="265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D700"/>
    <a:srgbClr val="28C896"/>
    <a:srgbClr val="F9F9F9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496692-967E-4500-94E7-1B6191B1DA1C}" v="3" dt="2022-05-11T10:22:06.0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92" autoAdjust="0"/>
    <p:restoredTop sz="95859" autoAdjust="0"/>
  </p:normalViewPr>
  <p:slideViewPr>
    <p:cSldViewPr snapToGrid="0">
      <p:cViewPr varScale="1">
        <p:scale>
          <a:sx n="109" d="100"/>
          <a:sy n="109" d="100"/>
        </p:scale>
        <p:origin x="79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 varScale="1">
        <p:scale>
          <a:sx n="117" d="100"/>
          <a:sy n="117" d="100"/>
        </p:scale>
        <p:origin x="502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bone Anne" userId="7ca2183c-9c5b-44fb-9f2b-11793b82da07" providerId="ADAL" clId="{DF496692-967E-4500-94E7-1B6191B1DA1C}"/>
    <pc:docChg chg="undo custSel modSld modMainMaster">
      <pc:chgData name="Carbone Anne" userId="7ca2183c-9c5b-44fb-9f2b-11793b82da07" providerId="ADAL" clId="{DF496692-967E-4500-94E7-1B6191B1DA1C}" dt="2022-05-11T10:22:06.037" v="14" actId="207"/>
      <pc:docMkLst>
        <pc:docMk/>
      </pc:docMkLst>
      <pc:sldChg chg="modSp mod">
        <pc:chgData name="Carbone Anne" userId="7ca2183c-9c5b-44fb-9f2b-11793b82da07" providerId="ADAL" clId="{DF496692-967E-4500-94E7-1B6191B1DA1C}" dt="2022-05-11T09:52:27.498" v="9" actId="207"/>
        <pc:sldMkLst>
          <pc:docMk/>
          <pc:sldMk cId="2437114401" sldId="256"/>
        </pc:sldMkLst>
        <pc:spChg chg="mod">
          <ac:chgData name="Carbone Anne" userId="7ca2183c-9c5b-44fb-9f2b-11793b82da07" providerId="ADAL" clId="{DF496692-967E-4500-94E7-1B6191B1DA1C}" dt="2022-05-11T09:52:27.498" v="9" actId="207"/>
          <ac:spMkLst>
            <pc:docMk/>
            <pc:sldMk cId="2437114401" sldId="256"/>
            <ac:spMk id="12" creationId="{94375640-B8FB-4393-B98B-246053FEF011}"/>
          </ac:spMkLst>
        </pc:spChg>
      </pc:sldChg>
      <pc:sldChg chg="modSp mod chgLayout">
        <pc:chgData name="Carbone Anne" userId="7ca2183c-9c5b-44fb-9f2b-11793b82da07" providerId="ADAL" clId="{DF496692-967E-4500-94E7-1B6191B1DA1C}" dt="2022-05-11T09:52:55.645" v="11" actId="700"/>
        <pc:sldMkLst>
          <pc:docMk/>
          <pc:sldMk cId="3290832445" sldId="262"/>
        </pc:sldMkLst>
        <pc:spChg chg="mod ord">
          <ac:chgData name="Carbone Anne" userId="7ca2183c-9c5b-44fb-9f2b-11793b82da07" providerId="ADAL" clId="{DF496692-967E-4500-94E7-1B6191B1DA1C}" dt="2022-05-11T09:52:55.645" v="11" actId="700"/>
          <ac:spMkLst>
            <pc:docMk/>
            <pc:sldMk cId="3290832445" sldId="262"/>
            <ac:spMk id="5" creationId="{2FAF79ED-4AD4-73AC-262B-2D4FDBA842CB}"/>
          </ac:spMkLst>
        </pc:spChg>
        <pc:spChg chg="mod ord">
          <ac:chgData name="Carbone Anne" userId="7ca2183c-9c5b-44fb-9f2b-11793b82da07" providerId="ADAL" clId="{DF496692-967E-4500-94E7-1B6191B1DA1C}" dt="2022-05-11T09:52:55.645" v="11" actId="700"/>
          <ac:spMkLst>
            <pc:docMk/>
            <pc:sldMk cId="3290832445" sldId="262"/>
            <ac:spMk id="7" creationId="{05CF8F9D-EF64-E531-B0B5-5B1C02CA7116}"/>
          </ac:spMkLst>
        </pc:spChg>
        <pc:spChg chg="mod ord">
          <ac:chgData name="Carbone Anne" userId="7ca2183c-9c5b-44fb-9f2b-11793b82da07" providerId="ADAL" clId="{DF496692-967E-4500-94E7-1B6191B1DA1C}" dt="2022-05-11T09:52:55.645" v="11" actId="700"/>
          <ac:spMkLst>
            <pc:docMk/>
            <pc:sldMk cId="3290832445" sldId="262"/>
            <ac:spMk id="8" creationId="{344DEF00-CCB2-37B7-8CA1-0511C9BA31C8}"/>
          </ac:spMkLst>
        </pc:spChg>
        <pc:spChg chg="mod ord">
          <ac:chgData name="Carbone Anne" userId="7ca2183c-9c5b-44fb-9f2b-11793b82da07" providerId="ADAL" clId="{DF496692-967E-4500-94E7-1B6191B1DA1C}" dt="2022-05-11T09:52:55.645" v="11" actId="700"/>
          <ac:spMkLst>
            <pc:docMk/>
            <pc:sldMk cId="3290832445" sldId="262"/>
            <ac:spMk id="9" creationId="{7EEB625E-0569-E1FF-AC9E-AB171D0C1B8B}"/>
          </ac:spMkLst>
        </pc:spChg>
        <pc:spChg chg="mod ord">
          <ac:chgData name="Carbone Anne" userId="7ca2183c-9c5b-44fb-9f2b-11793b82da07" providerId="ADAL" clId="{DF496692-967E-4500-94E7-1B6191B1DA1C}" dt="2022-05-11T09:52:55.645" v="11" actId="700"/>
          <ac:spMkLst>
            <pc:docMk/>
            <pc:sldMk cId="3290832445" sldId="262"/>
            <ac:spMk id="14" creationId="{1790FB48-B8E3-87C4-CF25-C0688DA15305}"/>
          </ac:spMkLst>
        </pc:spChg>
        <pc:picChg chg="mod ord">
          <ac:chgData name="Carbone Anne" userId="7ca2183c-9c5b-44fb-9f2b-11793b82da07" providerId="ADAL" clId="{DF496692-967E-4500-94E7-1B6191B1DA1C}" dt="2022-05-11T09:52:55.645" v="11" actId="700"/>
          <ac:picMkLst>
            <pc:docMk/>
            <pc:sldMk cId="3290832445" sldId="262"/>
            <ac:picMk id="12" creationId="{334F0A77-B4FC-302B-1959-562505621BBA}"/>
          </ac:picMkLst>
        </pc:picChg>
      </pc:sldChg>
      <pc:sldChg chg="modSp mod">
        <pc:chgData name="Carbone Anne" userId="7ca2183c-9c5b-44fb-9f2b-11793b82da07" providerId="ADAL" clId="{DF496692-967E-4500-94E7-1B6191B1DA1C}" dt="2022-05-11T09:52:44.317" v="10" actId="207"/>
        <pc:sldMkLst>
          <pc:docMk/>
          <pc:sldMk cId="462787252" sldId="266"/>
        </pc:sldMkLst>
        <pc:spChg chg="mod">
          <ac:chgData name="Carbone Anne" userId="7ca2183c-9c5b-44fb-9f2b-11793b82da07" providerId="ADAL" clId="{DF496692-967E-4500-94E7-1B6191B1DA1C}" dt="2022-05-11T09:52:44.317" v="10" actId="207"/>
          <ac:spMkLst>
            <pc:docMk/>
            <pc:sldMk cId="462787252" sldId="266"/>
            <ac:spMk id="9" creationId="{8257885D-37C9-2FFB-19E0-BF150CBB8E2B}"/>
          </ac:spMkLst>
        </pc:spChg>
      </pc:sldChg>
      <pc:sldMasterChg chg="modSldLayout">
        <pc:chgData name="Carbone Anne" userId="7ca2183c-9c5b-44fb-9f2b-11793b82da07" providerId="ADAL" clId="{DF496692-967E-4500-94E7-1B6191B1DA1C}" dt="2022-05-11T10:22:06.037" v="14" actId="207"/>
        <pc:sldMasterMkLst>
          <pc:docMk/>
          <pc:sldMasterMk cId="84008064" sldId="2147483698"/>
        </pc:sldMasterMkLst>
        <pc:sldLayoutChg chg="modSp">
          <pc:chgData name="Carbone Anne" userId="7ca2183c-9c5b-44fb-9f2b-11793b82da07" providerId="ADAL" clId="{DF496692-967E-4500-94E7-1B6191B1DA1C}" dt="2022-05-11T10:21:54.839" v="12" actId="207"/>
          <pc:sldLayoutMkLst>
            <pc:docMk/>
            <pc:sldMasterMk cId="84008064" sldId="2147483698"/>
            <pc:sldLayoutMk cId="1304927838" sldId="2147483722"/>
          </pc:sldLayoutMkLst>
          <pc:spChg chg="mod">
            <ac:chgData name="Carbone Anne" userId="7ca2183c-9c5b-44fb-9f2b-11793b82da07" providerId="ADAL" clId="{DF496692-967E-4500-94E7-1B6191B1DA1C}" dt="2022-05-11T10:21:54.839" v="12" actId="207"/>
            <ac:spMkLst>
              <pc:docMk/>
              <pc:sldMasterMk cId="84008064" sldId="2147483698"/>
              <pc:sldLayoutMk cId="1304927838" sldId="2147483722"/>
              <ac:spMk id="13" creationId="{DEC6A7FF-A1FA-4490-9CC7-51078FF84353}"/>
            </ac:spMkLst>
          </pc:spChg>
        </pc:sldLayoutChg>
        <pc:sldLayoutChg chg="modSp">
          <pc:chgData name="Carbone Anne" userId="7ca2183c-9c5b-44fb-9f2b-11793b82da07" providerId="ADAL" clId="{DF496692-967E-4500-94E7-1B6191B1DA1C}" dt="2022-05-11T10:22:06.037" v="14" actId="207"/>
          <pc:sldLayoutMkLst>
            <pc:docMk/>
            <pc:sldMasterMk cId="84008064" sldId="2147483698"/>
            <pc:sldLayoutMk cId="1084488003" sldId="2147483724"/>
          </pc:sldLayoutMkLst>
          <pc:spChg chg="mod">
            <ac:chgData name="Carbone Anne" userId="7ca2183c-9c5b-44fb-9f2b-11793b82da07" providerId="ADAL" clId="{DF496692-967E-4500-94E7-1B6191B1DA1C}" dt="2022-05-11T10:22:06.037" v="14" actId="207"/>
            <ac:spMkLst>
              <pc:docMk/>
              <pc:sldMasterMk cId="84008064" sldId="2147483698"/>
              <pc:sldLayoutMk cId="1084488003" sldId="2147483724"/>
              <ac:spMk id="12" creationId="{3FA18DAD-43C7-439C-AEB4-182FDEF42A93}"/>
            </ac:spMkLst>
          </pc:spChg>
        </pc:sldLayoutChg>
      </pc:sldMasterChg>
    </pc:docChg>
  </pc:docChgLst>
  <pc:docChgLst>
    <pc:chgData name="Carbone Anne" userId="7ca2183c-9c5b-44fb-9f2b-11793b82da07" providerId="ADAL" clId="{EA0FF116-A013-4C0F-BB54-3F0E1398C5F7}"/>
    <pc:docChg chg="custSel modSld">
      <pc:chgData name="Carbone Anne" userId="7ca2183c-9c5b-44fb-9f2b-11793b82da07" providerId="ADAL" clId="{EA0FF116-A013-4C0F-BB54-3F0E1398C5F7}" dt="2022-05-11T14:53:47.538" v="0" actId="478"/>
      <pc:docMkLst>
        <pc:docMk/>
      </pc:docMkLst>
      <pc:sldChg chg="delSp mod">
        <pc:chgData name="Carbone Anne" userId="7ca2183c-9c5b-44fb-9f2b-11793b82da07" providerId="ADAL" clId="{EA0FF116-A013-4C0F-BB54-3F0E1398C5F7}" dt="2022-05-11T14:53:47.538" v="0" actId="478"/>
        <pc:sldMkLst>
          <pc:docMk/>
          <pc:sldMk cId="2437114401" sldId="256"/>
        </pc:sldMkLst>
        <pc:spChg chg="del">
          <ac:chgData name="Carbone Anne" userId="7ca2183c-9c5b-44fb-9f2b-11793b82da07" providerId="ADAL" clId="{EA0FF116-A013-4C0F-BB54-3F0E1398C5F7}" dt="2022-05-11T14:53:47.538" v="0" actId="478"/>
          <ac:spMkLst>
            <pc:docMk/>
            <pc:sldMk cId="2437114401" sldId="256"/>
            <ac:spMk id="10" creationId="{AFD2F450-4A03-1E4A-9D88-171302A276E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C614CAE6-BFFC-44D9-B589-0D037404D9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608E2BC-021C-40B7-90F3-4B68AD2B71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2EC88-F953-4BD6-A688-3279E9A6E67A}" type="datetimeFigureOut">
              <a:rPr lang="fr-FR" smtClean="0"/>
              <a:t>11/05/2022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5F619B7-E80F-4357-A079-8385235264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027D7F4-CEC4-4BC4-A31D-0DEAAFB9863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5B5C3-2E1E-4008-9B77-C67FFE77BE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42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49E9D-AF7B-45D0-B389-3AE92F6B3F8A}" type="datetimeFigureOut">
              <a:rPr lang="fr-FR" smtClean="0"/>
              <a:t>11/05/2022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DE3DE-59D0-436E-9643-2C33BA404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461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288000" indent="-144000" algn="l" defTabSz="914400" rtl="0" eaLnBrk="1" latinLnBrk="0" hangingPunct="1">
      <a:buFont typeface="Arial" panose="020B0604020202020204" pitchFamily="34" charset="0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432000" indent="-1440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576000" indent="-144000" algn="l" defTabSz="914400" rtl="0" eaLnBrk="1" latinLnBrk="0" hangingPunct="1">
      <a:buFont typeface="Arial" panose="020B0604020202020204" pitchFamily="34" charset="0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9177BB-C340-43F6-9F80-E5555816628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4A7D9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4A7D9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1885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9177BB-C340-43F6-9F80-E5555816628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4A7D9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4A7D9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9350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9177BB-C340-43F6-9F80-E5555816628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4A7D9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4A7D9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58998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9177BB-C340-43F6-9F80-E5555816628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4A7D9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4A7D9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80787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9177BB-C340-43F6-9F80-E5555816628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4A7D9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4A7D9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7846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Couverture/photo 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DAAE4607-2A2E-45AF-81C6-9691F876AD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B428B724-DB01-A8F0-8573-3ED3F9707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733" y="3600000"/>
            <a:ext cx="5953267" cy="487361"/>
          </a:xfrm>
        </p:spPr>
        <p:txBody>
          <a:bodyPr/>
          <a:lstStyle>
            <a:lvl1pPr>
              <a:defRPr sz="23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B881790-4F96-D4BA-BE16-841C0593A4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38734" y="4032000"/>
            <a:ext cx="5953266" cy="8280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</a:t>
            </a:r>
            <a:br>
              <a:rPr lang="fr-FR" dirty="0"/>
            </a:br>
            <a:r>
              <a:rPr lang="fr-FR" dirty="0"/>
              <a:t>du masque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F9C2502-FA9D-793F-FD8F-A89D2D67ED5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09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1047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s G/Texte D fond gr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00798" y="1684800"/>
            <a:ext cx="5400000" cy="4545697"/>
          </a:xfrm>
          <a:solidFill>
            <a:srgbClr val="F9F9F9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5168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Journée mondiale de l'environnement - 10 juin 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D7122EB-80F8-4B20-E493-C9E2CC5ADA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118894-7E71-E37B-8128-31408457D9C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69899" y="1685750"/>
            <a:ext cx="5616000" cy="4546600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1138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e G/Contenus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1280" y="1684800"/>
            <a:ext cx="5616000" cy="454569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5168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Journée mondiale de l'environnement - 10 juin 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D7122EB-80F8-4B20-E493-C9E2CC5ADA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118894-7E71-E37B-8128-31408457D9C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400800" y="1685750"/>
            <a:ext cx="5400000" cy="4546600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3502254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e G fond gris/Contenus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1280" y="1684800"/>
            <a:ext cx="5616000" cy="4545697"/>
          </a:xfrm>
          <a:solidFill>
            <a:srgbClr val="F9F9F9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5168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Journée mondiale de l'environnement - 10 juin 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D7122EB-80F8-4B20-E493-C9E2CC5ADA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118894-7E71-E37B-8128-31408457D9C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400800" y="1685750"/>
            <a:ext cx="5400000" cy="4546600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1842951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4BCD4C5B-CD44-4B48-93FD-F44EED8D1E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4400" y="1987200"/>
            <a:ext cx="7410358" cy="720000"/>
          </a:xfrm>
        </p:spPr>
        <p:txBody>
          <a:bodyPr>
            <a:noAutofit/>
          </a:bodyPr>
          <a:lstStyle>
            <a:lvl1pPr>
              <a:defRPr sz="4200">
                <a:solidFill>
                  <a:schemeClr val="accent6"/>
                </a:solidFill>
              </a:defRPr>
            </a:lvl1pPr>
          </a:lstStyle>
          <a:p>
            <a:r>
              <a:rPr lang="fr-FR" dirty="0"/>
              <a:t>Modifiez le titre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76F1D12-C6FB-4ED9-B1EA-2AF1415447D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64400" y="2876400"/>
            <a:ext cx="7410358" cy="3240000"/>
          </a:xfrm>
        </p:spPr>
        <p:txBody>
          <a:bodyPr>
            <a:noAutofit/>
          </a:bodyPr>
          <a:lstStyle>
            <a:lvl1pPr marL="432000" indent="-432000">
              <a:spcBef>
                <a:spcPts val="600"/>
              </a:spcBef>
              <a:buFont typeface="+mj-lt"/>
              <a:buAutoNum type="arabicPeriod"/>
              <a:defRPr sz="2000" b="0">
                <a:solidFill>
                  <a:schemeClr val="tx1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7413316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ns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03D30D6-5712-44A8-87A9-67750D407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Journée mondiale de l'environnement - 10 juin 2022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72F511C-AE30-47A8-8C9B-F0B33753C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E83651C-CEAD-5089-3EC5-02DCEB367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518400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ABF2E08-0AA2-CE02-7D5A-6D3F77AE9C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13532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495B091-68ED-45A4-957C-92BBA7548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Journée mondiale de l'environnement - 10 juin 2022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4361BE1-6536-48FB-BC11-166BC54BD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51555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Mer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9FB4134C-1D6E-45C5-A0CB-6875E698A7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9A50C95A-056C-429F-A1B6-8B1CDC140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6000" y="3443853"/>
            <a:ext cx="8280000" cy="2160000"/>
          </a:xfrm>
        </p:spPr>
        <p:txBody>
          <a:bodyPr anchor="t">
            <a:noAutofit/>
          </a:bodyPr>
          <a:lstStyle>
            <a:lvl1pPr algn="ctr">
              <a:defRPr sz="430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u pied de page 6">
            <a:extLst>
              <a:ext uri="{FF2B5EF4-FFF2-40B4-BE49-F238E27FC236}">
                <a16:creationId xmlns:a16="http://schemas.microsoft.com/office/drawing/2014/main" id="{252DC095-3FCB-4D74-EC0F-060E8F061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6680" y="6449983"/>
            <a:ext cx="3600000" cy="25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Journée mondiale de l'environnement - 10 juin 2022</a:t>
            </a:r>
            <a:endParaRPr lang="fr-FR" dirty="0"/>
          </a:p>
        </p:txBody>
      </p:sp>
      <p:sp>
        <p:nvSpPr>
          <p:cNvPr id="5" name="Espace réservé du numéro de diapositive 7">
            <a:extLst>
              <a:ext uri="{FF2B5EF4-FFF2-40B4-BE49-F238E27FC236}">
                <a16:creationId xmlns:a16="http://schemas.microsoft.com/office/drawing/2014/main" id="{71268D36-B153-056A-347E-B2BCB799A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9008" y="6449983"/>
            <a:ext cx="576000" cy="25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9096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-Couverture/photo 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EBEF610-D81A-694F-7411-16E778CE35B6}"/>
              </a:ext>
            </a:extLst>
          </p:cNvPr>
          <p:cNvSpPr/>
          <p:nvPr userDrawn="1"/>
        </p:nvSpPr>
        <p:spPr>
          <a:xfrm>
            <a:off x="0" y="0"/>
            <a:ext cx="7491046" cy="6858000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DAAE4607-2A2E-45AF-81C6-9691F876AD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B428B724-DB01-A8F0-8573-3ED3F9707F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91974" y="3318640"/>
            <a:ext cx="4300026" cy="725815"/>
          </a:xfrm>
        </p:spPr>
        <p:txBody>
          <a:bodyPr/>
          <a:lstStyle>
            <a:lvl1pPr>
              <a:defRPr sz="2300"/>
            </a:lvl1pPr>
          </a:lstStyle>
          <a:p>
            <a:r>
              <a:rPr lang="fr-FR" dirty="0"/>
              <a:t>Modifiez le style </a:t>
            </a:r>
            <a:br>
              <a:rPr lang="fr-FR" dirty="0"/>
            </a:br>
            <a:r>
              <a:rPr lang="fr-FR" dirty="0"/>
              <a:t>du titre</a:t>
            </a: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B881790-4F96-D4BA-BE16-841C0593A4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91974" y="4053094"/>
            <a:ext cx="4300025" cy="8280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</a:t>
            </a:r>
            <a:br>
              <a:rPr lang="fr-FR" dirty="0"/>
            </a:br>
            <a:r>
              <a:rPr lang="fr-FR" dirty="0"/>
              <a:t>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2180463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vertu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2158" y="2664109"/>
            <a:ext cx="8367583" cy="1152000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390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282158" y="3768700"/>
            <a:ext cx="8367584" cy="504000"/>
          </a:xfr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buNone/>
              <a:defRPr sz="2000" b="0">
                <a:solidFill>
                  <a:schemeClr val="accent6"/>
                </a:solidFill>
                <a:latin typeface="Gotham Rounded Book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2707" y="1131674"/>
            <a:ext cx="2799452" cy="2130315"/>
          </a:xfrm>
        </p:spPr>
        <p:txBody>
          <a:bodyPr>
            <a:noAutofit/>
          </a:bodyPr>
          <a:lstStyle>
            <a:lvl1pPr marL="0" indent="0" algn="r">
              <a:buNone/>
              <a:defRPr sz="16000" b="0">
                <a:solidFill>
                  <a:schemeClr val="accent6"/>
                </a:solidFill>
              </a:defRPr>
            </a:lvl1pPr>
          </a:lstStyle>
          <a:p>
            <a:pPr lvl="0"/>
            <a:r>
              <a:rPr lang="fr-FR" dirty="0"/>
              <a:t>N.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7B8392-9F0D-47B8-8F1D-D057C53A97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Journée mondiale de l'environnement - 10 juin 2022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4EDA01-DE85-4E9D-A6E0-28AA131E7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46907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ption N°1 Ouvertu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742" y="3430800"/>
            <a:ext cx="11160000" cy="1152000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3900">
                <a:solidFill>
                  <a:schemeClr val="accent6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89741" y="4662000"/>
            <a:ext cx="11160000" cy="504000"/>
          </a:xfr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9742" y="1490400"/>
            <a:ext cx="3960000" cy="1872000"/>
          </a:xfrm>
        </p:spPr>
        <p:txBody>
          <a:bodyPr>
            <a:noAutofit/>
          </a:bodyPr>
          <a:lstStyle>
            <a:lvl1pPr marL="0" indent="0">
              <a:buNone/>
              <a:defRPr sz="13500">
                <a:solidFill>
                  <a:schemeClr val="accent6"/>
                </a:solidFill>
              </a:defRPr>
            </a:lvl1pPr>
          </a:lstStyle>
          <a:p>
            <a:pPr lvl="0"/>
            <a:r>
              <a:rPr lang="fr-FR" dirty="0"/>
              <a:t>N.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BF998AE-8A5A-2AAD-1429-ACC84EA45F8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r-FR"/>
              <a:t>Journée mondiale de l'environnement - 10 juin 2022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937DAA3-A83A-91F6-1EC6-6BE69916F14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49363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ption N°2 Ouverture de chapitr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2">
            <a:extLst>
              <a:ext uri="{FF2B5EF4-FFF2-40B4-BE49-F238E27FC236}">
                <a16:creationId xmlns:a16="http://schemas.microsoft.com/office/drawing/2014/main" id="{DEC6A7FF-A1FA-4490-9CC7-51078FF8435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0" y="1"/>
            <a:ext cx="6093760" cy="6857999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rgbClr val="78D7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200" y="3430800"/>
            <a:ext cx="5400000" cy="1152000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3900">
                <a:solidFill>
                  <a:schemeClr val="accent6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61200" y="4662000"/>
            <a:ext cx="5400000" cy="900000"/>
          </a:xfr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61200" y="1490400"/>
            <a:ext cx="5400000" cy="1872000"/>
          </a:xfrm>
        </p:spPr>
        <p:txBody>
          <a:bodyPr>
            <a:noAutofit/>
          </a:bodyPr>
          <a:lstStyle>
            <a:lvl1pPr marL="0" indent="0">
              <a:buNone/>
              <a:defRPr sz="13500">
                <a:solidFill>
                  <a:schemeClr val="accent6"/>
                </a:solidFill>
              </a:defRPr>
            </a:lvl1pPr>
          </a:lstStyle>
          <a:p>
            <a:pPr lvl="0"/>
            <a:r>
              <a:rPr lang="fr-FR" dirty="0"/>
              <a:t>N.</a:t>
            </a:r>
          </a:p>
        </p:txBody>
      </p:sp>
      <p:sp>
        <p:nvSpPr>
          <p:cNvPr id="16" name="Espace réservé du texte 8">
            <a:extLst>
              <a:ext uri="{FF2B5EF4-FFF2-40B4-BE49-F238E27FC236}">
                <a16:creationId xmlns:a16="http://schemas.microsoft.com/office/drawing/2014/main" id="{19FE5F0F-1A19-4580-B09D-11BAB259543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5578" y="6523200"/>
            <a:ext cx="10800" cy="100800"/>
          </a:xfr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4E3AE9F-FC67-4B69-EBBA-692C1B0A931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Journée mondiale de l'environnement - 10 juin 2022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A32DE0A-82D9-90B6-8269-23769A2E537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49278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2">
            <a:extLst>
              <a:ext uri="{FF2B5EF4-FFF2-40B4-BE49-F238E27FC236}">
                <a16:creationId xmlns:a16="http://schemas.microsoft.com/office/drawing/2014/main" id="{3FA18DAD-43C7-439C-AEB4-182FDEF42A93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0" y="1"/>
            <a:ext cx="6093760" cy="6857999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rgbClr val="78D7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61200" y="1371600"/>
            <a:ext cx="5472000" cy="486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15" name="Espace réservé du texte 8">
            <a:extLst>
              <a:ext uri="{FF2B5EF4-FFF2-40B4-BE49-F238E27FC236}">
                <a16:creationId xmlns:a16="http://schemas.microsoft.com/office/drawing/2014/main" id="{90C7237F-FD39-40C9-B915-D4BC62A3BE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5578" y="6523200"/>
            <a:ext cx="10800" cy="100800"/>
          </a:xfr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A95F48EF-CBAD-4F80-B069-72AECAEC0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199" y="242844"/>
            <a:ext cx="3960000" cy="1008000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D2E5E77-B9BB-94BE-C4E5-FA285A8FA78C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Journée mondiale de l'environnement - 10 juin 2022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95E8B17D-AF72-CE5C-2E37-1AF2D45BF58F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44880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9879" y="1686653"/>
            <a:ext cx="11268000" cy="454569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5168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Journée mondiale de l'environnement - 10 juin 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D7122EB-80F8-4B20-E493-C9E2CC5ADA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455005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3085D08-C2F3-20EA-055F-B026C6F51E6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r-FR"/>
              <a:t>Journée mondiale de l'environnement - 10 juin 2022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3B4A-50FF-0906-085D-231C25875D1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7212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s G/Texte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00798" y="1686653"/>
            <a:ext cx="5400000" cy="454569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5168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Journée mondiale de l'environnement - 10 juin 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D7122EB-80F8-4B20-E493-C9E2CC5ADA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118894-7E71-E37B-8128-31408457D9C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69899" y="1685750"/>
            <a:ext cx="5616000" cy="4546600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1818438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B1118175-1072-407B-A6EC-436CFF5BD944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5939" y="150003"/>
            <a:ext cx="1474442" cy="1165838"/>
          </a:xfrm>
          <a:prstGeom prst="rect">
            <a:avLst/>
          </a:prstGeom>
          <a:ln>
            <a:noFill/>
          </a:ln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782D8575-B917-4E3D-B2EB-ADC2EF0D7594}"/>
              </a:ext>
            </a:extLst>
          </p:cNvPr>
          <p:cNvCxnSpPr>
            <a:cxnSpLocks/>
          </p:cNvCxnSpPr>
          <p:nvPr userDrawn="1"/>
        </p:nvCxnSpPr>
        <p:spPr>
          <a:xfrm>
            <a:off x="825578" y="6524419"/>
            <a:ext cx="0" cy="100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F798E53-107F-468D-A86A-B9E27C8FB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100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116353-A2DB-400D-836D-10B770C82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9879" y="1372351"/>
            <a:ext cx="11268000" cy="486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3BAFF6D6-D321-4A5A-B742-C1924762B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6680" y="6449983"/>
            <a:ext cx="36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900" cap="none" baseline="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Journée mondiale de l'environnement - 10 juin 2022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21051C9B-F9F2-4B86-849F-4391216C8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08" y="6449983"/>
            <a:ext cx="576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900" b="1"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008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15" r:id="rId2"/>
    <p:sldLayoutId id="2147483702" r:id="rId3"/>
    <p:sldLayoutId id="2147483721" r:id="rId4"/>
    <p:sldLayoutId id="2147483722" r:id="rId5"/>
    <p:sldLayoutId id="2147483724" r:id="rId6"/>
    <p:sldLayoutId id="2147483704" r:id="rId7"/>
    <p:sldLayoutId id="2147483723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09" r:id="rId14"/>
    <p:sldLayoutId id="2147483710" r:id="rId15"/>
    <p:sldLayoutId id="2147483712" r:id="rId16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0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6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6"/>
        </a:buClr>
        <a:buFont typeface="Arial" panose="020B06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6"/>
        </a:buClr>
        <a:buFont typeface="Arial" panose="020B0604020202020204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00" indent="0" algn="l" defTabSz="914400" rtl="0" eaLnBrk="1" latinLnBrk="0" hangingPunct="1">
        <a:lnSpc>
          <a:spcPct val="100000"/>
        </a:lnSpc>
        <a:spcBef>
          <a:spcPts val="1300"/>
        </a:spcBef>
        <a:buFont typeface="Arial" panose="020B0604020202020204" pitchFamily="34" charset="0"/>
        <a:buNone/>
        <a:defRPr sz="1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D5872D53-5BC7-BE9E-5EED-E83F540D7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Journée mondiale de l’environnement</a:t>
            </a:r>
            <a:br>
              <a:rPr lang="fr-FR" dirty="0"/>
            </a:br>
            <a:endParaRPr lang="fr-FR" dirty="0"/>
          </a:p>
        </p:txBody>
      </p:sp>
      <p:sp>
        <p:nvSpPr>
          <p:cNvPr id="12" name="Sous-titre 11">
            <a:extLst>
              <a:ext uri="{FF2B5EF4-FFF2-40B4-BE49-F238E27FC236}">
                <a16:creationId xmlns:a16="http://schemas.microsoft.com/office/drawing/2014/main" id="{94375640-B8FB-4393-B98B-246053FEF0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solidFill>
                  <a:srgbClr val="78D700"/>
                </a:solidFill>
              </a:rPr>
              <a:t>10 juin 2022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31807D04-FA88-BD50-B451-2DEF2129DBB2}"/>
              </a:ext>
            </a:extLst>
          </p:cNvPr>
          <p:cNvSpPr txBox="1"/>
          <p:nvPr/>
        </p:nvSpPr>
        <p:spPr>
          <a:xfrm>
            <a:off x="6238734" y="4612153"/>
            <a:ext cx="59532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dirty="0"/>
              <a:t>Préserver la biodiversité est l’affaire de tous. </a:t>
            </a:r>
          </a:p>
          <a:p>
            <a:pPr algn="l"/>
            <a:r>
              <a:rPr lang="fr-FR" b="1" dirty="0">
                <a:latin typeface="+mj-lt"/>
              </a:rPr>
              <a:t>Agissons au quotidien, dans nos activités, </a:t>
            </a:r>
          </a:p>
          <a:p>
            <a:pPr algn="l"/>
            <a:r>
              <a:rPr lang="fr-FR" b="1" dirty="0">
                <a:latin typeface="+mj-lt"/>
              </a:rPr>
              <a:t>pour en prendre soin ! </a:t>
            </a:r>
          </a:p>
        </p:txBody>
      </p:sp>
    </p:spTree>
    <p:extLst>
      <p:ext uri="{BB962C8B-B14F-4D97-AF65-F5344CB8AC3E}">
        <p14:creationId xmlns:p14="http://schemas.microsoft.com/office/powerpoint/2010/main" val="2437114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8A00A7-FCCD-4C63-803B-EED5CFC3F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EEB4D5EC-85BA-4BA0-8EF1-99B8304CC8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r-FR" dirty="0"/>
              <a:t>Titre du chapitre 01 [Arial 20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  <a:p>
            <a:r>
              <a:rPr lang="fr-FR" dirty="0"/>
              <a:t>Titre du chapitre 02 [Arial 20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  <a:p>
            <a:r>
              <a:rPr lang="fr-FR" dirty="0"/>
              <a:t>Titre du chapitre 03 [Arial 20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  <a:p>
            <a:r>
              <a:rPr lang="fr-FR" dirty="0"/>
              <a:t>Titre du chapitre 04 [Arial 20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  <a:p>
            <a:r>
              <a:rPr lang="fr-FR" dirty="0"/>
              <a:t>Titre du chapitre 05 [Arial 20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30385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5">
            <a:extLst>
              <a:ext uri="{FF2B5EF4-FFF2-40B4-BE49-F238E27FC236}">
                <a16:creationId xmlns:a16="http://schemas.microsoft.com/office/drawing/2014/main" id="{92EE5A33-C932-4E1B-8633-A199B8B15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Titre du chapitre 01 sur une ou deux lignes [Arial 39 pt 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0F757CD4-EEFB-4241-AE51-8C17445DAD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Sous-titre sur une ou deux lignes [Arial 26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</p:txBody>
      </p:sp>
      <p:sp>
        <p:nvSpPr>
          <p:cNvPr id="22" name="Espace réservé du texte 7">
            <a:extLst>
              <a:ext uri="{FF2B5EF4-FFF2-40B4-BE49-F238E27FC236}">
                <a16:creationId xmlns:a16="http://schemas.microsoft.com/office/drawing/2014/main" id="{6D21B7A2-EFDC-4C95-B942-7B347734FD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01.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DC4BD87-08D9-4C3D-B3F8-021ACE2E39F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lvl="0"/>
            <a:fld id="{975A587B-5814-4D9B-9598-FE9CB954CB01}" type="slidenum">
              <a:rPr lang="fr-FR" noProof="0" smtClean="0"/>
              <a:pPr lvl="0"/>
              <a:t>3</a:t>
            </a:fld>
            <a:endParaRPr lang="fr-FR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DC950160-0189-7194-16DA-13ABE5892F4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r-FR"/>
              <a:t>Journée mondiale de l'environnement - 10 juin 2022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166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8354DABC-590E-E22A-1370-6579AE964FD6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24" name="Titre 5">
            <a:extLst>
              <a:ext uri="{FF2B5EF4-FFF2-40B4-BE49-F238E27FC236}">
                <a16:creationId xmlns:a16="http://schemas.microsoft.com/office/drawing/2014/main" id="{56C28A9D-2CBB-4FE1-BA7F-BA3CC496C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Titre du chapitre 01 sur deux lignes</a:t>
            </a:r>
          </a:p>
        </p:txBody>
      </p:sp>
      <p:sp>
        <p:nvSpPr>
          <p:cNvPr id="25" name="Espace réservé du texte 6">
            <a:extLst>
              <a:ext uri="{FF2B5EF4-FFF2-40B4-BE49-F238E27FC236}">
                <a16:creationId xmlns:a16="http://schemas.microsoft.com/office/drawing/2014/main" id="{C21C68D4-EDD1-4905-BE0D-155C96CD04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Sous-titre sur une ou deux lignes [Arial 26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</p:txBody>
      </p:sp>
      <p:sp>
        <p:nvSpPr>
          <p:cNvPr id="26" name="Espace réservé du texte 7">
            <a:extLst>
              <a:ext uri="{FF2B5EF4-FFF2-40B4-BE49-F238E27FC236}">
                <a16:creationId xmlns:a16="http://schemas.microsoft.com/office/drawing/2014/main" id="{D702FD13-8058-4625-9933-EB62A1A540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01.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5D1AF6E3-7BFF-9F9D-DC58-B173A1BA76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0" name="Espace réservé du numéro de diapositive 29">
            <a:extLst>
              <a:ext uri="{FF2B5EF4-FFF2-40B4-BE49-F238E27FC236}">
                <a16:creationId xmlns:a16="http://schemas.microsoft.com/office/drawing/2014/main" id="{C3056BDE-3880-4162-BB3D-F8A489EB861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lvl="0"/>
            <a:fld id="{975A587B-5814-4D9B-9598-FE9CB954CB01}" type="slidenum">
              <a:rPr lang="fr-FR" noProof="0" smtClean="0"/>
              <a:pPr lvl="0"/>
              <a:t>4</a:t>
            </a:fld>
            <a:endParaRPr lang="fr-FR" noProof="0" dirty="0"/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04BED9D1-AFB8-4E80-DD5A-6EAAF01EAA7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/>
              <a:t>Journée mondiale de l'environnement - 10 juin 2022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1147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1">
            <a:extLst>
              <a:ext uri="{FF2B5EF4-FFF2-40B4-BE49-F238E27FC236}">
                <a16:creationId xmlns:a16="http://schemas.microsoft.com/office/drawing/2014/main" id="{9C9A0C81-63F6-40E9-B362-D7FC21D606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Niveau 1 avec une puce ronde [Arial 20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  <a:p>
            <a:pPr lvl="1"/>
            <a:r>
              <a:rPr lang="fr-FR" dirty="0"/>
              <a:t>Niveau 2 avec une puce tiret [Arial 18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  <a:p>
            <a:pPr lvl="2"/>
            <a:r>
              <a:rPr lang="fr-FR" dirty="0"/>
              <a:t>Niveau 3 avec une puce ronde [Arial 16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  <a:p>
            <a:pPr lvl="3"/>
            <a:r>
              <a:rPr lang="fr-FR" dirty="0"/>
              <a:t>Niveau 4 avec une puce tiret [Arial 14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</p:txBody>
      </p:sp>
      <p:sp>
        <p:nvSpPr>
          <p:cNvPr id="17" name="Titre 2">
            <a:extLst>
              <a:ext uri="{FF2B5EF4-FFF2-40B4-BE49-F238E27FC236}">
                <a16:creationId xmlns:a16="http://schemas.microsoft.com/office/drawing/2014/main" id="{C703E7EE-51EE-42B2-AE07-391C81318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Titre de la slide [Arial 30 pt </a:t>
            </a:r>
            <a:r>
              <a:rPr lang="fr-FR" dirty="0" err="1"/>
              <a:t>regular</a:t>
            </a:r>
            <a:r>
              <a:rPr lang="fr-FR" dirty="0"/>
              <a:t>] </a:t>
            </a:r>
            <a:br>
              <a:rPr lang="fr-FR" dirty="0"/>
            </a:br>
            <a:r>
              <a:rPr lang="fr-FR" dirty="0"/>
              <a:t>sur une ou deux lignes</a:t>
            </a:r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79B1235D-5DFF-4154-9B63-C53564C6F0C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lvl="0"/>
            <a:fld id="{975A587B-5814-4D9B-9598-FE9CB954CB01}" type="slidenum">
              <a:rPr lang="fr-FR" noProof="0" smtClean="0"/>
              <a:pPr lvl="0"/>
              <a:t>5</a:t>
            </a:fld>
            <a:endParaRPr lang="fr-FR" noProof="0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765193E-1144-317F-A012-F11E7E2CF59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r-FR"/>
              <a:t>Journée mondiale de l'environnement - 10 juin 2022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0150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21B1C86B-7C4B-1251-3F6B-EFDE63818BD4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20" name="Espace réservé du texte 1">
            <a:extLst>
              <a:ext uri="{FF2B5EF4-FFF2-40B4-BE49-F238E27FC236}">
                <a16:creationId xmlns:a16="http://schemas.microsoft.com/office/drawing/2014/main" id="{4273D6C9-AAC1-42FE-8EE0-F211C070B9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Niveau 1 avec une puce ronde </a:t>
            </a:r>
            <a:br>
              <a:rPr lang="fr-FR" dirty="0"/>
            </a:br>
            <a:r>
              <a:rPr lang="fr-FR" dirty="0"/>
              <a:t>[Arial 20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  <a:p>
            <a:pPr lvl="1"/>
            <a:r>
              <a:rPr lang="fr-FR" dirty="0"/>
              <a:t>Niveau 2 avec une puce tiret [Arial 18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  <a:p>
            <a:pPr lvl="2"/>
            <a:r>
              <a:rPr lang="fr-FR" dirty="0"/>
              <a:t>Niveau 3 avec une puce ronde [Arial 16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  <a:p>
            <a:pPr lvl="3"/>
            <a:r>
              <a:rPr lang="fr-FR" dirty="0"/>
              <a:t>Niveau 4 avec une puce tiret [Arial 14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BED71AF0-F028-1174-507C-20E45556A20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1" name="Titre 2">
            <a:extLst>
              <a:ext uri="{FF2B5EF4-FFF2-40B4-BE49-F238E27FC236}">
                <a16:creationId xmlns:a16="http://schemas.microsoft.com/office/drawing/2014/main" id="{31F039B6-D846-4E28-A6DE-93A604049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Titre de la slide </a:t>
            </a:r>
            <a:br>
              <a:rPr lang="fr-FR" dirty="0"/>
            </a:br>
            <a:r>
              <a:rPr lang="fr-FR" dirty="0"/>
              <a:t>[Arial 30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</p:txBody>
      </p:sp>
      <p:sp>
        <p:nvSpPr>
          <p:cNvPr id="13" name="Espace réservé du numéro de diapositive 12">
            <a:extLst>
              <a:ext uri="{FF2B5EF4-FFF2-40B4-BE49-F238E27FC236}">
                <a16:creationId xmlns:a16="http://schemas.microsoft.com/office/drawing/2014/main" id="{B80B2DEC-994C-4476-9417-028902C2E717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lvl="0"/>
            <a:fld id="{975A587B-5814-4D9B-9598-FE9CB954CB01}" type="slidenum">
              <a:rPr lang="fr-FR" noProof="0" smtClean="0"/>
              <a:pPr lvl="0"/>
              <a:t>6</a:t>
            </a:fld>
            <a:endParaRPr lang="fr-FR" noProof="0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3BE534F8-5D03-0043-84F2-726E430D9615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/>
              <a:t>Journée mondiale de l'environnement - 10 juin 2022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3595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9FC1F46E-2455-FA82-9554-D670ED7E36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Post </a:t>
            </a:r>
            <a:r>
              <a:rPr lang="fr-FR" dirty="0" err="1"/>
              <a:t>emensos</a:t>
            </a:r>
            <a:r>
              <a:rPr lang="fr-FR" dirty="0"/>
              <a:t> </a:t>
            </a:r>
            <a:r>
              <a:rPr lang="fr-FR" dirty="0" err="1"/>
              <a:t>insuperabilis</a:t>
            </a:r>
            <a:r>
              <a:rPr lang="fr-FR" dirty="0"/>
              <a:t> </a:t>
            </a:r>
            <a:r>
              <a:rPr lang="fr-FR" dirty="0" err="1"/>
              <a:t>expeditionis</a:t>
            </a:r>
            <a:r>
              <a:rPr lang="fr-FR" dirty="0"/>
              <a:t> </a:t>
            </a:r>
            <a:r>
              <a:rPr lang="fr-FR" dirty="0" err="1"/>
              <a:t>eventus</a:t>
            </a:r>
            <a:r>
              <a:rPr lang="fr-FR" dirty="0"/>
              <a:t> </a:t>
            </a:r>
            <a:r>
              <a:rPr lang="fr-FR" dirty="0" err="1"/>
              <a:t>languentibus</a:t>
            </a:r>
            <a:r>
              <a:rPr lang="fr-FR" dirty="0"/>
              <a:t> </a:t>
            </a:r>
            <a:r>
              <a:rPr lang="fr-FR" dirty="0" err="1"/>
              <a:t>partium</a:t>
            </a:r>
            <a:r>
              <a:rPr lang="fr-FR" dirty="0"/>
              <a:t> </a:t>
            </a:r>
            <a:r>
              <a:rPr lang="fr-FR" dirty="0" err="1"/>
              <a:t>animis</a:t>
            </a:r>
            <a:r>
              <a:rPr lang="fr-FR" dirty="0"/>
              <a:t>, </a:t>
            </a:r>
            <a:r>
              <a:rPr lang="fr-FR" dirty="0" err="1"/>
              <a:t>quas</a:t>
            </a:r>
            <a:r>
              <a:rPr lang="fr-FR" dirty="0"/>
              <a:t> </a:t>
            </a:r>
            <a:r>
              <a:rPr lang="fr-FR" dirty="0" err="1"/>
              <a:t>periculorum</a:t>
            </a:r>
            <a:r>
              <a:rPr lang="fr-FR" dirty="0"/>
              <a:t> </a:t>
            </a:r>
            <a:r>
              <a:rPr lang="fr-FR" dirty="0" err="1"/>
              <a:t>varietas</a:t>
            </a:r>
            <a:r>
              <a:rPr lang="fr-FR" dirty="0"/>
              <a:t> </a:t>
            </a:r>
            <a:r>
              <a:rPr lang="fr-FR" dirty="0" err="1"/>
              <a:t>fregerat</a:t>
            </a:r>
            <a:r>
              <a:rPr lang="fr-FR" dirty="0"/>
              <a:t> et </a:t>
            </a:r>
            <a:r>
              <a:rPr lang="fr-FR" dirty="0" err="1"/>
              <a:t>laborum</a:t>
            </a:r>
            <a:r>
              <a:rPr lang="fr-FR" dirty="0"/>
              <a:t>, </a:t>
            </a:r>
            <a:r>
              <a:rPr lang="fr-FR" dirty="0" err="1"/>
              <a:t>nondum</a:t>
            </a:r>
            <a:r>
              <a:rPr lang="fr-FR" dirty="0"/>
              <a:t> </a:t>
            </a:r>
            <a:r>
              <a:rPr lang="fr-FR" dirty="0" err="1"/>
              <a:t>tubarum</a:t>
            </a:r>
            <a:r>
              <a:rPr lang="fr-FR" dirty="0"/>
              <a:t> cessante </a:t>
            </a:r>
            <a:r>
              <a:rPr lang="fr-FR" dirty="0" err="1"/>
              <a:t>clangore</a:t>
            </a:r>
            <a:r>
              <a:rPr lang="fr-FR" dirty="0"/>
              <a:t> </a:t>
            </a:r>
            <a:r>
              <a:rPr lang="fr-FR" dirty="0" err="1"/>
              <a:t>vel</a:t>
            </a:r>
            <a:r>
              <a:rPr lang="fr-FR" dirty="0"/>
              <a:t> milite </a:t>
            </a:r>
            <a:r>
              <a:rPr lang="fr-FR" dirty="0" err="1"/>
              <a:t>locato</a:t>
            </a:r>
            <a:r>
              <a:rPr lang="fr-FR" dirty="0"/>
              <a:t> per </a:t>
            </a:r>
            <a:r>
              <a:rPr lang="fr-FR" dirty="0" err="1"/>
              <a:t>stationes</a:t>
            </a:r>
            <a:r>
              <a:rPr lang="fr-FR" dirty="0"/>
              <a:t> hibernas, </a:t>
            </a:r>
            <a:r>
              <a:rPr lang="fr-FR" dirty="0" err="1"/>
              <a:t>fortunae</a:t>
            </a:r>
            <a:r>
              <a:rPr lang="fr-FR" dirty="0"/>
              <a:t> </a:t>
            </a:r>
            <a:r>
              <a:rPr lang="fr-FR" dirty="0" err="1"/>
              <a:t>saevientis</a:t>
            </a:r>
            <a:r>
              <a:rPr lang="fr-FR" dirty="0"/>
              <a:t> </a:t>
            </a:r>
            <a:r>
              <a:rPr lang="fr-FR" dirty="0" err="1"/>
              <a:t>procellae</a:t>
            </a:r>
            <a:r>
              <a:rPr lang="fr-FR" dirty="0"/>
              <a:t> </a:t>
            </a:r>
            <a:r>
              <a:rPr lang="fr-FR" dirty="0" err="1"/>
              <a:t>tempestates</a:t>
            </a:r>
            <a:r>
              <a:rPr lang="fr-FR" dirty="0"/>
              <a:t> alias rebus. </a:t>
            </a:r>
          </a:p>
          <a:p>
            <a:pPr lvl="1"/>
            <a:r>
              <a:rPr lang="fr-FR" dirty="0"/>
              <a:t>Quod si rectum </a:t>
            </a:r>
            <a:r>
              <a:rPr lang="fr-FR" dirty="0" err="1"/>
              <a:t>statuerimus</a:t>
            </a:r>
            <a:r>
              <a:rPr lang="fr-FR" dirty="0"/>
              <a:t> </a:t>
            </a:r>
            <a:r>
              <a:rPr lang="fr-FR" dirty="0" err="1"/>
              <a:t>vel</a:t>
            </a:r>
            <a:r>
              <a:rPr lang="fr-FR" dirty="0"/>
              <a:t> </a:t>
            </a:r>
            <a:r>
              <a:rPr lang="fr-FR" dirty="0" err="1"/>
              <a:t>concedere</a:t>
            </a:r>
            <a:r>
              <a:rPr lang="fr-FR" dirty="0"/>
              <a:t> </a:t>
            </a:r>
            <a:r>
              <a:rPr lang="fr-FR" dirty="0" err="1"/>
              <a:t>amicis</a:t>
            </a:r>
            <a:r>
              <a:rPr lang="fr-FR" dirty="0"/>
              <a:t>, </a:t>
            </a:r>
            <a:r>
              <a:rPr lang="fr-FR" dirty="0" err="1"/>
              <a:t>quidquid</a:t>
            </a:r>
            <a:r>
              <a:rPr lang="fr-FR" dirty="0"/>
              <a:t> </a:t>
            </a:r>
            <a:r>
              <a:rPr lang="fr-FR" dirty="0" err="1"/>
              <a:t>velint</a:t>
            </a:r>
            <a:r>
              <a:rPr lang="fr-FR" dirty="0"/>
              <a:t>, </a:t>
            </a:r>
            <a:r>
              <a:rPr lang="fr-FR" dirty="0" err="1"/>
              <a:t>vel</a:t>
            </a:r>
            <a:r>
              <a:rPr lang="fr-FR" dirty="0"/>
              <a:t> </a:t>
            </a:r>
            <a:r>
              <a:rPr lang="fr-FR" dirty="0" err="1"/>
              <a:t>impetrare</a:t>
            </a:r>
            <a:r>
              <a:rPr lang="fr-FR" dirty="0"/>
              <a:t> ab </a:t>
            </a:r>
            <a:r>
              <a:rPr lang="fr-FR" dirty="0" err="1"/>
              <a:t>iis</a:t>
            </a:r>
            <a:r>
              <a:rPr lang="fr-FR" dirty="0"/>
              <a:t>, </a:t>
            </a:r>
            <a:r>
              <a:rPr lang="fr-FR" dirty="0" err="1"/>
              <a:t>quidquid</a:t>
            </a:r>
            <a:r>
              <a:rPr lang="fr-FR" dirty="0"/>
              <a:t> </a:t>
            </a:r>
            <a:r>
              <a:rPr lang="fr-FR" dirty="0" err="1"/>
              <a:t>velimus</a:t>
            </a:r>
            <a:r>
              <a:rPr lang="fr-FR" dirty="0"/>
              <a:t>, </a:t>
            </a:r>
            <a:r>
              <a:rPr lang="fr-FR" dirty="0" err="1"/>
              <a:t>perfecta</a:t>
            </a:r>
            <a:r>
              <a:rPr lang="fr-FR" dirty="0"/>
              <a:t> </a:t>
            </a:r>
            <a:r>
              <a:rPr lang="fr-FR" dirty="0" err="1"/>
              <a:t>quidem</a:t>
            </a:r>
            <a:r>
              <a:rPr lang="fr-FR" dirty="0"/>
              <a:t> </a:t>
            </a:r>
            <a:r>
              <a:rPr lang="fr-FR" dirty="0" err="1"/>
              <a:t>sapientia</a:t>
            </a:r>
            <a:r>
              <a:rPr lang="fr-FR" dirty="0"/>
              <a:t> si simus, nihil </a:t>
            </a:r>
            <a:r>
              <a:rPr lang="fr-FR" dirty="0" err="1"/>
              <a:t>habeat</a:t>
            </a:r>
            <a:r>
              <a:rPr lang="fr-FR" dirty="0"/>
              <a:t> </a:t>
            </a:r>
            <a:r>
              <a:rPr lang="fr-FR" dirty="0" err="1"/>
              <a:t>res</a:t>
            </a:r>
            <a:r>
              <a:rPr lang="fr-FR" dirty="0"/>
              <a:t> </a:t>
            </a:r>
            <a:r>
              <a:rPr lang="fr-FR" dirty="0" err="1"/>
              <a:t>vitii</a:t>
            </a:r>
            <a:r>
              <a:rPr lang="fr-FR" dirty="0"/>
              <a:t>; </a:t>
            </a:r>
            <a:r>
              <a:rPr lang="fr-FR" dirty="0" err="1"/>
              <a:t>sed</a:t>
            </a:r>
            <a:r>
              <a:rPr lang="fr-FR" dirty="0"/>
              <a:t> </a:t>
            </a:r>
            <a:r>
              <a:rPr lang="fr-FR" dirty="0" err="1"/>
              <a:t>loquimur</a:t>
            </a:r>
            <a:r>
              <a:rPr lang="fr-FR" dirty="0"/>
              <a:t> de </a:t>
            </a:r>
            <a:r>
              <a:rPr lang="fr-FR" dirty="0" err="1"/>
              <a:t>iis</a:t>
            </a:r>
            <a:r>
              <a:rPr lang="fr-FR" dirty="0"/>
              <a:t> </a:t>
            </a:r>
            <a:r>
              <a:rPr lang="fr-FR" dirty="0" err="1"/>
              <a:t>amicis</a:t>
            </a:r>
            <a:r>
              <a:rPr lang="fr-FR" dirty="0"/>
              <a:t> qui ante </a:t>
            </a:r>
            <a:r>
              <a:rPr lang="fr-FR" dirty="0" err="1"/>
              <a:t>oculos</a:t>
            </a:r>
            <a:r>
              <a:rPr lang="fr-FR" dirty="0"/>
              <a:t> </a:t>
            </a:r>
            <a:r>
              <a:rPr lang="fr-FR" dirty="0" err="1"/>
              <a:t>sunt</a:t>
            </a:r>
            <a:r>
              <a:rPr lang="fr-FR" dirty="0"/>
              <a:t>.</a:t>
            </a:r>
          </a:p>
          <a:p>
            <a:pPr lvl="1"/>
            <a:r>
              <a:rPr lang="fr-FR" dirty="0" err="1"/>
              <a:t>Infudere</a:t>
            </a:r>
            <a:r>
              <a:rPr lang="fr-FR" dirty="0"/>
              <a:t> </a:t>
            </a:r>
            <a:r>
              <a:rPr lang="fr-FR" dirty="0" err="1"/>
              <a:t>communibus</a:t>
            </a:r>
            <a:r>
              <a:rPr lang="fr-FR" dirty="0"/>
              <a:t> per </a:t>
            </a:r>
            <a:r>
              <a:rPr lang="fr-FR" dirty="0" err="1"/>
              <a:t>multa</a:t>
            </a:r>
            <a:r>
              <a:rPr lang="fr-FR" dirty="0"/>
              <a:t> </a:t>
            </a:r>
            <a:r>
              <a:rPr lang="fr-FR" dirty="0" err="1"/>
              <a:t>illa</a:t>
            </a:r>
            <a:r>
              <a:rPr lang="fr-FR" dirty="0"/>
              <a:t> et dira </a:t>
            </a:r>
            <a:r>
              <a:rPr lang="fr-FR" dirty="0" err="1"/>
              <a:t>facinora</a:t>
            </a:r>
            <a:r>
              <a:rPr lang="fr-FR" dirty="0"/>
              <a:t> </a:t>
            </a:r>
            <a:r>
              <a:rPr lang="fr-FR" dirty="0" err="1"/>
              <a:t>Caesaris</a:t>
            </a:r>
            <a:r>
              <a:rPr lang="fr-FR" dirty="0"/>
              <a:t> Galli, qui ex </a:t>
            </a:r>
            <a:r>
              <a:rPr lang="fr-FR" dirty="0" err="1"/>
              <a:t>squalore</a:t>
            </a:r>
            <a:r>
              <a:rPr lang="fr-FR" dirty="0"/>
              <a:t>.</a:t>
            </a:r>
          </a:p>
          <a:p>
            <a:pPr lvl="2"/>
            <a:r>
              <a:rPr lang="fr-FR" dirty="0" err="1"/>
              <a:t>Infudere</a:t>
            </a:r>
            <a:r>
              <a:rPr lang="fr-FR" dirty="0"/>
              <a:t> </a:t>
            </a:r>
            <a:r>
              <a:rPr lang="fr-FR" dirty="0" err="1"/>
              <a:t>communibus</a:t>
            </a:r>
            <a:r>
              <a:rPr lang="fr-FR" dirty="0"/>
              <a:t> per </a:t>
            </a:r>
            <a:r>
              <a:rPr lang="fr-FR" dirty="0" err="1"/>
              <a:t>multa</a:t>
            </a:r>
            <a:r>
              <a:rPr lang="fr-FR" dirty="0"/>
              <a:t> </a:t>
            </a:r>
            <a:r>
              <a:rPr lang="fr-FR" dirty="0" err="1"/>
              <a:t>illa</a:t>
            </a:r>
            <a:r>
              <a:rPr lang="fr-FR" dirty="0"/>
              <a:t> et dira </a:t>
            </a:r>
            <a:r>
              <a:rPr lang="fr-FR" dirty="0" err="1"/>
              <a:t>facinora</a:t>
            </a:r>
            <a:r>
              <a:rPr lang="fr-FR" dirty="0"/>
              <a:t> </a:t>
            </a:r>
            <a:r>
              <a:rPr lang="fr-FR" dirty="0" err="1"/>
              <a:t>Caesaris</a:t>
            </a:r>
            <a:r>
              <a:rPr lang="fr-FR" dirty="0"/>
              <a:t> Galli, qui ex </a:t>
            </a:r>
            <a:r>
              <a:rPr lang="fr-FR" dirty="0" err="1"/>
              <a:t>squalore</a:t>
            </a:r>
            <a:r>
              <a:rPr lang="fr-FR" dirty="0"/>
              <a:t> </a:t>
            </a:r>
            <a:r>
              <a:rPr lang="fr-FR" dirty="0" err="1"/>
              <a:t>imo</a:t>
            </a:r>
            <a:r>
              <a:rPr lang="fr-FR" dirty="0"/>
              <a:t> </a:t>
            </a:r>
            <a:r>
              <a:rPr lang="fr-FR" dirty="0" err="1"/>
              <a:t>miseriarum</a:t>
            </a:r>
            <a:r>
              <a:rPr lang="fr-FR" dirty="0"/>
              <a:t> in </a:t>
            </a:r>
            <a:r>
              <a:rPr lang="fr-FR" dirty="0" err="1"/>
              <a:t>aetatis</a:t>
            </a:r>
            <a:r>
              <a:rPr lang="fr-FR" dirty="0"/>
              <a:t> </a:t>
            </a:r>
            <a:r>
              <a:rPr lang="fr-FR" dirty="0" err="1"/>
              <a:t>adultae</a:t>
            </a:r>
            <a:r>
              <a:rPr lang="fr-FR" dirty="0"/>
              <a:t> </a:t>
            </a:r>
            <a:r>
              <a:rPr lang="fr-FR" dirty="0" err="1"/>
              <a:t>primitiis</a:t>
            </a:r>
            <a:r>
              <a:rPr lang="fr-FR" dirty="0"/>
              <a:t> ad principale culmen </a:t>
            </a:r>
            <a:r>
              <a:rPr lang="fr-FR" dirty="0" err="1"/>
              <a:t>insperato</a:t>
            </a:r>
            <a:r>
              <a:rPr lang="fr-FR" dirty="0"/>
              <a:t>.</a:t>
            </a:r>
          </a:p>
          <a:p>
            <a:pPr lvl="2"/>
            <a:r>
              <a:rPr lang="fr-FR" dirty="0" err="1"/>
              <a:t>Propinquitate</a:t>
            </a:r>
            <a:r>
              <a:rPr lang="fr-FR" dirty="0"/>
              <a:t> </a:t>
            </a:r>
            <a:r>
              <a:rPr lang="fr-FR" dirty="0" err="1"/>
              <a:t>enim</a:t>
            </a:r>
            <a:r>
              <a:rPr lang="fr-FR" dirty="0"/>
              <a:t> </a:t>
            </a:r>
            <a:r>
              <a:rPr lang="fr-FR" dirty="0" err="1"/>
              <a:t>regiae</a:t>
            </a:r>
            <a:r>
              <a:rPr lang="fr-FR" dirty="0"/>
              <a:t> </a:t>
            </a:r>
            <a:r>
              <a:rPr lang="fr-FR" dirty="0" err="1"/>
              <a:t>stirpis</a:t>
            </a:r>
            <a:r>
              <a:rPr lang="fr-FR" dirty="0"/>
              <a:t> </a:t>
            </a:r>
            <a:r>
              <a:rPr lang="fr-FR" dirty="0" err="1"/>
              <a:t>gentilitateque</a:t>
            </a:r>
            <a:r>
              <a:rPr lang="fr-FR" dirty="0"/>
              <a:t> </a:t>
            </a:r>
            <a:r>
              <a:rPr lang="fr-FR" dirty="0" err="1"/>
              <a:t>etiam</a:t>
            </a:r>
            <a:r>
              <a:rPr lang="fr-FR" dirty="0"/>
              <a:t> </a:t>
            </a:r>
            <a:r>
              <a:rPr lang="fr-FR" dirty="0" err="1"/>
              <a:t>tum</a:t>
            </a:r>
            <a:r>
              <a:rPr lang="fr-FR" dirty="0"/>
              <a:t> </a:t>
            </a:r>
            <a:r>
              <a:rPr lang="fr-FR" dirty="0" err="1"/>
              <a:t>Constantini</a:t>
            </a:r>
            <a:r>
              <a:rPr lang="fr-FR" dirty="0"/>
              <a:t> </a:t>
            </a:r>
            <a:r>
              <a:rPr lang="fr-FR" dirty="0" err="1"/>
              <a:t>nominis</a:t>
            </a:r>
            <a:r>
              <a:rPr lang="fr-FR" dirty="0"/>
              <a:t> </a:t>
            </a:r>
            <a:r>
              <a:rPr lang="fr-FR" dirty="0" err="1"/>
              <a:t>efferebatur</a:t>
            </a:r>
            <a:r>
              <a:rPr lang="fr-FR" dirty="0"/>
              <a:t> in </a:t>
            </a:r>
            <a:r>
              <a:rPr lang="fr-FR" dirty="0" err="1"/>
              <a:t>fastus</a:t>
            </a:r>
            <a:r>
              <a:rPr lang="fr-FR" dirty="0"/>
              <a:t>, si plus </a:t>
            </a:r>
            <a:r>
              <a:rPr lang="fr-FR" dirty="0" err="1"/>
              <a:t>valuisset</a:t>
            </a:r>
            <a:r>
              <a:rPr lang="fr-FR" dirty="0"/>
              <a:t>, </a:t>
            </a:r>
            <a:r>
              <a:rPr lang="fr-FR" dirty="0" err="1"/>
              <a:t>ausurus</a:t>
            </a:r>
            <a:r>
              <a:rPr lang="fr-FR" dirty="0"/>
              <a:t> </a:t>
            </a:r>
            <a:r>
              <a:rPr lang="fr-FR" dirty="0" err="1"/>
              <a:t>hostilia</a:t>
            </a:r>
            <a:r>
              <a:rPr lang="fr-FR" dirty="0"/>
              <a:t> in </a:t>
            </a:r>
            <a:r>
              <a:rPr lang="fr-FR" dirty="0" err="1"/>
              <a:t>auctorem</a:t>
            </a:r>
            <a:r>
              <a:rPr lang="fr-FR" dirty="0"/>
              <a:t> </a:t>
            </a:r>
            <a:r>
              <a:rPr lang="fr-FR" dirty="0" err="1"/>
              <a:t>suae</a:t>
            </a:r>
            <a:r>
              <a:rPr lang="fr-FR" dirty="0"/>
              <a:t> </a:t>
            </a:r>
            <a:r>
              <a:rPr lang="fr-FR" dirty="0" err="1"/>
              <a:t>felicitatis</a:t>
            </a:r>
            <a:r>
              <a:rPr lang="fr-FR" dirty="0"/>
              <a:t>, ut </a:t>
            </a:r>
            <a:r>
              <a:rPr lang="fr-FR" dirty="0" err="1"/>
              <a:t>videbatur</a:t>
            </a:r>
            <a:r>
              <a:rPr lang="fr-FR" dirty="0"/>
              <a:t>.</a:t>
            </a:r>
          </a:p>
          <a:p>
            <a:pPr lvl="3"/>
            <a:r>
              <a:rPr lang="fr-FR" dirty="0"/>
              <a:t>Et est </a:t>
            </a:r>
            <a:r>
              <a:rPr lang="fr-FR" dirty="0" err="1"/>
              <a:t>admodum</a:t>
            </a:r>
            <a:r>
              <a:rPr lang="fr-FR" dirty="0"/>
              <a:t> </a:t>
            </a:r>
            <a:r>
              <a:rPr lang="fr-FR" dirty="0" err="1"/>
              <a:t>mirum</a:t>
            </a:r>
            <a:r>
              <a:rPr lang="fr-FR" dirty="0"/>
              <a:t> </a:t>
            </a:r>
            <a:r>
              <a:rPr lang="fr-FR" dirty="0" err="1"/>
              <a:t>videre</a:t>
            </a:r>
            <a:r>
              <a:rPr lang="fr-FR" dirty="0"/>
              <a:t> </a:t>
            </a:r>
            <a:r>
              <a:rPr lang="fr-FR" dirty="0" err="1"/>
              <a:t>plebem</a:t>
            </a:r>
            <a:r>
              <a:rPr lang="fr-FR" dirty="0"/>
              <a:t> </a:t>
            </a:r>
            <a:r>
              <a:rPr lang="fr-FR" dirty="0" err="1"/>
              <a:t>innumeram</a:t>
            </a:r>
            <a:r>
              <a:rPr lang="fr-FR" dirty="0"/>
              <a:t> </a:t>
            </a:r>
            <a:r>
              <a:rPr lang="fr-FR" dirty="0" err="1"/>
              <a:t>mentibus</a:t>
            </a:r>
            <a:r>
              <a:rPr lang="fr-FR" dirty="0"/>
              <a:t> </a:t>
            </a:r>
            <a:r>
              <a:rPr lang="fr-FR" dirty="0" err="1"/>
              <a:t>ardore</a:t>
            </a:r>
            <a:r>
              <a:rPr lang="fr-FR" dirty="0"/>
              <a:t> </a:t>
            </a:r>
            <a:r>
              <a:rPr lang="fr-FR" dirty="0" err="1"/>
              <a:t>quodam</a:t>
            </a:r>
            <a:r>
              <a:rPr lang="fr-FR" dirty="0"/>
              <a:t> </a:t>
            </a:r>
            <a:r>
              <a:rPr lang="fr-FR" dirty="0" err="1"/>
              <a:t>infuso</a:t>
            </a:r>
            <a:r>
              <a:rPr lang="fr-FR" dirty="0"/>
              <a:t> cum </a:t>
            </a:r>
            <a:r>
              <a:rPr lang="fr-FR" dirty="0" err="1"/>
              <a:t>dimicationum</a:t>
            </a:r>
            <a:r>
              <a:rPr lang="fr-FR" dirty="0"/>
              <a:t> </a:t>
            </a:r>
            <a:r>
              <a:rPr lang="fr-FR" dirty="0" err="1"/>
              <a:t>curulium</a:t>
            </a:r>
            <a:r>
              <a:rPr lang="fr-FR" dirty="0"/>
              <a:t> </a:t>
            </a:r>
            <a:r>
              <a:rPr lang="fr-FR" dirty="0" err="1"/>
              <a:t>eventu</a:t>
            </a:r>
            <a:r>
              <a:rPr lang="fr-FR" dirty="0"/>
              <a:t> </a:t>
            </a:r>
            <a:r>
              <a:rPr lang="fr-FR" dirty="0" err="1"/>
              <a:t>pendentem</a:t>
            </a:r>
            <a:r>
              <a:rPr lang="fr-FR" dirty="0"/>
              <a:t>. </a:t>
            </a:r>
            <a:r>
              <a:rPr lang="fr-FR" dirty="0" err="1"/>
              <a:t>haec</a:t>
            </a:r>
            <a:r>
              <a:rPr lang="fr-FR" dirty="0"/>
              <a:t> </a:t>
            </a:r>
            <a:r>
              <a:rPr lang="fr-FR" dirty="0" err="1"/>
              <a:t>similiaque</a:t>
            </a:r>
            <a:r>
              <a:rPr lang="fr-FR" dirty="0"/>
              <a:t> </a:t>
            </a:r>
            <a:r>
              <a:rPr lang="fr-FR" dirty="0" err="1"/>
              <a:t>memorabile</a:t>
            </a:r>
            <a:r>
              <a:rPr lang="fr-FR" dirty="0"/>
              <a:t> nihil </a:t>
            </a:r>
            <a:r>
              <a:rPr lang="fr-FR" dirty="0" err="1"/>
              <a:t>vel</a:t>
            </a:r>
            <a:r>
              <a:rPr lang="fr-FR" dirty="0"/>
              <a:t> </a:t>
            </a:r>
            <a:r>
              <a:rPr lang="fr-FR" dirty="0" err="1"/>
              <a:t>serium</a:t>
            </a:r>
            <a:r>
              <a:rPr lang="fr-FR" dirty="0"/>
              <a:t> agi </a:t>
            </a:r>
            <a:r>
              <a:rPr lang="fr-FR" dirty="0" err="1"/>
              <a:t>Romae</a:t>
            </a:r>
            <a:r>
              <a:rPr lang="fr-FR" dirty="0"/>
              <a:t> </a:t>
            </a:r>
            <a:r>
              <a:rPr lang="fr-FR" dirty="0" err="1"/>
              <a:t>permittunt</a:t>
            </a:r>
            <a:r>
              <a:rPr lang="fr-FR" dirty="0"/>
              <a:t>. ergo </a:t>
            </a:r>
            <a:r>
              <a:rPr lang="fr-FR" dirty="0" err="1"/>
              <a:t>redeundum</a:t>
            </a:r>
            <a:r>
              <a:rPr lang="fr-FR" dirty="0"/>
              <a:t> ad </a:t>
            </a:r>
            <a:r>
              <a:rPr lang="fr-FR" dirty="0" err="1"/>
              <a:t>textum</a:t>
            </a:r>
            <a:r>
              <a:rPr lang="fr-FR" dirty="0"/>
              <a:t>.</a:t>
            </a:r>
          </a:p>
          <a:p>
            <a:endParaRPr lang="fr-FR" dirty="0"/>
          </a:p>
        </p:txBody>
      </p:sp>
      <p:sp>
        <p:nvSpPr>
          <p:cNvPr id="9" name="Titre 8">
            <a:extLst>
              <a:ext uri="{FF2B5EF4-FFF2-40B4-BE49-F238E27FC236}">
                <a16:creationId xmlns:a16="http://schemas.microsoft.com/office/drawing/2014/main" id="{A19521C3-161E-2914-EA2C-9D87E011C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Journée mondiale de l’environnement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DA992EB-1868-A72E-1072-A056776E19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0" name="Sous-titre 9">
            <a:extLst>
              <a:ext uri="{FF2B5EF4-FFF2-40B4-BE49-F238E27FC236}">
                <a16:creationId xmlns:a16="http://schemas.microsoft.com/office/drawing/2014/main" id="{9CDA5074-5B58-D327-5242-870040A9C7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10 juin 2022</a:t>
            </a:r>
          </a:p>
        </p:txBody>
      </p:sp>
      <p:sp>
        <p:nvSpPr>
          <p:cNvPr id="12" name="Espace réservé du pied de page 11">
            <a:extLst>
              <a:ext uri="{FF2B5EF4-FFF2-40B4-BE49-F238E27FC236}">
                <a16:creationId xmlns:a16="http://schemas.microsoft.com/office/drawing/2014/main" id="{1B65A4C1-7DA3-8AB3-4C9D-61FE1D47AA1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Journée mondiale de l'environnement - 10 juin 2022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6746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9920569-53DC-8468-D571-2F000E28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EA2965EA-785F-1359-7ED9-01D1E73B0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Journée mondiale de l’environnement</a:t>
            </a:r>
          </a:p>
        </p:txBody>
      </p:sp>
      <p:sp>
        <p:nvSpPr>
          <p:cNvPr id="9" name="Sous-titre 8">
            <a:extLst>
              <a:ext uri="{FF2B5EF4-FFF2-40B4-BE49-F238E27FC236}">
                <a16:creationId xmlns:a16="http://schemas.microsoft.com/office/drawing/2014/main" id="{8257885D-37C9-2FFB-19E0-BF150CBB8E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solidFill>
                  <a:srgbClr val="78D700"/>
                </a:solidFill>
              </a:rPr>
              <a:t>10 juin 2022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4E07667-FB53-7E9E-4AA5-A0C4ABD93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Journée mondiale de l'environnement - 10 juin 2022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2787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5FD6C8E4-DF9B-FE26-3DC2-E0E47E3DE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Merci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E99F146-E425-74C1-4B05-00047879D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CB4DE08-9F83-41F5-5C2A-9F23E73F4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Journée mondiale de l'environnement - 10 juin 2022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60646"/>
      </p:ext>
    </p:extLst>
  </p:cSld>
  <p:clrMapOvr>
    <a:masterClrMapping/>
  </p:clrMapOvr>
</p:sld>
</file>

<file path=ppt/theme/theme1.xml><?xml version="1.0" encoding="utf-8"?>
<a:theme xmlns:a="http://schemas.openxmlformats.org/drawingml/2006/main" name="TotalEnergies ENV - Vert">
  <a:themeElements>
    <a:clrScheme name="2022 TotalEnergies">
      <a:dk1>
        <a:srgbClr val="374649"/>
      </a:dk1>
      <a:lt1>
        <a:srgbClr val="FFFFFF"/>
      </a:lt1>
      <a:dk2>
        <a:srgbClr val="40A900"/>
      </a:dk2>
      <a:lt2>
        <a:srgbClr val="FFFFFF"/>
      </a:lt2>
      <a:accent1>
        <a:srgbClr val="009CEA"/>
      </a:accent1>
      <a:accent2>
        <a:srgbClr val="ED0000"/>
      </a:accent2>
      <a:accent3>
        <a:srgbClr val="40A900"/>
      </a:accent3>
      <a:accent4>
        <a:srgbClr val="F66A00"/>
      </a:accent4>
      <a:accent5>
        <a:srgbClr val="009CEA"/>
      </a:accent5>
      <a:accent6>
        <a:srgbClr val="96E600"/>
      </a:accent6>
      <a:hlink>
        <a:srgbClr val="374649"/>
      </a:hlink>
      <a:folHlink>
        <a:srgbClr val="40A90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T_Template Vert AA 16-9_FR" id="{FDB667ED-9152-7148-9F53-35D122A453DC}" vid="{6AC3309F-BF77-E349-A855-A5CA8CFD8403}"/>
    </a:ext>
  </a:extLst>
</a:theme>
</file>

<file path=ppt/theme/theme2.xml><?xml version="1.0" encoding="utf-8"?>
<a:theme xmlns:a="http://schemas.openxmlformats.org/drawingml/2006/main" name="Thème Office">
  <a:themeElements>
    <a:clrScheme name="TotalEnergies AA - Vert">
      <a:dk1>
        <a:srgbClr val="374649"/>
      </a:dk1>
      <a:lt1>
        <a:srgbClr val="FFFFFF"/>
      </a:lt1>
      <a:dk2>
        <a:srgbClr val="40A900"/>
      </a:dk2>
      <a:lt2>
        <a:srgbClr val="FFFFFF"/>
      </a:lt2>
      <a:accent1>
        <a:srgbClr val="009CEA"/>
      </a:accent1>
      <a:accent2>
        <a:srgbClr val="ED0000"/>
      </a:accent2>
      <a:accent3>
        <a:srgbClr val="40A900"/>
      </a:accent3>
      <a:accent4>
        <a:srgbClr val="F66A00"/>
      </a:accent4>
      <a:accent5>
        <a:srgbClr val="009CEA"/>
      </a:accent5>
      <a:accent6>
        <a:srgbClr val="ED0000"/>
      </a:accent6>
      <a:hlink>
        <a:srgbClr val="374649"/>
      </a:hlink>
      <a:folHlink>
        <a:srgbClr val="40A90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TotalEnergies AA - Vert">
      <a:dk1>
        <a:srgbClr val="374649"/>
      </a:dk1>
      <a:lt1>
        <a:srgbClr val="FFFFFF"/>
      </a:lt1>
      <a:dk2>
        <a:srgbClr val="40A900"/>
      </a:dk2>
      <a:lt2>
        <a:srgbClr val="FFFFFF"/>
      </a:lt2>
      <a:accent1>
        <a:srgbClr val="009CEA"/>
      </a:accent1>
      <a:accent2>
        <a:srgbClr val="ED0000"/>
      </a:accent2>
      <a:accent3>
        <a:srgbClr val="40A900"/>
      </a:accent3>
      <a:accent4>
        <a:srgbClr val="F66A00"/>
      </a:accent4>
      <a:accent5>
        <a:srgbClr val="009CEA"/>
      </a:accent5>
      <a:accent6>
        <a:srgbClr val="ED0000"/>
      </a:accent6>
      <a:hlink>
        <a:srgbClr val="374649"/>
      </a:hlink>
      <a:folHlink>
        <a:srgbClr val="40A90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PPT_Template Vert AA 16-9_FR (003)</Template>
  <TotalTime>444</TotalTime>
  <Words>510</Words>
  <Application>Microsoft Office PowerPoint</Application>
  <PresentationFormat>Grand écran</PresentationFormat>
  <Paragraphs>57</Paragraphs>
  <Slides>9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Arial</vt:lpstr>
      <vt:lpstr>Gotham Rounded Book</vt:lpstr>
      <vt:lpstr>TotalEnergies ENV - Vert</vt:lpstr>
      <vt:lpstr>Journée mondiale de l’environnement </vt:lpstr>
      <vt:lpstr>Sommaire</vt:lpstr>
      <vt:lpstr>Titre du chapitre 01 sur une ou deux lignes [Arial 39 pt regular]</vt:lpstr>
      <vt:lpstr>Titre du chapitre 01 sur deux lignes</vt:lpstr>
      <vt:lpstr>Titre de la slide [Arial 30 pt regular]  sur une ou deux lignes</vt:lpstr>
      <vt:lpstr>Titre de la slide  [Arial 30 pt regular]</vt:lpstr>
      <vt:lpstr>Journée mondiale de l’environnement</vt:lpstr>
      <vt:lpstr>Journée mondiale de l’environnement</vt:lpstr>
      <vt:lpstr>Merci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votre présentation  sur plusieurs lignes [Arial 32 pt regular] lorem ipsum dolor sit amet</dc:title>
  <dc:creator>JJ Pillet</dc:creator>
  <cp:lastModifiedBy>Isabelle CANAZZI</cp:lastModifiedBy>
  <cp:revision>24</cp:revision>
  <dcterms:created xsi:type="dcterms:W3CDTF">2022-05-08T08:46:31Z</dcterms:created>
  <dcterms:modified xsi:type="dcterms:W3CDTF">2022-05-11T15:36:04Z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c04a875-6eb2-484b-a14b-e2519851b720_Enabled">
    <vt:lpwstr>true</vt:lpwstr>
  </property>
  <property fmtid="{D5CDD505-2E9C-101B-9397-08002B2CF9AE}" pid="3" name="MSIP_Label_6c04a875-6eb2-484b-a14b-e2519851b720_SetDate">
    <vt:lpwstr>2022-05-09T15:56:36Z</vt:lpwstr>
  </property>
  <property fmtid="{D5CDD505-2E9C-101B-9397-08002B2CF9AE}" pid="4" name="MSIP_Label_6c04a875-6eb2-484b-a14b-e2519851b720_Method">
    <vt:lpwstr>Standard</vt:lpwstr>
  </property>
  <property fmtid="{D5CDD505-2E9C-101B-9397-08002B2CF9AE}" pid="5" name="MSIP_Label_6c04a875-6eb2-484b-a14b-e2519851b720_Name">
    <vt:lpwstr>External</vt:lpwstr>
  </property>
  <property fmtid="{D5CDD505-2E9C-101B-9397-08002B2CF9AE}" pid="6" name="MSIP_Label_6c04a875-6eb2-484b-a14b-e2519851b720_SiteId">
    <vt:lpwstr>14cb4ab4-62b8-45a2-a944-e225383ee1f9</vt:lpwstr>
  </property>
  <property fmtid="{D5CDD505-2E9C-101B-9397-08002B2CF9AE}" pid="7" name="MSIP_Label_6c04a875-6eb2-484b-a14b-e2519851b720_ActionId">
    <vt:lpwstr>a90f5ba4-e35e-475d-a969-ba44fe3fd9f6</vt:lpwstr>
  </property>
  <property fmtid="{D5CDD505-2E9C-101B-9397-08002B2CF9AE}" pid="8" name="MSIP_Label_6c04a875-6eb2-484b-a14b-e2519851b720_ContentBits">
    <vt:lpwstr>0</vt:lpwstr>
  </property>
  <property fmtid="{D5CDD505-2E9C-101B-9397-08002B2CF9AE}" pid="9" name="MSIP_Label_a4593b6e-8994-43c5-a486-e951b5f02cec_Enabled">
    <vt:lpwstr>true</vt:lpwstr>
  </property>
  <property fmtid="{D5CDD505-2E9C-101B-9397-08002B2CF9AE}" pid="10" name="MSIP_Label_a4593b6e-8994-43c5-a486-e951b5f02cec_SetDate">
    <vt:lpwstr>2022-05-11T15:35:14Z</vt:lpwstr>
  </property>
  <property fmtid="{D5CDD505-2E9C-101B-9397-08002B2CF9AE}" pid="11" name="MSIP_Label_a4593b6e-8994-43c5-a486-e951b5f02cec_Method">
    <vt:lpwstr>Privileged</vt:lpwstr>
  </property>
  <property fmtid="{D5CDD505-2E9C-101B-9397-08002B2CF9AE}" pid="12" name="MSIP_Label_a4593b6e-8994-43c5-a486-e951b5f02cec_Name">
    <vt:lpwstr>a4593b6e-8994-43c5-a486-e951b5f02cec</vt:lpwstr>
  </property>
  <property fmtid="{D5CDD505-2E9C-101B-9397-08002B2CF9AE}" pid="13" name="MSIP_Label_a4593b6e-8994-43c5-a486-e951b5f02cec_SiteId">
    <vt:lpwstr>329e91b0-e21f-48fb-a071-456717ecc28e</vt:lpwstr>
  </property>
  <property fmtid="{D5CDD505-2E9C-101B-9397-08002B2CF9AE}" pid="14" name="MSIP_Label_a4593b6e-8994-43c5-a486-e951b5f02cec_ActionId">
    <vt:lpwstr>f0c92835-f5a0-4a5c-950a-0dbf256bb347</vt:lpwstr>
  </property>
  <property fmtid="{D5CDD505-2E9C-101B-9397-08002B2CF9AE}" pid="15" name="MSIP_Label_a4593b6e-8994-43c5-a486-e951b5f02cec_ContentBits">
    <vt:lpwstr>0</vt:lpwstr>
  </property>
</Properties>
</file>