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272" r:id="rId5"/>
    <p:sldId id="274" r:id="rId6"/>
  </p:sldIdLst>
  <p:sldSz cx="1944688" cy="307816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9300"/>
    <a:srgbClr val="0064AC"/>
    <a:srgbClr val="FFD400"/>
    <a:srgbClr val="BDCC00"/>
    <a:srgbClr val="79B321"/>
    <a:srgbClr val="088A30"/>
    <a:srgbClr val="38B5B8"/>
    <a:srgbClr val="0094D7"/>
    <a:srgbClr val="E65113"/>
    <a:srgbClr val="E100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1577BD-0662-4563-BFF4-5711B02036F5}" v="4" dt="2022-07-06T13:23:02.9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 autoAdjust="0"/>
    <p:restoredTop sz="94660"/>
  </p:normalViewPr>
  <p:slideViewPr>
    <p:cSldViewPr snapToGrid="0">
      <p:cViewPr>
        <p:scale>
          <a:sx n="328" d="100"/>
          <a:sy n="328" d="100"/>
        </p:scale>
        <p:origin x="327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400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ntine MARTIN" userId="368f1771-3f08-4d68-9aa7-d209efa7ebf2" providerId="ADAL" clId="{728B4512-7971-4E7B-AE11-C4A48178A35A}"/>
    <pc:docChg chg="undo custSel modSld modMainMaster">
      <pc:chgData name="Valentine MARTIN" userId="368f1771-3f08-4d68-9aa7-d209efa7ebf2" providerId="ADAL" clId="{728B4512-7971-4E7B-AE11-C4A48178A35A}" dt="2022-04-07T13:55:20.017" v="142" actId="1076"/>
      <pc:docMkLst>
        <pc:docMk/>
      </pc:docMkLst>
      <pc:sldChg chg="delSp modSp mod">
        <pc:chgData name="Valentine MARTIN" userId="368f1771-3f08-4d68-9aa7-d209efa7ebf2" providerId="ADAL" clId="{728B4512-7971-4E7B-AE11-C4A48178A35A}" dt="2022-04-07T13:54:55.223" v="139" actId="478"/>
        <pc:sldMkLst>
          <pc:docMk/>
          <pc:sldMk cId="1586178526" sldId="272"/>
        </pc:sldMkLst>
        <pc:spChg chg="del mod">
          <ac:chgData name="Valentine MARTIN" userId="368f1771-3f08-4d68-9aa7-d209efa7ebf2" providerId="ADAL" clId="{728B4512-7971-4E7B-AE11-C4A48178A35A}" dt="2022-04-07T13:54:55.223" v="139" actId="478"/>
          <ac:spMkLst>
            <pc:docMk/>
            <pc:sldMk cId="1586178526" sldId="272"/>
            <ac:spMk id="4" creationId="{B579C8DF-C213-4933-BB46-0BABB2078C9B}"/>
          </ac:spMkLst>
        </pc:spChg>
        <pc:spChg chg="del mod">
          <ac:chgData name="Valentine MARTIN" userId="368f1771-3f08-4d68-9aa7-d209efa7ebf2" providerId="ADAL" clId="{728B4512-7971-4E7B-AE11-C4A48178A35A}" dt="2022-04-07T13:54:51.151" v="138" actId="478"/>
          <ac:spMkLst>
            <pc:docMk/>
            <pc:sldMk cId="1586178526" sldId="272"/>
            <ac:spMk id="21" creationId="{751E9CBF-95A3-40A3-895F-D3F8A7EE3BB9}"/>
          </ac:spMkLst>
        </pc:spChg>
        <pc:spChg chg="del mod">
          <ac:chgData name="Valentine MARTIN" userId="368f1771-3f08-4d68-9aa7-d209efa7ebf2" providerId="ADAL" clId="{728B4512-7971-4E7B-AE11-C4A48178A35A}" dt="2022-04-07T13:54:51.151" v="138" actId="478"/>
          <ac:spMkLst>
            <pc:docMk/>
            <pc:sldMk cId="1586178526" sldId="272"/>
            <ac:spMk id="23" creationId="{83C8072B-D0BE-4CF4-B2A5-D73569836F6D}"/>
          </ac:spMkLst>
        </pc:spChg>
        <pc:spChg chg="del mod">
          <ac:chgData name="Valentine MARTIN" userId="368f1771-3f08-4d68-9aa7-d209efa7ebf2" providerId="ADAL" clId="{728B4512-7971-4E7B-AE11-C4A48178A35A}" dt="2022-04-07T13:54:51.151" v="138" actId="478"/>
          <ac:spMkLst>
            <pc:docMk/>
            <pc:sldMk cId="1586178526" sldId="272"/>
            <ac:spMk id="33" creationId="{4AE8DA22-7CF8-4BDD-917E-489DA172E687}"/>
          </ac:spMkLst>
        </pc:spChg>
        <pc:spChg chg="del mod">
          <ac:chgData name="Valentine MARTIN" userId="368f1771-3f08-4d68-9aa7-d209efa7ebf2" providerId="ADAL" clId="{728B4512-7971-4E7B-AE11-C4A48178A35A}" dt="2022-04-07T13:54:51.151" v="138" actId="478"/>
          <ac:spMkLst>
            <pc:docMk/>
            <pc:sldMk cId="1586178526" sldId="272"/>
            <ac:spMk id="34" creationId="{E9A174AD-7617-4EC9-9D13-71D053340666}"/>
          </ac:spMkLst>
        </pc:spChg>
        <pc:spChg chg="del mod">
          <ac:chgData name="Valentine MARTIN" userId="368f1771-3f08-4d68-9aa7-d209efa7ebf2" providerId="ADAL" clId="{728B4512-7971-4E7B-AE11-C4A48178A35A}" dt="2022-04-07T13:54:51.151" v="138" actId="478"/>
          <ac:spMkLst>
            <pc:docMk/>
            <pc:sldMk cId="1586178526" sldId="272"/>
            <ac:spMk id="35" creationId="{245A2EDF-573D-4449-BFF2-F7CF438B053F}"/>
          </ac:spMkLst>
        </pc:spChg>
        <pc:spChg chg="del mod">
          <ac:chgData name="Valentine MARTIN" userId="368f1771-3f08-4d68-9aa7-d209efa7ebf2" providerId="ADAL" clId="{728B4512-7971-4E7B-AE11-C4A48178A35A}" dt="2022-04-07T13:54:51.151" v="138" actId="478"/>
          <ac:spMkLst>
            <pc:docMk/>
            <pc:sldMk cId="1586178526" sldId="272"/>
            <ac:spMk id="36" creationId="{7007AC50-9DD2-4F44-9F9D-10F9BD5D77F9}"/>
          </ac:spMkLst>
        </pc:spChg>
        <pc:spChg chg="del mod">
          <ac:chgData name="Valentine MARTIN" userId="368f1771-3f08-4d68-9aa7-d209efa7ebf2" providerId="ADAL" clId="{728B4512-7971-4E7B-AE11-C4A48178A35A}" dt="2022-04-07T13:54:51.151" v="138" actId="478"/>
          <ac:spMkLst>
            <pc:docMk/>
            <pc:sldMk cId="1586178526" sldId="272"/>
            <ac:spMk id="37" creationId="{9A861BC2-3069-447B-984A-464ED94387AE}"/>
          </ac:spMkLst>
        </pc:spChg>
        <pc:spChg chg="del mod">
          <ac:chgData name="Valentine MARTIN" userId="368f1771-3f08-4d68-9aa7-d209efa7ebf2" providerId="ADAL" clId="{728B4512-7971-4E7B-AE11-C4A48178A35A}" dt="2022-04-07T13:54:51.151" v="138" actId="478"/>
          <ac:spMkLst>
            <pc:docMk/>
            <pc:sldMk cId="1586178526" sldId="272"/>
            <ac:spMk id="38" creationId="{5D9EAF9F-C27B-4BBD-9235-16D44239957F}"/>
          </ac:spMkLst>
        </pc:spChg>
        <pc:spChg chg="del mod">
          <ac:chgData name="Valentine MARTIN" userId="368f1771-3f08-4d68-9aa7-d209efa7ebf2" providerId="ADAL" clId="{728B4512-7971-4E7B-AE11-C4A48178A35A}" dt="2022-04-07T13:54:51.151" v="138" actId="478"/>
          <ac:spMkLst>
            <pc:docMk/>
            <pc:sldMk cId="1586178526" sldId="272"/>
            <ac:spMk id="39" creationId="{443483C1-C899-47B0-B794-34D6BCD58A38}"/>
          </ac:spMkLst>
        </pc:spChg>
        <pc:spChg chg="del mod">
          <ac:chgData name="Valentine MARTIN" userId="368f1771-3f08-4d68-9aa7-d209efa7ebf2" providerId="ADAL" clId="{728B4512-7971-4E7B-AE11-C4A48178A35A}" dt="2022-04-07T13:54:51.151" v="138" actId="478"/>
          <ac:spMkLst>
            <pc:docMk/>
            <pc:sldMk cId="1586178526" sldId="272"/>
            <ac:spMk id="40" creationId="{7D6730FC-63CA-492E-A471-01D2EB90E872}"/>
          </ac:spMkLst>
        </pc:spChg>
        <pc:spChg chg="del mod">
          <ac:chgData name="Valentine MARTIN" userId="368f1771-3f08-4d68-9aa7-d209efa7ebf2" providerId="ADAL" clId="{728B4512-7971-4E7B-AE11-C4A48178A35A}" dt="2022-04-07T13:54:51.151" v="138" actId="478"/>
          <ac:spMkLst>
            <pc:docMk/>
            <pc:sldMk cId="1586178526" sldId="272"/>
            <ac:spMk id="41" creationId="{7C6AEE81-EB8C-4336-846E-F9A5FA4E7FC8}"/>
          </ac:spMkLst>
        </pc:spChg>
        <pc:spChg chg="del mod">
          <ac:chgData name="Valentine MARTIN" userId="368f1771-3f08-4d68-9aa7-d209efa7ebf2" providerId="ADAL" clId="{728B4512-7971-4E7B-AE11-C4A48178A35A}" dt="2022-04-07T13:54:51.151" v="138" actId="478"/>
          <ac:spMkLst>
            <pc:docMk/>
            <pc:sldMk cId="1586178526" sldId="272"/>
            <ac:spMk id="42" creationId="{5BF21A86-4CF2-4208-9490-8612FF5BF79F}"/>
          </ac:spMkLst>
        </pc:spChg>
        <pc:spChg chg="del mod">
          <ac:chgData name="Valentine MARTIN" userId="368f1771-3f08-4d68-9aa7-d209efa7ebf2" providerId="ADAL" clId="{728B4512-7971-4E7B-AE11-C4A48178A35A}" dt="2022-04-07T13:54:51.151" v="138" actId="478"/>
          <ac:spMkLst>
            <pc:docMk/>
            <pc:sldMk cId="1586178526" sldId="272"/>
            <ac:spMk id="43" creationId="{A0A4560F-245E-459B-B2CB-8CD1ED98FA51}"/>
          </ac:spMkLst>
        </pc:spChg>
        <pc:spChg chg="del mod">
          <ac:chgData name="Valentine MARTIN" userId="368f1771-3f08-4d68-9aa7-d209efa7ebf2" providerId="ADAL" clId="{728B4512-7971-4E7B-AE11-C4A48178A35A}" dt="2022-04-07T13:54:55.223" v="139" actId="478"/>
          <ac:spMkLst>
            <pc:docMk/>
            <pc:sldMk cId="1586178526" sldId="272"/>
            <ac:spMk id="45" creationId="{1D901660-DFEA-4031-9296-63D10B624797}"/>
          </ac:spMkLst>
        </pc:spChg>
      </pc:sldChg>
      <pc:sldChg chg="addSp delSp modSp mod">
        <pc:chgData name="Valentine MARTIN" userId="368f1771-3f08-4d68-9aa7-d209efa7ebf2" providerId="ADAL" clId="{728B4512-7971-4E7B-AE11-C4A48178A35A}" dt="2022-04-07T13:55:00.145" v="140" actId="478"/>
        <pc:sldMkLst>
          <pc:docMk/>
          <pc:sldMk cId="879087154" sldId="274"/>
        </pc:sldMkLst>
        <pc:spChg chg="del mod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2" creationId="{B35A7405-1B9C-40A1-A933-425620FF2D32}"/>
          </ac:spMkLst>
        </pc:spChg>
        <pc:spChg chg="del mod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3" creationId="{7BA50F33-229E-460B-AEFD-84A302CF9565}"/>
          </ac:spMkLst>
        </pc:spChg>
        <pc:spChg chg="del mod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4" creationId="{EED184D7-9576-4E3C-A76A-C9B3C1DB5912}"/>
          </ac:spMkLst>
        </pc:spChg>
        <pc:spChg chg="del mod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5" creationId="{76DA3A14-AEE6-4FD4-9264-AE1BE49AE918}"/>
          </ac:spMkLst>
        </pc:spChg>
        <pc:spChg chg="del mod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6" creationId="{EFCEEB67-05F6-4195-BB3F-4DED80998F8A}"/>
          </ac:spMkLst>
        </pc:spChg>
        <pc:spChg chg="del mod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7" creationId="{DFECB291-78E0-42D1-B841-275B55174590}"/>
          </ac:spMkLst>
        </pc:spChg>
        <pc:spChg chg="del mod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8" creationId="{81374BD4-7584-4F60-B90F-2DD60FF7A356}"/>
          </ac:spMkLst>
        </pc:spChg>
        <pc:spChg chg="del mod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9" creationId="{6589F153-C771-40F9-9EA3-8E25ACC75A60}"/>
          </ac:spMkLst>
        </pc:spChg>
        <pc:spChg chg="del mod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10" creationId="{1D7344B7-072C-46A6-9FA9-23807464238B}"/>
          </ac:spMkLst>
        </pc:spChg>
        <pc:spChg chg="del mod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11" creationId="{E5C7D576-826D-40BC-9CFE-ACA5C72EFE76}"/>
          </ac:spMkLst>
        </pc:spChg>
        <pc:spChg chg="del mod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12" creationId="{A164D125-64A3-4B51-BB12-2C0E61DB1A44}"/>
          </ac:spMkLst>
        </pc:spChg>
        <pc:spChg chg="del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13" creationId="{1272BFAA-4746-4795-82AB-5A2B7D393C53}"/>
          </ac:spMkLst>
        </pc:spChg>
        <pc:spChg chg="del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14" creationId="{670095C3-BD26-40CD-A13B-D609B102E0D9}"/>
          </ac:spMkLst>
        </pc:spChg>
        <pc:spChg chg="add del mod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19" creationId="{4C458EAB-2C8B-4DBD-9A35-810C1B205BA0}"/>
          </ac:spMkLst>
        </pc:spChg>
        <pc:spChg chg="add del mod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20" creationId="{9ABE569C-32EF-43AF-BED5-C9AB21293F0C}"/>
          </ac:spMkLst>
        </pc:spChg>
        <pc:spChg chg="add del mod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21" creationId="{2837A4C4-FFE8-4A1C-A08E-440567CBAD4F}"/>
          </ac:spMkLst>
        </pc:spChg>
        <pc:spChg chg="add del mod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22" creationId="{EE41B700-6FD6-4A4B-A6D3-A11CC6C94C10}"/>
          </ac:spMkLst>
        </pc:spChg>
        <pc:spChg chg="add del mod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23" creationId="{77A463A4-3D45-4625-95FE-182E395241B6}"/>
          </ac:spMkLst>
        </pc:spChg>
        <pc:spChg chg="add del mod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24" creationId="{E377296C-56A4-485B-9E67-8E2218F3073D}"/>
          </ac:spMkLst>
        </pc:spChg>
        <pc:spChg chg="add del mod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25" creationId="{ED956A6B-463A-4E7C-8D52-25FFB6255F5A}"/>
          </ac:spMkLst>
        </pc:spChg>
        <pc:spChg chg="add del mod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26" creationId="{EAC20BD8-E47D-4EFC-8743-6AD4436A2840}"/>
          </ac:spMkLst>
        </pc:spChg>
        <pc:spChg chg="add del mod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27" creationId="{5031C8AE-1A9E-4909-820C-50453770CB9F}"/>
          </ac:spMkLst>
        </pc:spChg>
        <pc:spChg chg="del mod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28" creationId="{4F9C1670-46A2-4007-AA79-7DBA0484022B}"/>
          </ac:spMkLst>
        </pc:spChg>
        <pc:spChg chg="del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29" creationId="{AF10F6A1-3C67-48E7-8B8F-C74B66E8A962}"/>
          </ac:spMkLst>
        </pc:spChg>
        <pc:spChg chg="del mod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30" creationId="{2B042D2D-B93B-46E2-9E21-455CD51BA783}"/>
          </ac:spMkLst>
        </pc:spChg>
        <pc:spChg chg="del mod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31" creationId="{E259BBF2-5B5E-41AA-B56E-D4DB1BFBEEB4}"/>
          </ac:spMkLst>
        </pc:spChg>
        <pc:spChg chg="add del mod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32" creationId="{8522DA85-8C9B-44A0-AF39-3BA57D642494}"/>
          </ac:spMkLst>
        </pc:spChg>
        <pc:spChg chg="add del mod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33" creationId="{05691810-B824-4BE9-AA9C-0889C5F9F92C}"/>
          </ac:spMkLst>
        </pc:spChg>
        <pc:spChg chg="add del mod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34" creationId="{480A6C69-B520-4CB1-B594-2CCD14057FF9}"/>
          </ac:spMkLst>
        </pc:spChg>
        <pc:spChg chg="add del mod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35" creationId="{A65C9D5F-CA51-427F-BAEE-8EA8553A8715}"/>
          </ac:spMkLst>
        </pc:spChg>
        <pc:spChg chg="add del mod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36" creationId="{50FA6C43-2919-4EBB-91FD-504279B75DC4}"/>
          </ac:spMkLst>
        </pc:spChg>
        <pc:spChg chg="add del mod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37" creationId="{994618B7-CBD9-45BE-A4F2-C1DC6016B139}"/>
          </ac:spMkLst>
        </pc:spChg>
        <pc:spChg chg="add del mod">
          <ac:chgData name="Valentine MARTIN" userId="368f1771-3f08-4d68-9aa7-d209efa7ebf2" providerId="ADAL" clId="{728B4512-7971-4E7B-AE11-C4A48178A35A}" dt="2022-04-07T13:55:00.145" v="140" actId="478"/>
          <ac:spMkLst>
            <pc:docMk/>
            <pc:sldMk cId="879087154" sldId="274"/>
            <ac:spMk id="38" creationId="{252DB5DE-AE69-4A47-9491-65030CED432D}"/>
          </ac:spMkLst>
        </pc:spChg>
      </pc:sldChg>
      <pc:sldMasterChg chg="modSldLayout">
        <pc:chgData name="Valentine MARTIN" userId="368f1771-3f08-4d68-9aa7-d209efa7ebf2" providerId="ADAL" clId="{728B4512-7971-4E7B-AE11-C4A48178A35A}" dt="2022-04-07T13:55:20.017" v="142" actId="1076"/>
        <pc:sldMasterMkLst>
          <pc:docMk/>
          <pc:sldMasterMk cId="3221854071" sldId="2147483672"/>
        </pc:sldMasterMkLst>
        <pc:sldLayoutChg chg="addSp modSp mod">
          <pc:chgData name="Valentine MARTIN" userId="368f1771-3f08-4d68-9aa7-d209efa7ebf2" providerId="ADAL" clId="{728B4512-7971-4E7B-AE11-C4A48178A35A}" dt="2022-04-07T13:55:20.017" v="142" actId="1076"/>
          <pc:sldLayoutMkLst>
            <pc:docMk/>
            <pc:sldMasterMk cId="3221854071" sldId="2147483672"/>
            <pc:sldLayoutMk cId="4181866386" sldId="2147483674"/>
          </pc:sldLayoutMkLst>
          <pc:spChg chg="add mod">
            <ac:chgData name="Valentine MARTIN" userId="368f1771-3f08-4d68-9aa7-d209efa7ebf2" providerId="ADAL" clId="{728B4512-7971-4E7B-AE11-C4A48178A35A}" dt="2022-04-06T12:02:41.640" v="91"/>
            <ac:spMkLst>
              <pc:docMk/>
              <pc:sldMasterMk cId="3221854071" sldId="2147483672"/>
              <pc:sldLayoutMk cId="4181866386" sldId="2147483674"/>
              <ac:spMk id="30" creationId="{8DDAB3A6-5836-4F4C-990B-F7BF7EE21241}"/>
            </ac:spMkLst>
          </pc:spChg>
          <pc:spChg chg="add mod">
            <ac:chgData name="Valentine MARTIN" userId="368f1771-3f08-4d68-9aa7-d209efa7ebf2" providerId="ADAL" clId="{728B4512-7971-4E7B-AE11-C4A48178A35A}" dt="2022-04-06T12:04:21.933" v="135" actId="255"/>
            <ac:spMkLst>
              <pc:docMk/>
              <pc:sldMasterMk cId="3221854071" sldId="2147483672"/>
              <pc:sldLayoutMk cId="4181866386" sldId="2147483674"/>
              <ac:spMk id="31" creationId="{A022C40A-3F65-406B-832C-0DC64DB3F9C3}"/>
            </ac:spMkLst>
          </pc:spChg>
          <pc:spChg chg="add mod">
            <ac:chgData name="Valentine MARTIN" userId="368f1771-3f08-4d68-9aa7-d209efa7ebf2" providerId="ADAL" clId="{728B4512-7971-4E7B-AE11-C4A48178A35A}" dt="2022-04-07T13:55:20.017" v="142" actId="1076"/>
            <ac:spMkLst>
              <pc:docMk/>
              <pc:sldMasterMk cId="3221854071" sldId="2147483672"/>
              <pc:sldLayoutMk cId="4181866386" sldId="2147483674"/>
              <ac:spMk id="32" creationId="{453282F8-C744-45BF-8CAE-1D73B589A0B1}"/>
            </ac:spMkLst>
          </pc:spChg>
          <pc:spChg chg="add mod">
            <ac:chgData name="Valentine MARTIN" userId="368f1771-3f08-4d68-9aa7-d209efa7ebf2" providerId="ADAL" clId="{728B4512-7971-4E7B-AE11-C4A48178A35A}" dt="2022-04-06T12:02:41.640" v="91"/>
            <ac:spMkLst>
              <pc:docMk/>
              <pc:sldMasterMk cId="3221854071" sldId="2147483672"/>
              <pc:sldLayoutMk cId="4181866386" sldId="2147483674"/>
              <ac:spMk id="33" creationId="{C0D11344-3957-49C8-907A-1335C12698E8}"/>
            </ac:spMkLst>
          </pc:spChg>
          <pc:spChg chg="add mod">
            <ac:chgData name="Valentine MARTIN" userId="368f1771-3f08-4d68-9aa7-d209efa7ebf2" providerId="ADAL" clId="{728B4512-7971-4E7B-AE11-C4A48178A35A}" dt="2022-04-06T12:02:41.640" v="91"/>
            <ac:spMkLst>
              <pc:docMk/>
              <pc:sldMasterMk cId="3221854071" sldId="2147483672"/>
              <pc:sldLayoutMk cId="4181866386" sldId="2147483674"/>
              <ac:spMk id="34" creationId="{E856876C-3B28-4FED-B374-33C693E86BE7}"/>
            </ac:spMkLst>
          </pc:spChg>
          <pc:spChg chg="add mod">
            <ac:chgData name="Valentine MARTIN" userId="368f1771-3f08-4d68-9aa7-d209efa7ebf2" providerId="ADAL" clId="{728B4512-7971-4E7B-AE11-C4A48178A35A}" dt="2022-04-06T12:02:41.640" v="91"/>
            <ac:spMkLst>
              <pc:docMk/>
              <pc:sldMasterMk cId="3221854071" sldId="2147483672"/>
              <pc:sldLayoutMk cId="4181866386" sldId="2147483674"/>
              <ac:spMk id="35" creationId="{200BBFA8-D7F1-491F-8327-50B53A12F244}"/>
            </ac:spMkLst>
          </pc:spChg>
          <pc:spChg chg="add mod">
            <ac:chgData name="Valentine MARTIN" userId="368f1771-3f08-4d68-9aa7-d209efa7ebf2" providerId="ADAL" clId="{728B4512-7971-4E7B-AE11-C4A48178A35A}" dt="2022-04-06T12:02:41.640" v="91"/>
            <ac:spMkLst>
              <pc:docMk/>
              <pc:sldMasterMk cId="3221854071" sldId="2147483672"/>
              <pc:sldLayoutMk cId="4181866386" sldId="2147483674"/>
              <ac:spMk id="36" creationId="{249DF7D5-86B1-4496-88D8-E8504CD9037B}"/>
            </ac:spMkLst>
          </pc:spChg>
          <pc:spChg chg="add mod">
            <ac:chgData name="Valentine MARTIN" userId="368f1771-3f08-4d68-9aa7-d209efa7ebf2" providerId="ADAL" clId="{728B4512-7971-4E7B-AE11-C4A48178A35A}" dt="2022-04-06T12:02:56.627" v="97" actId="20577"/>
            <ac:spMkLst>
              <pc:docMk/>
              <pc:sldMasterMk cId="3221854071" sldId="2147483672"/>
              <pc:sldLayoutMk cId="4181866386" sldId="2147483674"/>
              <ac:spMk id="37" creationId="{0CF7C8DF-2302-4F3E-8BFA-0527A48EFC17}"/>
            </ac:spMkLst>
          </pc:spChg>
          <pc:spChg chg="add mod">
            <ac:chgData name="Valentine MARTIN" userId="368f1771-3f08-4d68-9aa7-d209efa7ebf2" providerId="ADAL" clId="{728B4512-7971-4E7B-AE11-C4A48178A35A}" dt="2022-04-06T12:02:41.640" v="91"/>
            <ac:spMkLst>
              <pc:docMk/>
              <pc:sldMasterMk cId="3221854071" sldId="2147483672"/>
              <pc:sldLayoutMk cId="4181866386" sldId="2147483674"/>
              <ac:spMk id="38" creationId="{A1F3981A-A640-4DAE-9EE0-DD6B0DEAC2F2}"/>
            </ac:spMkLst>
          </pc:spChg>
          <pc:spChg chg="add mod">
            <ac:chgData name="Valentine MARTIN" userId="368f1771-3f08-4d68-9aa7-d209efa7ebf2" providerId="ADAL" clId="{728B4512-7971-4E7B-AE11-C4A48178A35A}" dt="2022-04-06T12:02:41.640" v="91"/>
            <ac:spMkLst>
              <pc:docMk/>
              <pc:sldMasterMk cId="3221854071" sldId="2147483672"/>
              <pc:sldLayoutMk cId="4181866386" sldId="2147483674"/>
              <ac:spMk id="39" creationId="{838B03D8-70E5-449E-A307-07398E6B58C2}"/>
            </ac:spMkLst>
          </pc:spChg>
          <pc:spChg chg="add mod">
            <ac:chgData name="Valentine MARTIN" userId="368f1771-3f08-4d68-9aa7-d209efa7ebf2" providerId="ADAL" clId="{728B4512-7971-4E7B-AE11-C4A48178A35A}" dt="2022-04-06T12:02:41.640" v="91"/>
            <ac:spMkLst>
              <pc:docMk/>
              <pc:sldMasterMk cId="3221854071" sldId="2147483672"/>
              <pc:sldLayoutMk cId="4181866386" sldId="2147483674"/>
              <ac:spMk id="40" creationId="{B6224D7D-33A3-45C4-801F-97B4C2CD14D1}"/>
            </ac:spMkLst>
          </pc:spChg>
          <pc:spChg chg="add mod">
            <ac:chgData name="Valentine MARTIN" userId="368f1771-3f08-4d68-9aa7-d209efa7ebf2" providerId="ADAL" clId="{728B4512-7971-4E7B-AE11-C4A48178A35A}" dt="2022-04-06T12:02:41.640" v="91"/>
            <ac:spMkLst>
              <pc:docMk/>
              <pc:sldMasterMk cId="3221854071" sldId="2147483672"/>
              <pc:sldLayoutMk cId="4181866386" sldId="2147483674"/>
              <ac:spMk id="41" creationId="{63F35FD1-56AF-48CC-BC9A-F719345EBB24}"/>
            </ac:spMkLst>
          </pc:spChg>
          <pc:spChg chg="add mod">
            <ac:chgData name="Valentine MARTIN" userId="368f1771-3f08-4d68-9aa7-d209efa7ebf2" providerId="ADAL" clId="{728B4512-7971-4E7B-AE11-C4A48178A35A}" dt="2022-04-06T12:02:41.640" v="91"/>
            <ac:spMkLst>
              <pc:docMk/>
              <pc:sldMasterMk cId="3221854071" sldId="2147483672"/>
              <pc:sldLayoutMk cId="4181866386" sldId="2147483674"/>
              <ac:spMk id="42" creationId="{457CC651-1287-41BE-A6B6-009499188D41}"/>
            </ac:spMkLst>
          </pc:spChg>
          <pc:spChg chg="add mod">
            <ac:chgData name="Valentine MARTIN" userId="368f1771-3f08-4d68-9aa7-d209efa7ebf2" providerId="ADAL" clId="{728B4512-7971-4E7B-AE11-C4A48178A35A}" dt="2022-04-06T12:02:41.640" v="91"/>
            <ac:spMkLst>
              <pc:docMk/>
              <pc:sldMasterMk cId="3221854071" sldId="2147483672"/>
              <pc:sldLayoutMk cId="4181866386" sldId="2147483674"/>
              <ac:spMk id="43" creationId="{66C25222-5BC0-4447-B724-4FC656248CE2}"/>
            </ac:spMkLst>
          </pc:spChg>
          <pc:spChg chg="add mod">
            <ac:chgData name="Valentine MARTIN" userId="368f1771-3f08-4d68-9aa7-d209efa7ebf2" providerId="ADAL" clId="{728B4512-7971-4E7B-AE11-C4A48178A35A}" dt="2022-04-07T13:54:42.687" v="137" actId="1036"/>
            <ac:spMkLst>
              <pc:docMk/>
              <pc:sldMasterMk cId="3221854071" sldId="2147483672"/>
              <pc:sldLayoutMk cId="4181866386" sldId="2147483674"/>
              <ac:spMk id="44" creationId="{CCB681B1-DFE9-43A6-98A7-9B212F89EAFE}"/>
            </ac:spMkLst>
          </pc:spChg>
          <pc:spChg chg="add mod">
            <ac:chgData name="Valentine MARTIN" userId="368f1771-3f08-4d68-9aa7-d209efa7ebf2" providerId="ADAL" clId="{728B4512-7971-4E7B-AE11-C4A48178A35A}" dt="2022-04-06T12:02:41.640" v="91"/>
            <ac:spMkLst>
              <pc:docMk/>
              <pc:sldMasterMk cId="3221854071" sldId="2147483672"/>
              <pc:sldLayoutMk cId="4181866386" sldId="2147483674"/>
              <ac:spMk id="45" creationId="{B58A02DB-7AA3-45AE-B68F-60C79C483CF4}"/>
            </ac:spMkLst>
          </pc:spChg>
          <pc:spChg chg="add mod">
            <ac:chgData name="Valentine MARTIN" userId="368f1771-3f08-4d68-9aa7-d209efa7ebf2" providerId="ADAL" clId="{728B4512-7971-4E7B-AE11-C4A48178A35A}" dt="2022-04-06T12:02:41.640" v="91"/>
            <ac:spMkLst>
              <pc:docMk/>
              <pc:sldMasterMk cId="3221854071" sldId="2147483672"/>
              <pc:sldLayoutMk cId="4181866386" sldId="2147483674"/>
              <ac:spMk id="46" creationId="{7DF8F76D-ADE7-4E5C-BB8B-E0A98A718D99}"/>
            </ac:spMkLst>
          </pc:spChg>
        </pc:sldLayoutChg>
        <pc:sldLayoutChg chg="addSp delSp modSp mod">
          <pc:chgData name="Valentine MARTIN" userId="368f1771-3f08-4d68-9aa7-d209efa7ebf2" providerId="ADAL" clId="{728B4512-7971-4E7B-AE11-C4A48178A35A}" dt="2022-04-07T13:54:38.595" v="136" actId="1036"/>
          <pc:sldLayoutMkLst>
            <pc:docMk/>
            <pc:sldMasterMk cId="3221854071" sldId="2147483672"/>
            <pc:sldLayoutMk cId="1035286494" sldId="2147483675"/>
          </pc:sldLayoutMkLst>
          <pc:spChg chg="mod">
            <ac:chgData name="Valentine MARTIN" userId="368f1771-3f08-4d68-9aa7-d209efa7ebf2" providerId="ADAL" clId="{728B4512-7971-4E7B-AE11-C4A48178A35A}" dt="2022-04-06T11:59:48.317" v="59" actId="165"/>
            <ac:spMkLst>
              <pc:docMk/>
              <pc:sldMasterMk cId="3221854071" sldId="2147483672"/>
              <pc:sldLayoutMk cId="1035286494" sldId="2147483675"/>
              <ac:spMk id="6" creationId="{9C3E6F7A-4DFC-4A12-A737-F6601075C949}"/>
            </ac:spMkLst>
          </pc:spChg>
          <pc:spChg chg="mod">
            <ac:chgData name="Valentine MARTIN" userId="368f1771-3f08-4d68-9aa7-d209efa7ebf2" providerId="ADAL" clId="{728B4512-7971-4E7B-AE11-C4A48178A35A}" dt="2022-04-06T11:59:48.317" v="59" actId="165"/>
            <ac:spMkLst>
              <pc:docMk/>
              <pc:sldMasterMk cId="3221854071" sldId="2147483672"/>
              <pc:sldLayoutMk cId="1035286494" sldId="2147483675"/>
              <ac:spMk id="7" creationId="{B8C19EC7-50FA-4D96-8EF9-46B6CD818F11}"/>
            </ac:spMkLst>
          </pc:spChg>
          <pc:spChg chg="mod">
            <ac:chgData name="Valentine MARTIN" userId="368f1771-3f08-4d68-9aa7-d209efa7ebf2" providerId="ADAL" clId="{728B4512-7971-4E7B-AE11-C4A48178A35A}" dt="2022-04-06T11:59:48.317" v="59" actId="165"/>
            <ac:spMkLst>
              <pc:docMk/>
              <pc:sldMasterMk cId="3221854071" sldId="2147483672"/>
              <pc:sldLayoutMk cId="1035286494" sldId="2147483675"/>
              <ac:spMk id="8" creationId="{86B23ECB-8414-482C-B9B4-C6F6A0535791}"/>
            </ac:spMkLst>
          </pc:spChg>
          <pc:spChg chg="mod">
            <ac:chgData name="Valentine MARTIN" userId="368f1771-3f08-4d68-9aa7-d209efa7ebf2" providerId="ADAL" clId="{728B4512-7971-4E7B-AE11-C4A48178A35A}" dt="2022-04-06T11:59:48.317" v="59" actId="165"/>
            <ac:spMkLst>
              <pc:docMk/>
              <pc:sldMasterMk cId="3221854071" sldId="2147483672"/>
              <pc:sldLayoutMk cId="1035286494" sldId="2147483675"/>
              <ac:spMk id="9" creationId="{0E1B2250-2BA0-40E5-8185-E180D8D27BDA}"/>
            </ac:spMkLst>
          </pc:spChg>
          <pc:spChg chg="mod">
            <ac:chgData name="Valentine MARTIN" userId="368f1771-3f08-4d68-9aa7-d209efa7ebf2" providerId="ADAL" clId="{728B4512-7971-4E7B-AE11-C4A48178A35A}" dt="2022-04-06T11:59:48.317" v="59" actId="165"/>
            <ac:spMkLst>
              <pc:docMk/>
              <pc:sldMasterMk cId="3221854071" sldId="2147483672"/>
              <pc:sldLayoutMk cId="1035286494" sldId="2147483675"/>
              <ac:spMk id="10" creationId="{782528FC-451F-451B-9801-9CCFCA08566B}"/>
            </ac:spMkLst>
          </pc:spChg>
          <pc:spChg chg="mod">
            <ac:chgData name="Valentine MARTIN" userId="368f1771-3f08-4d68-9aa7-d209efa7ebf2" providerId="ADAL" clId="{728B4512-7971-4E7B-AE11-C4A48178A35A}" dt="2022-04-06T11:59:48.317" v="59" actId="165"/>
            <ac:spMkLst>
              <pc:docMk/>
              <pc:sldMasterMk cId="3221854071" sldId="2147483672"/>
              <pc:sldLayoutMk cId="1035286494" sldId="2147483675"/>
              <ac:spMk id="11" creationId="{F2519502-E91F-4A9A-8FB6-1E0607E9E3F4}"/>
            </ac:spMkLst>
          </pc:spChg>
          <pc:spChg chg="mod ord">
            <ac:chgData name="Valentine MARTIN" userId="368f1771-3f08-4d68-9aa7-d209efa7ebf2" providerId="ADAL" clId="{728B4512-7971-4E7B-AE11-C4A48178A35A}" dt="2022-04-06T12:00:36.068" v="67" actId="167"/>
            <ac:spMkLst>
              <pc:docMk/>
              <pc:sldMasterMk cId="3221854071" sldId="2147483672"/>
              <pc:sldLayoutMk cId="1035286494" sldId="2147483675"/>
              <ac:spMk id="12" creationId="{A739AA49-C1E2-1D42-9543-A275937AE469}"/>
            </ac:spMkLst>
          </pc:spChg>
          <pc:spChg chg="add mod">
            <ac:chgData name="Valentine MARTIN" userId="368f1771-3f08-4d68-9aa7-d209efa7ebf2" providerId="ADAL" clId="{728B4512-7971-4E7B-AE11-C4A48178A35A}" dt="2022-04-06T12:01:12.577" v="83" actId="1076"/>
            <ac:spMkLst>
              <pc:docMk/>
              <pc:sldMasterMk cId="3221854071" sldId="2147483672"/>
              <pc:sldLayoutMk cId="1035286494" sldId="2147483675"/>
              <ac:spMk id="25" creationId="{2980C913-3A07-45FF-B288-A1BB71A2164E}"/>
            </ac:spMkLst>
          </pc:spChg>
          <pc:spChg chg="add mod">
            <ac:chgData name="Valentine MARTIN" userId="368f1771-3f08-4d68-9aa7-d209efa7ebf2" providerId="ADAL" clId="{728B4512-7971-4E7B-AE11-C4A48178A35A}" dt="2022-04-06T12:00:05.322" v="60"/>
            <ac:spMkLst>
              <pc:docMk/>
              <pc:sldMasterMk cId="3221854071" sldId="2147483672"/>
              <pc:sldLayoutMk cId="1035286494" sldId="2147483675"/>
              <ac:spMk id="26" creationId="{4FC80F21-5A9E-431C-810A-C69F32686C62}"/>
            </ac:spMkLst>
          </pc:spChg>
          <pc:spChg chg="add mod">
            <ac:chgData name="Valentine MARTIN" userId="368f1771-3f08-4d68-9aa7-d209efa7ebf2" providerId="ADAL" clId="{728B4512-7971-4E7B-AE11-C4A48178A35A}" dt="2022-04-06T12:00:05.322" v="60"/>
            <ac:spMkLst>
              <pc:docMk/>
              <pc:sldMasterMk cId="3221854071" sldId="2147483672"/>
              <pc:sldLayoutMk cId="1035286494" sldId="2147483675"/>
              <ac:spMk id="27" creationId="{603E247B-C484-46BF-B7B6-E6752B295097}"/>
            </ac:spMkLst>
          </pc:spChg>
          <pc:spChg chg="add mod">
            <ac:chgData name="Valentine MARTIN" userId="368f1771-3f08-4d68-9aa7-d209efa7ebf2" providerId="ADAL" clId="{728B4512-7971-4E7B-AE11-C4A48178A35A}" dt="2022-04-06T12:00:05.322" v="60"/>
            <ac:spMkLst>
              <pc:docMk/>
              <pc:sldMasterMk cId="3221854071" sldId="2147483672"/>
              <pc:sldLayoutMk cId="1035286494" sldId="2147483675"/>
              <ac:spMk id="28" creationId="{E6D108CE-9487-4949-AFFC-9F2E77194AE7}"/>
            </ac:spMkLst>
          </pc:spChg>
          <pc:spChg chg="add mod">
            <ac:chgData name="Valentine MARTIN" userId="368f1771-3f08-4d68-9aa7-d209efa7ebf2" providerId="ADAL" clId="{728B4512-7971-4E7B-AE11-C4A48178A35A}" dt="2022-04-06T12:02:19.125" v="89" actId="14100"/>
            <ac:spMkLst>
              <pc:docMk/>
              <pc:sldMasterMk cId="3221854071" sldId="2147483672"/>
              <pc:sldLayoutMk cId="1035286494" sldId="2147483675"/>
              <ac:spMk id="29" creationId="{B650B95E-63BC-42F0-B1BD-A9AFE9B2B8C7}"/>
            </ac:spMkLst>
          </pc:spChg>
          <pc:spChg chg="add mod">
            <ac:chgData name="Valentine MARTIN" userId="368f1771-3f08-4d68-9aa7-d209efa7ebf2" providerId="ADAL" clId="{728B4512-7971-4E7B-AE11-C4A48178A35A}" dt="2022-04-06T12:00:05.322" v="60"/>
            <ac:spMkLst>
              <pc:docMk/>
              <pc:sldMasterMk cId="3221854071" sldId="2147483672"/>
              <pc:sldLayoutMk cId="1035286494" sldId="2147483675"/>
              <ac:spMk id="30" creationId="{185BCFFC-E579-4205-B9D0-D5383F185954}"/>
            </ac:spMkLst>
          </pc:spChg>
          <pc:spChg chg="add mod">
            <ac:chgData name="Valentine MARTIN" userId="368f1771-3f08-4d68-9aa7-d209efa7ebf2" providerId="ADAL" clId="{728B4512-7971-4E7B-AE11-C4A48178A35A}" dt="2022-04-06T12:00:05.322" v="60"/>
            <ac:spMkLst>
              <pc:docMk/>
              <pc:sldMasterMk cId="3221854071" sldId="2147483672"/>
              <pc:sldLayoutMk cId="1035286494" sldId="2147483675"/>
              <ac:spMk id="31" creationId="{A7E4392B-05BF-42E4-AC92-B879C1CD4648}"/>
            </ac:spMkLst>
          </pc:spChg>
          <pc:spChg chg="add mod">
            <ac:chgData name="Valentine MARTIN" userId="368f1771-3f08-4d68-9aa7-d209efa7ebf2" providerId="ADAL" clId="{728B4512-7971-4E7B-AE11-C4A48178A35A}" dt="2022-04-06T12:00:05.322" v="60"/>
            <ac:spMkLst>
              <pc:docMk/>
              <pc:sldMasterMk cId="3221854071" sldId="2147483672"/>
              <pc:sldLayoutMk cId="1035286494" sldId="2147483675"/>
              <ac:spMk id="32" creationId="{07CFBDC8-42FB-441D-B2C4-3639D1E2A3B5}"/>
            </ac:spMkLst>
          </pc:spChg>
          <pc:spChg chg="add mod">
            <ac:chgData name="Valentine MARTIN" userId="368f1771-3f08-4d68-9aa7-d209efa7ebf2" providerId="ADAL" clId="{728B4512-7971-4E7B-AE11-C4A48178A35A}" dt="2022-04-06T12:00:05.322" v="60"/>
            <ac:spMkLst>
              <pc:docMk/>
              <pc:sldMasterMk cId="3221854071" sldId="2147483672"/>
              <pc:sldLayoutMk cId="1035286494" sldId="2147483675"/>
              <ac:spMk id="33" creationId="{DC7B29E4-C599-4B88-AF46-8158A6311366}"/>
            </ac:spMkLst>
          </pc:spChg>
          <pc:spChg chg="add mod">
            <ac:chgData name="Valentine MARTIN" userId="368f1771-3f08-4d68-9aa7-d209efa7ebf2" providerId="ADAL" clId="{728B4512-7971-4E7B-AE11-C4A48178A35A}" dt="2022-04-06T12:00:05.322" v="60"/>
            <ac:spMkLst>
              <pc:docMk/>
              <pc:sldMasterMk cId="3221854071" sldId="2147483672"/>
              <pc:sldLayoutMk cId="1035286494" sldId="2147483675"/>
              <ac:spMk id="34" creationId="{B6E856B5-3AD0-44EA-81DE-DBA22732391B}"/>
            </ac:spMkLst>
          </pc:spChg>
          <pc:spChg chg="add mod">
            <ac:chgData name="Valentine MARTIN" userId="368f1771-3f08-4d68-9aa7-d209efa7ebf2" providerId="ADAL" clId="{728B4512-7971-4E7B-AE11-C4A48178A35A}" dt="2022-04-06T12:00:05.322" v="60"/>
            <ac:spMkLst>
              <pc:docMk/>
              <pc:sldMasterMk cId="3221854071" sldId="2147483672"/>
              <pc:sldLayoutMk cId="1035286494" sldId="2147483675"/>
              <ac:spMk id="35" creationId="{7B24A34E-AE31-4575-A997-3ED66667DFC5}"/>
            </ac:spMkLst>
          </pc:spChg>
          <pc:spChg chg="add mod">
            <ac:chgData name="Valentine MARTIN" userId="368f1771-3f08-4d68-9aa7-d209efa7ebf2" providerId="ADAL" clId="{728B4512-7971-4E7B-AE11-C4A48178A35A}" dt="2022-04-06T12:00:05.322" v="60"/>
            <ac:spMkLst>
              <pc:docMk/>
              <pc:sldMasterMk cId="3221854071" sldId="2147483672"/>
              <pc:sldLayoutMk cId="1035286494" sldId="2147483675"/>
              <ac:spMk id="36" creationId="{D05E2B77-19C2-43D8-8EDF-61FB78993E39}"/>
            </ac:spMkLst>
          </pc:spChg>
          <pc:spChg chg="add mod">
            <ac:chgData name="Valentine MARTIN" userId="368f1771-3f08-4d68-9aa7-d209efa7ebf2" providerId="ADAL" clId="{728B4512-7971-4E7B-AE11-C4A48178A35A}" dt="2022-04-06T12:00:05.322" v="60"/>
            <ac:spMkLst>
              <pc:docMk/>
              <pc:sldMasterMk cId="3221854071" sldId="2147483672"/>
              <pc:sldLayoutMk cId="1035286494" sldId="2147483675"/>
              <ac:spMk id="37" creationId="{EF28E411-D0C8-42DC-A19B-C8E2814DFCE7}"/>
            </ac:spMkLst>
          </pc:spChg>
          <pc:spChg chg="add mod">
            <ac:chgData name="Valentine MARTIN" userId="368f1771-3f08-4d68-9aa7-d209efa7ebf2" providerId="ADAL" clId="{728B4512-7971-4E7B-AE11-C4A48178A35A}" dt="2022-04-06T12:00:05.322" v="60"/>
            <ac:spMkLst>
              <pc:docMk/>
              <pc:sldMasterMk cId="3221854071" sldId="2147483672"/>
              <pc:sldLayoutMk cId="1035286494" sldId="2147483675"/>
              <ac:spMk id="38" creationId="{41349192-1EE8-47D8-93F6-66688DD32289}"/>
            </ac:spMkLst>
          </pc:spChg>
          <pc:spChg chg="add mod ord">
            <ac:chgData name="Valentine MARTIN" userId="368f1771-3f08-4d68-9aa7-d209efa7ebf2" providerId="ADAL" clId="{728B4512-7971-4E7B-AE11-C4A48178A35A}" dt="2022-04-07T13:54:38.595" v="136" actId="1036"/>
            <ac:spMkLst>
              <pc:docMk/>
              <pc:sldMasterMk cId="3221854071" sldId="2147483672"/>
              <pc:sldLayoutMk cId="1035286494" sldId="2147483675"/>
              <ac:spMk id="39" creationId="{C0AABCA4-D9C4-4623-BB60-234CEF5F3A46}"/>
            </ac:spMkLst>
          </pc:spChg>
          <pc:grpChg chg="del mod">
            <ac:chgData name="Valentine MARTIN" userId="368f1771-3f08-4d68-9aa7-d209efa7ebf2" providerId="ADAL" clId="{728B4512-7971-4E7B-AE11-C4A48178A35A}" dt="2022-04-06T11:59:48.317" v="59" actId="165"/>
            <ac:grpSpMkLst>
              <pc:docMk/>
              <pc:sldMasterMk cId="3221854071" sldId="2147483672"/>
              <pc:sldLayoutMk cId="1035286494" sldId="2147483675"/>
              <ac:grpSpMk id="3" creationId="{37AC22D6-4446-4015-99C6-3056535D9759}"/>
            </ac:grpSpMkLst>
          </pc:grpChg>
          <pc:grpChg chg="mod topLvl">
            <ac:chgData name="Valentine MARTIN" userId="368f1771-3f08-4d68-9aa7-d209efa7ebf2" providerId="ADAL" clId="{728B4512-7971-4E7B-AE11-C4A48178A35A}" dt="2022-04-06T11:59:48.317" v="59" actId="165"/>
            <ac:grpSpMkLst>
              <pc:docMk/>
              <pc:sldMasterMk cId="3221854071" sldId="2147483672"/>
              <pc:sldLayoutMk cId="1035286494" sldId="2147483675"/>
              <ac:grpSpMk id="4" creationId="{B471EDDF-F75B-4C34-AD1F-9136444E0665}"/>
            </ac:grpSpMkLst>
          </pc:grpChg>
          <pc:picChg chg="mod topLvl">
            <ac:chgData name="Valentine MARTIN" userId="368f1771-3f08-4d68-9aa7-d209efa7ebf2" providerId="ADAL" clId="{728B4512-7971-4E7B-AE11-C4A48178A35A}" dt="2022-04-06T11:59:48.317" v="59" actId="165"/>
            <ac:picMkLst>
              <pc:docMk/>
              <pc:sldMasterMk cId="3221854071" sldId="2147483672"/>
              <pc:sldLayoutMk cId="1035286494" sldId="2147483675"/>
              <ac:picMk id="5" creationId="{43BF883E-B7BE-4DCC-8E52-1B34C694F683}"/>
            </ac:picMkLst>
          </pc:picChg>
          <pc:picChg chg="mod">
            <ac:chgData name="Valentine MARTIN" userId="368f1771-3f08-4d68-9aa7-d209efa7ebf2" providerId="ADAL" clId="{728B4512-7971-4E7B-AE11-C4A48178A35A}" dt="2022-04-06T11:59:48.317" v="59" actId="165"/>
            <ac:picMkLst>
              <pc:docMk/>
              <pc:sldMasterMk cId="3221854071" sldId="2147483672"/>
              <pc:sldLayoutMk cId="1035286494" sldId="2147483675"/>
              <ac:picMk id="18" creationId="{DC9F0C69-6428-4ACF-B5D4-7B5A24F05AE0}"/>
            </ac:picMkLst>
          </pc:picChg>
          <pc:picChg chg="mod">
            <ac:chgData name="Valentine MARTIN" userId="368f1771-3f08-4d68-9aa7-d209efa7ebf2" providerId="ADAL" clId="{728B4512-7971-4E7B-AE11-C4A48178A35A}" dt="2022-04-06T11:59:48.317" v="59" actId="165"/>
            <ac:picMkLst>
              <pc:docMk/>
              <pc:sldMasterMk cId="3221854071" sldId="2147483672"/>
              <pc:sldLayoutMk cId="1035286494" sldId="2147483675"/>
              <ac:picMk id="19" creationId="{FDEEC3FB-35DF-401F-A258-54836D0DEA72}"/>
            </ac:picMkLst>
          </pc:picChg>
          <pc:picChg chg="mod">
            <ac:chgData name="Valentine MARTIN" userId="368f1771-3f08-4d68-9aa7-d209efa7ebf2" providerId="ADAL" clId="{728B4512-7971-4E7B-AE11-C4A48178A35A}" dt="2022-04-06T11:59:48.317" v="59" actId="165"/>
            <ac:picMkLst>
              <pc:docMk/>
              <pc:sldMasterMk cId="3221854071" sldId="2147483672"/>
              <pc:sldLayoutMk cId="1035286494" sldId="2147483675"/>
              <ac:picMk id="20" creationId="{2BE5BAB6-8211-4C0B-9DE2-8CA2542264B1}"/>
            </ac:picMkLst>
          </pc:picChg>
          <pc:picChg chg="mod">
            <ac:chgData name="Valentine MARTIN" userId="368f1771-3f08-4d68-9aa7-d209efa7ebf2" providerId="ADAL" clId="{728B4512-7971-4E7B-AE11-C4A48178A35A}" dt="2022-04-06T11:59:48.317" v="59" actId="165"/>
            <ac:picMkLst>
              <pc:docMk/>
              <pc:sldMasterMk cId="3221854071" sldId="2147483672"/>
              <pc:sldLayoutMk cId="1035286494" sldId="2147483675"/>
              <ac:picMk id="21" creationId="{13808598-B157-4653-B345-229DD379922C}"/>
            </ac:picMkLst>
          </pc:picChg>
          <pc:picChg chg="mod">
            <ac:chgData name="Valentine MARTIN" userId="368f1771-3f08-4d68-9aa7-d209efa7ebf2" providerId="ADAL" clId="{728B4512-7971-4E7B-AE11-C4A48178A35A}" dt="2022-04-06T11:59:48.317" v="59" actId="165"/>
            <ac:picMkLst>
              <pc:docMk/>
              <pc:sldMasterMk cId="3221854071" sldId="2147483672"/>
              <pc:sldLayoutMk cId="1035286494" sldId="2147483675"/>
              <ac:picMk id="22" creationId="{4630DEB2-8B8E-4213-89C1-82BF1B7F2A7B}"/>
            </ac:picMkLst>
          </pc:picChg>
          <pc:picChg chg="mod">
            <ac:chgData name="Valentine MARTIN" userId="368f1771-3f08-4d68-9aa7-d209efa7ebf2" providerId="ADAL" clId="{728B4512-7971-4E7B-AE11-C4A48178A35A}" dt="2022-04-06T11:59:48.317" v="59" actId="165"/>
            <ac:picMkLst>
              <pc:docMk/>
              <pc:sldMasterMk cId="3221854071" sldId="2147483672"/>
              <pc:sldLayoutMk cId="1035286494" sldId="2147483675"/>
              <ac:picMk id="23" creationId="{95836334-2F79-474E-BABE-9D780BB6ED5C}"/>
            </ac:picMkLst>
          </pc:picChg>
          <pc:cxnChg chg="mod">
            <ac:chgData name="Valentine MARTIN" userId="368f1771-3f08-4d68-9aa7-d209efa7ebf2" providerId="ADAL" clId="{728B4512-7971-4E7B-AE11-C4A48178A35A}" dt="2022-04-06T11:59:48.317" v="59" actId="165"/>
            <ac:cxnSpMkLst>
              <pc:docMk/>
              <pc:sldMasterMk cId="3221854071" sldId="2147483672"/>
              <pc:sldLayoutMk cId="1035286494" sldId="2147483675"/>
              <ac:cxnSpMk id="13" creationId="{BFD2EDB3-89FA-4C52-837B-57DA35C092AD}"/>
            </ac:cxnSpMkLst>
          </pc:cxnChg>
          <pc:cxnChg chg="mod">
            <ac:chgData name="Valentine MARTIN" userId="368f1771-3f08-4d68-9aa7-d209efa7ebf2" providerId="ADAL" clId="{728B4512-7971-4E7B-AE11-C4A48178A35A}" dt="2022-04-06T11:59:48.317" v="59" actId="165"/>
            <ac:cxnSpMkLst>
              <pc:docMk/>
              <pc:sldMasterMk cId="3221854071" sldId="2147483672"/>
              <pc:sldLayoutMk cId="1035286494" sldId="2147483675"/>
              <ac:cxnSpMk id="14" creationId="{19181680-2FFE-4AED-A16C-584D8FF02713}"/>
            </ac:cxnSpMkLst>
          </pc:cxnChg>
          <pc:cxnChg chg="mod">
            <ac:chgData name="Valentine MARTIN" userId="368f1771-3f08-4d68-9aa7-d209efa7ebf2" providerId="ADAL" clId="{728B4512-7971-4E7B-AE11-C4A48178A35A}" dt="2022-04-06T11:59:48.317" v="59" actId="165"/>
            <ac:cxnSpMkLst>
              <pc:docMk/>
              <pc:sldMasterMk cId="3221854071" sldId="2147483672"/>
              <pc:sldLayoutMk cId="1035286494" sldId="2147483675"/>
              <ac:cxnSpMk id="15" creationId="{3AECAC82-335A-4566-A4ED-F6E4BB55B922}"/>
            </ac:cxnSpMkLst>
          </pc:cxnChg>
          <pc:cxnChg chg="mod">
            <ac:chgData name="Valentine MARTIN" userId="368f1771-3f08-4d68-9aa7-d209efa7ebf2" providerId="ADAL" clId="{728B4512-7971-4E7B-AE11-C4A48178A35A}" dt="2022-04-06T11:59:48.317" v="59" actId="165"/>
            <ac:cxnSpMkLst>
              <pc:docMk/>
              <pc:sldMasterMk cId="3221854071" sldId="2147483672"/>
              <pc:sldLayoutMk cId="1035286494" sldId="2147483675"/>
              <ac:cxnSpMk id="16" creationId="{358CFE63-1107-4E0E-B492-6B6CFED1E2EF}"/>
            </ac:cxnSpMkLst>
          </pc:cxnChg>
          <pc:cxnChg chg="mod">
            <ac:chgData name="Valentine MARTIN" userId="368f1771-3f08-4d68-9aa7-d209efa7ebf2" providerId="ADAL" clId="{728B4512-7971-4E7B-AE11-C4A48178A35A}" dt="2022-04-06T11:59:48.317" v="59" actId="165"/>
            <ac:cxnSpMkLst>
              <pc:docMk/>
              <pc:sldMasterMk cId="3221854071" sldId="2147483672"/>
              <pc:sldLayoutMk cId="1035286494" sldId="2147483675"/>
              <ac:cxnSpMk id="17" creationId="{9678DDC7-6132-46D0-BBC7-87A95EF8607D}"/>
            </ac:cxnSpMkLst>
          </pc:cxnChg>
          <pc:cxnChg chg="mod">
            <ac:chgData name="Valentine MARTIN" userId="368f1771-3f08-4d68-9aa7-d209efa7ebf2" providerId="ADAL" clId="{728B4512-7971-4E7B-AE11-C4A48178A35A}" dt="2022-04-06T11:59:48.317" v="59" actId="165"/>
            <ac:cxnSpMkLst>
              <pc:docMk/>
              <pc:sldMasterMk cId="3221854071" sldId="2147483672"/>
              <pc:sldLayoutMk cId="1035286494" sldId="2147483675"/>
              <ac:cxnSpMk id="24" creationId="{38010D82-39A1-4771-8E9D-C01FBAFE4260}"/>
            </ac:cxnSpMkLst>
          </pc:cxnChg>
        </pc:sldLayoutChg>
      </pc:sldMasterChg>
    </pc:docChg>
  </pc:docChgLst>
  <pc:docChgLst>
    <pc:chgData name="Marina WAGENER" userId="128c56e7-2035-463e-b4ba-24ff68185f70" providerId="ADAL" clId="{C16A3A13-0357-4B6A-B938-5E59722278D6}"/>
    <pc:docChg chg="modSld">
      <pc:chgData name="Marina WAGENER" userId="128c56e7-2035-463e-b4ba-24ff68185f70" providerId="ADAL" clId="{C16A3A13-0357-4B6A-B938-5E59722278D6}" dt="2022-04-01T12:51:27.476" v="0" actId="2711"/>
      <pc:docMkLst>
        <pc:docMk/>
      </pc:docMkLst>
      <pc:sldChg chg="modSp mod">
        <pc:chgData name="Marina WAGENER" userId="128c56e7-2035-463e-b4ba-24ff68185f70" providerId="ADAL" clId="{C16A3A13-0357-4B6A-B938-5E59722278D6}" dt="2022-04-01T12:51:27.476" v="0" actId="2711"/>
        <pc:sldMkLst>
          <pc:docMk/>
          <pc:sldMk cId="1586178526" sldId="272"/>
        </pc:sldMkLst>
        <pc:spChg chg="mod">
          <ac:chgData name="Marina WAGENER" userId="128c56e7-2035-463e-b4ba-24ff68185f70" providerId="ADAL" clId="{C16A3A13-0357-4B6A-B938-5E59722278D6}" dt="2022-04-01T12:51:27.476" v="0" actId="2711"/>
          <ac:spMkLst>
            <pc:docMk/>
            <pc:sldMk cId="1586178526" sldId="272"/>
            <ac:spMk id="21" creationId="{751E9CBF-95A3-40A3-895F-D3F8A7EE3BB9}"/>
          </ac:spMkLst>
        </pc:spChg>
      </pc:sldChg>
    </pc:docChg>
  </pc:docChgLst>
  <pc:docChgLst>
    <pc:chgData name="Valentine MARTIN" userId="368f1771-3f08-4d68-9aa7-d209efa7ebf2" providerId="ADAL" clId="{7B1577BD-0662-4563-BFF4-5711B02036F5}"/>
    <pc:docChg chg="undo redo custSel modMainMaster">
      <pc:chgData name="Valentine MARTIN" userId="368f1771-3f08-4d68-9aa7-d209efa7ebf2" providerId="ADAL" clId="{7B1577BD-0662-4563-BFF4-5711B02036F5}" dt="2022-07-06T13:25:50.042" v="19"/>
      <pc:docMkLst>
        <pc:docMk/>
      </pc:docMkLst>
      <pc:sldMasterChg chg="modSldLayout">
        <pc:chgData name="Valentine MARTIN" userId="368f1771-3f08-4d68-9aa7-d209efa7ebf2" providerId="ADAL" clId="{7B1577BD-0662-4563-BFF4-5711B02036F5}" dt="2022-07-06T13:25:50.042" v="19"/>
        <pc:sldMasterMkLst>
          <pc:docMk/>
          <pc:sldMasterMk cId="3221854071" sldId="2147483672"/>
        </pc:sldMasterMkLst>
        <pc:sldLayoutChg chg="modSp mod">
          <pc:chgData name="Valentine MARTIN" userId="368f1771-3f08-4d68-9aa7-d209efa7ebf2" providerId="ADAL" clId="{7B1577BD-0662-4563-BFF4-5711B02036F5}" dt="2022-07-06T13:25:50.042" v="19"/>
          <pc:sldLayoutMkLst>
            <pc:docMk/>
            <pc:sldMasterMk cId="3221854071" sldId="2147483672"/>
            <pc:sldLayoutMk cId="4181866386" sldId="2147483674"/>
          </pc:sldLayoutMkLst>
          <pc:spChg chg="mod">
            <ac:chgData name="Valentine MARTIN" userId="368f1771-3f08-4d68-9aa7-d209efa7ebf2" providerId="ADAL" clId="{7B1577BD-0662-4563-BFF4-5711B02036F5}" dt="2022-07-06T13:25:50.042" v="19"/>
            <ac:spMkLst>
              <pc:docMk/>
              <pc:sldMasterMk cId="3221854071" sldId="2147483672"/>
              <pc:sldLayoutMk cId="4181866386" sldId="2147483674"/>
              <ac:spMk id="30" creationId="{8DDAB3A6-5836-4F4C-990B-F7BF7EE21241}"/>
            </ac:spMkLst>
          </pc:spChg>
          <pc:spChg chg="mod">
            <ac:chgData name="Valentine MARTIN" userId="368f1771-3f08-4d68-9aa7-d209efa7ebf2" providerId="ADAL" clId="{7B1577BD-0662-4563-BFF4-5711B02036F5}" dt="2022-07-06T13:25:05.816" v="9"/>
            <ac:spMkLst>
              <pc:docMk/>
              <pc:sldMasterMk cId="3221854071" sldId="2147483672"/>
              <pc:sldLayoutMk cId="4181866386" sldId="2147483674"/>
              <ac:spMk id="31" creationId="{A022C40A-3F65-406B-832C-0DC64DB3F9C3}"/>
            </ac:spMkLst>
          </pc:spChg>
          <pc:spChg chg="mod">
            <ac:chgData name="Valentine MARTIN" userId="368f1771-3f08-4d68-9aa7-d209efa7ebf2" providerId="ADAL" clId="{7B1577BD-0662-4563-BFF4-5711B02036F5}" dt="2022-07-06T13:24:54.065" v="4"/>
            <ac:spMkLst>
              <pc:docMk/>
              <pc:sldMasterMk cId="3221854071" sldId="2147483672"/>
              <pc:sldLayoutMk cId="4181866386" sldId="2147483674"/>
              <ac:spMk id="32" creationId="{453282F8-C744-45BF-8CAE-1D73B589A0B1}"/>
            </ac:spMkLst>
          </pc:spChg>
          <pc:spChg chg="mod">
            <ac:chgData name="Valentine MARTIN" userId="368f1771-3f08-4d68-9aa7-d209efa7ebf2" providerId="ADAL" clId="{7B1577BD-0662-4563-BFF4-5711B02036F5}" dt="2022-07-06T13:25:39.479" v="16"/>
            <ac:spMkLst>
              <pc:docMk/>
              <pc:sldMasterMk cId="3221854071" sldId="2147483672"/>
              <pc:sldLayoutMk cId="4181866386" sldId="2147483674"/>
              <ac:spMk id="40" creationId="{B6224D7D-33A3-45C4-801F-97B4C2CD14D1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66B490F-62E8-6646-928E-DACC2B9105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773929F-0883-D244-8D05-997A6CB7BC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F9A2D-73CE-984E-830A-58F7B8D7D51A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C7A71366-F58A-4C48-8CDC-E0CE50DEC5EB}"/>
              </a:ext>
            </a:extLst>
          </p:cNvPr>
          <p:cNvSpPr/>
          <p:nvPr/>
        </p:nvSpPr>
        <p:spPr>
          <a:xfrm>
            <a:off x="2426493" y="1273628"/>
            <a:ext cx="1944688" cy="3078163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36B560AB-C327-7D4E-B558-CD902B6B5DE9}"/>
              </a:ext>
            </a:extLst>
          </p:cNvPr>
          <p:cNvSpPr/>
          <p:nvPr/>
        </p:nvSpPr>
        <p:spPr>
          <a:xfrm>
            <a:off x="2426493" y="5574848"/>
            <a:ext cx="1944688" cy="3078163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3660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9F811E-66A8-4848-B163-4D66B20C986A}" type="datetimeFigureOut">
              <a:rPr lang="fr-FR" smtClean="0"/>
              <a:t>06/07/2022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9975" y="1241425"/>
            <a:ext cx="21177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28348-98AD-4C35-89F5-9314C61A4C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208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A739AA49-C1E2-1D42-9543-A275937AE469}"/>
              </a:ext>
            </a:extLst>
          </p:cNvPr>
          <p:cNvSpPr/>
          <p:nvPr userDrawn="1"/>
        </p:nvSpPr>
        <p:spPr>
          <a:xfrm>
            <a:off x="318" y="0"/>
            <a:ext cx="1944370" cy="3078163"/>
          </a:xfrm>
          <a:prstGeom prst="roundRect">
            <a:avLst>
              <a:gd name="adj" fmla="val 6590"/>
            </a:avLst>
          </a:prstGeom>
          <a:solidFill>
            <a:schemeClr val="bg1"/>
          </a:solidFill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9" name="Rectangle : avec coins arrondis en haut 38">
            <a:extLst>
              <a:ext uri="{FF2B5EF4-FFF2-40B4-BE49-F238E27FC236}">
                <a16:creationId xmlns:a16="http://schemas.microsoft.com/office/drawing/2014/main" id="{C0AABCA4-D9C4-4623-BB60-234CEF5F3A46}"/>
              </a:ext>
            </a:extLst>
          </p:cNvPr>
          <p:cNvSpPr/>
          <p:nvPr userDrawn="1"/>
        </p:nvSpPr>
        <p:spPr>
          <a:xfrm>
            <a:off x="2379" y="2728"/>
            <a:ext cx="1941991" cy="332678"/>
          </a:xfrm>
          <a:prstGeom prst="round2SameRect">
            <a:avLst>
              <a:gd name="adj1" fmla="val 37026"/>
              <a:gd name="adj2" fmla="val 0"/>
            </a:avLst>
          </a:prstGeom>
          <a:solidFill>
            <a:srgbClr val="FFC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B471EDDF-F75B-4C34-AD1F-9136444E0665}"/>
              </a:ext>
            </a:extLst>
          </p:cNvPr>
          <p:cNvGrpSpPr/>
          <p:nvPr/>
        </p:nvGrpSpPr>
        <p:grpSpPr>
          <a:xfrm>
            <a:off x="104987" y="358985"/>
            <a:ext cx="551791" cy="2049948"/>
            <a:chOff x="103712" y="358985"/>
            <a:chExt cx="551791" cy="2049948"/>
          </a:xfrm>
        </p:grpSpPr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9C3E6F7A-4DFC-4A12-A737-F6601075C949}"/>
                </a:ext>
              </a:extLst>
            </p:cNvPr>
            <p:cNvSpPr txBox="1"/>
            <p:nvPr/>
          </p:nvSpPr>
          <p:spPr>
            <a:xfrm>
              <a:off x="369501" y="358985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FFD400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</a:t>
              </a:r>
            </a:p>
          </p:txBody>
        </p:sp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B8C19EC7-50FA-4D96-8EF9-46B6CD818F11}"/>
                </a:ext>
              </a:extLst>
            </p:cNvPr>
            <p:cNvSpPr txBox="1"/>
            <p:nvPr/>
          </p:nvSpPr>
          <p:spPr>
            <a:xfrm>
              <a:off x="365473" y="700075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BDCC00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2</a:t>
              </a:r>
            </a:p>
          </p:txBody>
        </p:sp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86B23ECB-8414-482C-B9B4-C6F6A0535791}"/>
                </a:ext>
              </a:extLst>
            </p:cNvPr>
            <p:cNvSpPr txBox="1"/>
            <p:nvPr/>
          </p:nvSpPr>
          <p:spPr>
            <a:xfrm>
              <a:off x="365473" y="1049382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79B32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3</a:t>
              </a:r>
            </a:p>
          </p:txBody>
        </p:sp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0E1B2250-2BA0-40E5-8185-E180D8D27BDA}"/>
                </a:ext>
              </a:extLst>
            </p:cNvPr>
            <p:cNvSpPr txBox="1"/>
            <p:nvPr/>
          </p:nvSpPr>
          <p:spPr>
            <a:xfrm>
              <a:off x="365473" y="1396933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088A30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4</a:t>
              </a:r>
            </a:p>
          </p:txBody>
        </p:sp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782528FC-451F-451B-9801-9CCFCA08566B}"/>
                </a:ext>
              </a:extLst>
            </p:cNvPr>
            <p:cNvSpPr txBox="1"/>
            <p:nvPr/>
          </p:nvSpPr>
          <p:spPr>
            <a:xfrm>
              <a:off x="365473" y="1737609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38B5B8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5</a:t>
              </a:r>
            </a:p>
          </p:txBody>
        </p:sp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F2519502-E91F-4A9A-8FB6-1E0607E9E3F4}"/>
                </a:ext>
              </a:extLst>
            </p:cNvPr>
            <p:cNvSpPr txBox="1"/>
            <p:nvPr/>
          </p:nvSpPr>
          <p:spPr>
            <a:xfrm>
              <a:off x="365473" y="2089801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0094D7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6</a:t>
              </a:r>
            </a:p>
          </p:txBody>
        </p:sp>
        <p:cxnSp>
          <p:nvCxnSpPr>
            <p:cNvPr id="13" name="Connecteur droit 12">
              <a:extLst>
                <a:ext uri="{FF2B5EF4-FFF2-40B4-BE49-F238E27FC236}">
                  <a16:creationId xmlns:a16="http://schemas.microsoft.com/office/drawing/2014/main" id="{BFD2EDB3-89FA-4C52-837B-57DA35C092AD}"/>
                </a:ext>
              </a:extLst>
            </p:cNvPr>
            <p:cNvCxnSpPr>
              <a:cxnSpLocks/>
            </p:cNvCxnSpPr>
            <p:nvPr/>
          </p:nvCxnSpPr>
          <p:spPr>
            <a:xfrm>
              <a:off x="539895" y="2164435"/>
              <a:ext cx="0" cy="78484"/>
            </a:xfrm>
            <a:prstGeom prst="line">
              <a:avLst/>
            </a:prstGeom>
            <a:ln>
              <a:solidFill>
                <a:srgbClr val="0094D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13">
              <a:extLst>
                <a:ext uri="{FF2B5EF4-FFF2-40B4-BE49-F238E27FC236}">
                  <a16:creationId xmlns:a16="http://schemas.microsoft.com/office/drawing/2014/main" id="{19181680-2FFE-4AED-A16C-584D8FF02713}"/>
                </a:ext>
              </a:extLst>
            </p:cNvPr>
            <p:cNvCxnSpPr>
              <a:cxnSpLocks/>
            </p:cNvCxnSpPr>
            <p:nvPr/>
          </p:nvCxnSpPr>
          <p:spPr>
            <a:xfrm>
              <a:off x="541039" y="1812722"/>
              <a:ext cx="0" cy="78484"/>
            </a:xfrm>
            <a:prstGeom prst="line">
              <a:avLst/>
            </a:prstGeom>
            <a:ln>
              <a:solidFill>
                <a:srgbClr val="38B5B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14">
              <a:extLst>
                <a:ext uri="{FF2B5EF4-FFF2-40B4-BE49-F238E27FC236}">
                  <a16:creationId xmlns:a16="http://schemas.microsoft.com/office/drawing/2014/main" id="{3AECAC82-335A-4566-A4ED-F6E4BB55B922}"/>
                </a:ext>
              </a:extLst>
            </p:cNvPr>
            <p:cNvCxnSpPr>
              <a:cxnSpLocks/>
            </p:cNvCxnSpPr>
            <p:nvPr/>
          </p:nvCxnSpPr>
          <p:spPr>
            <a:xfrm>
              <a:off x="539895" y="1471785"/>
              <a:ext cx="0" cy="78484"/>
            </a:xfrm>
            <a:prstGeom prst="line">
              <a:avLst/>
            </a:prstGeom>
            <a:ln>
              <a:solidFill>
                <a:srgbClr val="088A3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>
              <a:extLst>
                <a:ext uri="{FF2B5EF4-FFF2-40B4-BE49-F238E27FC236}">
                  <a16:creationId xmlns:a16="http://schemas.microsoft.com/office/drawing/2014/main" id="{358CFE63-1107-4E0E-B492-6B6CFED1E2EF}"/>
                </a:ext>
              </a:extLst>
            </p:cNvPr>
            <p:cNvCxnSpPr>
              <a:cxnSpLocks/>
            </p:cNvCxnSpPr>
            <p:nvPr/>
          </p:nvCxnSpPr>
          <p:spPr>
            <a:xfrm>
              <a:off x="540578" y="1124410"/>
              <a:ext cx="0" cy="78484"/>
            </a:xfrm>
            <a:prstGeom prst="line">
              <a:avLst/>
            </a:prstGeom>
            <a:ln>
              <a:solidFill>
                <a:srgbClr val="79B32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>
              <a:extLst>
                <a:ext uri="{FF2B5EF4-FFF2-40B4-BE49-F238E27FC236}">
                  <a16:creationId xmlns:a16="http://schemas.microsoft.com/office/drawing/2014/main" id="{9678DDC7-6132-46D0-BBC7-87A95EF8607D}"/>
                </a:ext>
              </a:extLst>
            </p:cNvPr>
            <p:cNvCxnSpPr>
              <a:cxnSpLocks/>
            </p:cNvCxnSpPr>
            <p:nvPr/>
          </p:nvCxnSpPr>
          <p:spPr>
            <a:xfrm>
              <a:off x="539895" y="773363"/>
              <a:ext cx="0" cy="78484"/>
            </a:xfrm>
            <a:prstGeom prst="line">
              <a:avLst/>
            </a:prstGeom>
            <a:ln>
              <a:solidFill>
                <a:srgbClr val="BDCC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8" name="Image 17">
              <a:extLst>
                <a:ext uri="{FF2B5EF4-FFF2-40B4-BE49-F238E27FC236}">
                  <a16:creationId xmlns:a16="http://schemas.microsoft.com/office/drawing/2014/main" id="{DC9F0C69-6428-4ACF-B5D4-7B5A24F05AE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03712" y="432372"/>
              <a:ext cx="243447" cy="243447"/>
            </a:xfrm>
            <a:prstGeom prst="rect">
              <a:avLst/>
            </a:prstGeom>
          </p:spPr>
        </p:pic>
        <p:pic>
          <p:nvPicPr>
            <p:cNvPr id="19" name="Image 18">
              <a:extLst>
                <a:ext uri="{FF2B5EF4-FFF2-40B4-BE49-F238E27FC236}">
                  <a16:creationId xmlns:a16="http://schemas.microsoft.com/office/drawing/2014/main" id="{FDEEC3FB-35DF-401F-A258-54836D0DEA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712" y="773561"/>
              <a:ext cx="243445" cy="243445"/>
            </a:xfrm>
            <a:prstGeom prst="rect">
              <a:avLst/>
            </a:prstGeom>
          </p:spPr>
        </p:pic>
        <p:pic>
          <p:nvPicPr>
            <p:cNvPr id="20" name="Image 19">
              <a:extLst>
                <a:ext uri="{FF2B5EF4-FFF2-40B4-BE49-F238E27FC236}">
                  <a16:creationId xmlns:a16="http://schemas.microsoft.com/office/drawing/2014/main" id="{2BE5BAB6-8211-4C0B-9DE2-8CA2542264B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712" y="1123083"/>
              <a:ext cx="243445" cy="243445"/>
            </a:xfrm>
            <a:prstGeom prst="rect">
              <a:avLst/>
            </a:prstGeom>
          </p:spPr>
        </p:pic>
        <p:pic>
          <p:nvPicPr>
            <p:cNvPr id="21" name="Image 20">
              <a:extLst>
                <a:ext uri="{FF2B5EF4-FFF2-40B4-BE49-F238E27FC236}">
                  <a16:creationId xmlns:a16="http://schemas.microsoft.com/office/drawing/2014/main" id="{13808598-B157-4653-B345-229DD379922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712" y="1472280"/>
              <a:ext cx="243445" cy="243445"/>
            </a:xfrm>
            <a:prstGeom prst="rect">
              <a:avLst/>
            </a:prstGeom>
          </p:spPr>
        </p:pic>
        <p:pic>
          <p:nvPicPr>
            <p:cNvPr id="22" name="Image 21">
              <a:extLst>
                <a:ext uri="{FF2B5EF4-FFF2-40B4-BE49-F238E27FC236}">
                  <a16:creationId xmlns:a16="http://schemas.microsoft.com/office/drawing/2014/main" id="{4630DEB2-8B8E-4213-89C1-82BF1B7F2A7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713" y="1812054"/>
              <a:ext cx="243444" cy="243444"/>
            </a:xfrm>
            <a:prstGeom prst="rect">
              <a:avLst/>
            </a:prstGeom>
          </p:spPr>
        </p:pic>
        <p:pic>
          <p:nvPicPr>
            <p:cNvPr id="23" name="Image 22">
              <a:extLst>
                <a:ext uri="{FF2B5EF4-FFF2-40B4-BE49-F238E27FC236}">
                  <a16:creationId xmlns:a16="http://schemas.microsoft.com/office/drawing/2014/main" id="{95836334-2F79-474E-BABE-9D780BB6ED5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713" y="2165489"/>
              <a:ext cx="243444" cy="243444"/>
            </a:xfrm>
            <a:prstGeom prst="rect">
              <a:avLst/>
            </a:prstGeom>
          </p:spPr>
        </p:pic>
        <p:cxnSp>
          <p:nvCxnSpPr>
            <p:cNvPr id="24" name="Connecteur droit 23">
              <a:extLst>
                <a:ext uri="{FF2B5EF4-FFF2-40B4-BE49-F238E27FC236}">
                  <a16:creationId xmlns:a16="http://schemas.microsoft.com/office/drawing/2014/main" id="{38010D82-39A1-4771-8E9D-C01FBAFE4260}"/>
                </a:ext>
              </a:extLst>
            </p:cNvPr>
            <p:cNvCxnSpPr>
              <a:cxnSpLocks/>
            </p:cNvCxnSpPr>
            <p:nvPr/>
          </p:nvCxnSpPr>
          <p:spPr>
            <a:xfrm>
              <a:off x="541594" y="433882"/>
              <a:ext cx="0" cy="78484"/>
            </a:xfrm>
            <a:prstGeom prst="line">
              <a:avLst/>
            </a:prstGeom>
            <a:ln>
              <a:solidFill>
                <a:srgbClr val="FFD4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Image 4">
            <a:extLst>
              <a:ext uri="{FF2B5EF4-FFF2-40B4-BE49-F238E27FC236}">
                <a16:creationId xmlns:a16="http://schemas.microsoft.com/office/drawing/2014/main" id="{43BF883E-B7BE-4DCC-8E52-1B34C694F68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0" y="2453960"/>
            <a:ext cx="668282" cy="528206"/>
          </a:xfrm>
          <a:prstGeom prst="rect">
            <a:avLst/>
          </a:prstGeom>
        </p:spPr>
      </p:pic>
      <p:sp>
        <p:nvSpPr>
          <p:cNvPr id="25" name="ZoneTexte 24">
            <a:extLst>
              <a:ext uri="{FF2B5EF4-FFF2-40B4-BE49-F238E27FC236}">
                <a16:creationId xmlns:a16="http://schemas.microsoft.com/office/drawing/2014/main" id="{2980C913-3A07-45FF-B288-A1BB71A2164E}"/>
              </a:ext>
            </a:extLst>
          </p:cNvPr>
          <p:cNvSpPr txBox="1"/>
          <p:nvPr userDrawn="1"/>
        </p:nvSpPr>
        <p:spPr>
          <a:xfrm>
            <a:off x="0" y="33021"/>
            <a:ext cx="1757299" cy="2359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l" rtl="0"/>
            <a:r>
              <a:rPr lang="zh-CN" altLang="fr-FR" sz="1400" b="1" i="0" u="none" strike="noStrike" baseline="30000" dirty="0">
                <a:solidFill>
                  <a:schemeClr val="bg1"/>
                </a:solidFill>
                <a:latin typeface="Roboto" panose="02000000000000000000" pitchFamily="2" charset="0"/>
                <a:cs typeface="Arial" panose="020B0604020202020204" pitchFamily="34" charset="0"/>
              </a:rPr>
              <a:t>我们的十二条“黄金准则”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4FC80F21-5A9E-431C-810A-C69F32686C62}"/>
              </a:ext>
            </a:extLst>
          </p:cNvPr>
          <p:cNvSpPr txBox="1"/>
          <p:nvPr userDrawn="1"/>
        </p:nvSpPr>
        <p:spPr>
          <a:xfrm>
            <a:off x="527851" y="367585"/>
            <a:ext cx="1507813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fr-FR" sz="700" b="1" dirty="0">
                <a:solidFill>
                  <a:srgbClr val="374649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高危状况</a:t>
            </a:r>
            <a:endParaRPr lang="fr-FR" sz="700" b="1" dirty="0">
              <a:solidFill>
                <a:srgbClr val="374649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603E247B-C484-46BF-B7B6-E6752B295097}"/>
              </a:ext>
            </a:extLst>
          </p:cNvPr>
          <p:cNvSpPr txBox="1"/>
          <p:nvPr userDrawn="1"/>
        </p:nvSpPr>
        <p:spPr>
          <a:xfrm>
            <a:off x="527258" y="488956"/>
            <a:ext cx="1130615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fr-FR" sz="600" dirty="0">
                <a:solidFill>
                  <a:srgbClr val="374649"/>
                </a:solidFill>
                <a:latin typeface="DengXian Light" panose="02010600030101010101" pitchFamily="2" charset="-122"/>
                <a:ea typeface="DengXian Light" panose="02010600030101010101" pitchFamily="2" charset="-122"/>
              </a:rPr>
              <a:t>我竭力避免高危状况。</a:t>
            </a:r>
            <a:endParaRPr lang="en-GB" sz="600" dirty="0">
              <a:solidFill>
                <a:srgbClr val="374649"/>
              </a:solidFill>
              <a:latin typeface="DengXian Light" panose="02010600030101010101" pitchFamily="2" charset="-122"/>
              <a:ea typeface="DengXian Light" panose="02010600030101010101" pitchFamily="2" charset="-122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E6D108CE-9487-4949-AFFC-9F2E77194AE7}"/>
              </a:ext>
            </a:extLst>
          </p:cNvPr>
          <p:cNvSpPr txBox="1"/>
          <p:nvPr userDrawn="1"/>
        </p:nvSpPr>
        <p:spPr>
          <a:xfrm>
            <a:off x="527851" y="709958"/>
            <a:ext cx="1507813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fr-FR" sz="700" b="1" dirty="0">
                <a:solidFill>
                  <a:srgbClr val="374649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交通安全</a:t>
            </a:r>
            <a:endParaRPr lang="fr-FR" sz="700" b="1" dirty="0">
              <a:solidFill>
                <a:srgbClr val="374649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B650B95E-63BC-42F0-B1BD-A9AFE9B2B8C7}"/>
              </a:ext>
            </a:extLst>
          </p:cNvPr>
          <p:cNvSpPr txBox="1"/>
          <p:nvPr userDrawn="1"/>
        </p:nvSpPr>
        <p:spPr>
          <a:xfrm>
            <a:off x="527553" y="822574"/>
            <a:ext cx="1451261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fr-FR" sz="600" dirty="0">
                <a:solidFill>
                  <a:srgbClr val="374649"/>
                </a:solidFill>
                <a:latin typeface="DengXian Light" panose="02010600030101010101" pitchFamily="2" charset="-122"/>
                <a:ea typeface="DengXian Light" panose="02010600030101010101" pitchFamily="2" charset="-122"/>
              </a:rPr>
              <a:t>我在驾驶</a:t>
            </a:r>
            <a:r>
              <a:rPr lang="fr-FR" altLang="zh-CN" sz="600" dirty="0">
                <a:solidFill>
                  <a:srgbClr val="374649"/>
                </a:solidFill>
                <a:latin typeface="DengXian Light" panose="02010600030101010101" pitchFamily="2" charset="-122"/>
                <a:ea typeface="DengXian Light" panose="02010600030101010101" pitchFamily="2" charset="-122"/>
              </a:rPr>
              <a:t>, </a:t>
            </a:r>
            <a:r>
              <a:rPr lang="zh-CN" altLang="fr-FR" sz="600" dirty="0">
                <a:solidFill>
                  <a:srgbClr val="374649"/>
                </a:solidFill>
                <a:latin typeface="DengXian Light" panose="02010600030101010101" pitchFamily="2" charset="-122"/>
                <a:ea typeface="DengXian Light" panose="02010600030101010101" pitchFamily="2" charset="-122"/>
              </a:rPr>
              <a:t>骑车和行走时遵守安全规定。</a:t>
            </a:r>
            <a:endParaRPr lang="fr-FR" sz="600" dirty="0">
              <a:solidFill>
                <a:srgbClr val="374649"/>
              </a:solidFill>
              <a:latin typeface="DengXian Light" panose="02010600030101010101" pitchFamily="2" charset="-122"/>
              <a:ea typeface="DengXian Light" panose="02010600030101010101" pitchFamily="2" charset="-122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185BCFFC-E579-4205-B9D0-D5383F185954}"/>
              </a:ext>
            </a:extLst>
          </p:cNvPr>
          <p:cNvSpPr txBox="1"/>
          <p:nvPr userDrawn="1"/>
        </p:nvSpPr>
        <p:spPr>
          <a:xfrm>
            <a:off x="527851" y="1059021"/>
            <a:ext cx="1264768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fr-FR" sz="700" b="1" dirty="0">
                <a:solidFill>
                  <a:srgbClr val="374649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人体力学与工具</a:t>
            </a:r>
            <a:endParaRPr lang="fr-FR" sz="700" b="1" dirty="0">
              <a:solidFill>
                <a:srgbClr val="374649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A7E4392B-05BF-42E4-AC92-B879C1CD4648}"/>
              </a:ext>
            </a:extLst>
          </p:cNvPr>
          <p:cNvSpPr txBox="1"/>
          <p:nvPr userDrawn="1"/>
        </p:nvSpPr>
        <p:spPr>
          <a:xfrm>
            <a:off x="527850" y="1178469"/>
            <a:ext cx="1299010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fr-FR" sz="600" dirty="0">
                <a:solidFill>
                  <a:srgbClr val="374649"/>
                </a:solidFill>
                <a:latin typeface="DengXian Light" panose="02010600030101010101" pitchFamily="2" charset="-122"/>
                <a:ea typeface="DengXian Light" panose="02010600030101010101" pitchFamily="2" charset="-122"/>
              </a:rPr>
              <a:t>我安全使用工具。</a:t>
            </a:r>
            <a:endParaRPr lang="en-GB" sz="600" dirty="0">
              <a:solidFill>
                <a:srgbClr val="374649"/>
              </a:solidFill>
              <a:latin typeface="DengXian Light" panose="02010600030101010101" pitchFamily="2" charset="-122"/>
              <a:ea typeface="DengXian Light" panose="02010600030101010101" pitchFamily="2" charset="-122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07CFBDC8-42FB-441D-B2C4-3639D1E2A3B5}"/>
              </a:ext>
            </a:extLst>
          </p:cNvPr>
          <p:cNvSpPr txBox="1"/>
          <p:nvPr userDrawn="1"/>
        </p:nvSpPr>
        <p:spPr>
          <a:xfrm>
            <a:off x="527852" y="1406236"/>
            <a:ext cx="1477518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fr-FR" sz="700" b="1" dirty="0">
                <a:solidFill>
                  <a:srgbClr val="374649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个人防护装备 </a:t>
            </a:r>
            <a:r>
              <a:rPr lang="fr-FR" altLang="zh-CN" sz="700" b="1" dirty="0">
                <a:solidFill>
                  <a:srgbClr val="374649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(PPE)</a:t>
            </a:r>
            <a:endParaRPr lang="en-GB" sz="700" b="1" dirty="0">
              <a:solidFill>
                <a:srgbClr val="374649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DC7B29E4-C599-4B88-AF46-8158A6311366}"/>
              </a:ext>
            </a:extLst>
          </p:cNvPr>
          <p:cNvSpPr txBox="1"/>
          <p:nvPr userDrawn="1"/>
        </p:nvSpPr>
        <p:spPr>
          <a:xfrm>
            <a:off x="527258" y="1523950"/>
            <a:ext cx="1130615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fr-FR" sz="600">
                <a:solidFill>
                  <a:srgbClr val="374649"/>
                </a:solidFill>
                <a:latin typeface="DengXian Light" panose="02010600030101010101" pitchFamily="2" charset="-122"/>
                <a:ea typeface="DengXian Light" panose="02010600030101010101" pitchFamily="2" charset="-122"/>
              </a:rPr>
              <a:t>我穿戴规定的个人防护装备。</a:t>
            </a:r>
            <a:endParaRPr lang="fr-FR" sz="600" dirty="0">
              <a:solidFill>
                <a:srgbClr val="374649"/>
              </a:solidFill>
              <a:latin typeface="DengXian Light" panose="02010600030101010101" pitchFamily="2" charset="-122"/>
              <a:ea typeface="DengXian Light" panose="02010600030101010101" pitchFamily="2" charset="-122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B6E856B5-3AD0-44EA-81DE-DBA22732391B}"/>
              </a:ext>
            </a:extLst>
          </p:cNvPr>
          <p:cNvSpPr txBox="1"/>
          <p:nvPr userDrawn="1"/>
        </p:nvSpPr>
        <p:spPr>
          <a:xfrm>
            <a:off x="527851" y="1746343"/>
            <a:ext cx="1507813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fr-FR" sz="700" b="1">
                <a:solidFill>
                  <a:srgbClr val="374649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作业许可</a:t>
            </a:r>
            <a:endParaRPr lang="en-GB" sz="700" b="1" dirty="0">
              <a:solidFill>
                <a:srgbClr val="374649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7B24A34E-AE31-4575-A997-3ED66667DFC5}"/>
              </a:ext>
            </a:extLst>
          </p:cNvPr>
          <p:cNvSpPr txBox="1"/>
          <p:nvPr userDrawn="1"/>
        </p:nvSpPr>
        <p:spPr>
          <a:xfrm>
            <a:off x="526963" y="1869148"/>
            <a:ext cx="1343061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fr-FR" sz="600">
                <a:solidFill>
                  <a:srgbClr val="374649"/>
                </a:solidFill>
                <a:latin typeface="DengXian Light" panose="02010600030101010101" pitchFamily="2" charset="-122"/>
                <a:ea typeface="DengXian Light" panose="02010600030101010101" pitchFamily="2" charset="-122"/>
              </a:rPr>
              <a:t>我工作时持有有效的许可证。</a:t>
            </a:r>
            <a:endParaRPr lang="fr-FR" sz="600" dirty="0">
              <a:solidFill>
                <a:srgbClr val="374649"/>
              </a:solidFill>
              <a:latin typeface="DengXian Light" panose="02010600030101010101" pitchFamily="2" charset="-122"/>
              <a:ea typeface="DengXian Light" panose="02010600030101010101" pitchFamily="2" charset="-122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D05E2B77-19C2-43D8-8EDF-61FB78993E39}"/>
              </a:ext>
            </a:extLst>
          </p:cNvPr>
          <p:cNvSpPr txBox="1"/>
          <p:nvPr userDrawn="1"/>
        </p:nvSpPr>
        <p:spPr>
          <a:xfrm>
            <a:off x="527851" y="2098599"/>
            <a:ext cx="1507813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fr-FR" sz="700" b="1">
                <a:solidFill>
                  <a:srgbClr val="374649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吊装作业</a:t>
            </a:r>
            <a:endParaRPr lang="fr-FR" sz="700" b="1" dirty="0">
              <a:solidFill>
                <a:srgbClr val="374649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EF28E411-D0C8-42DC-A19B-C8E2814DFCE7}"/>
              </a:ext>
            </a:extLst>
          </p:cNvPr>
          <p:cNvSpPr txBox="1"/>
          <p:nvPr userDrawn="1"/>
        </p:nvSpPr>
        <p:spPr>
          <a:xfrm>
            <a:off x="527555" y="2216718"/>
            <a:ext cx="1343061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fr-FR" sz="600">
                <a:solidFill>
                  <a:srgbClr val="374649"/>
                </a:solidFill>
                <a:latin typeface="DengXian Light" panose="02010600030101010101" pitchFamily="2" charset="-122"/>
                <a:ea typeface="DengXian Light" panose="02010600030101010101" pitchFamily="2" charset="-122"/>
              </a:rPr>
              <a:t>我遵循吊装计划 。</a:t>
            </a:r>
            <a:endParaRPr lang="fr-FR" sz="600" dirty="0">
              <a:solidFill>
                <a:srgbClr val="374649"/>
              </a:solidFill>
              <a:latin typeface="DengXian Light" panose="02010600030101010101" pitchFamily="2" charset="-122"/>
              <a:ea typeface="DengXian Light" panose="02010600030101010101" pitchFamily="2" charset="-122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41349192-1EE8-47D8-93F6-66688DD32289}"/>
              </a:ext>
            </a:extLst>
          </p:cNvPr>
          <p:cNvSpPr txBox="1"/>
          <p:nvPr userDrawn="1"/>
        </p:nvSpPr>
        <p:spPr>
          <a:xfrm>
            <a:off x="0" y="178397"/>
            <a:ext cx="147751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fr-FR" sz="1200" b="0" i="0" u="none" strike="noStrike" kern="1200" baseline="30000" dirty="0">
                <a:solidFill>
                  <a:schemeClr val="bg1"/>
                </a:solidFill>
                <a:latin typeface="Roboto" panose="02000000000000000000" pitchFamily="2" charset="0"/>
                <a:ea typeface="+mn-ea"/>
                <a:cs typeface="Arial" panose="020B0604020202020204" pitchFamily="34" charset="0"/>
              </a:rPr>
              <a:t>致力于共同的安全</a:t>
            </a:r>
            <a:endParaRPr lang="en-GB" sz="1200" b="0" i="0" u="none" strike="noStrike" kern="1200" baseline="30000" dirty="0">
              <a:solidFill>
                <a:schemeClr val="bg1"/>
              </a:solidFill>
              <a:latin typeface="Roboto" panose="02000000000000000000" pitchFamily="2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28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920173F7-C91E-794E-9FAD-0C1CBD3BC6C0}"/>
              </a:ext>
            </a:extLst>
          </p:cNvPr>
          <p:cNvSpPr/>
          <p:nvPr userDrawn="1"/>
        </p:nvSpPr>
        <p:spPr>
          <a:xfrm>
            <a:off x="-957" y="-1612"/>
            <a:ext cx="1944370" cy="3078163"/>
          </a:xfrm>
          <a:prstGeom prst="roundRect">
            <a:avLst>
              <a:gd name="adj" fmla="val 6590"/>
            </a:avLst>
          </a:prstGeom>
          <a:solidFill>
            <a:schemeClr val="bg1"/>
          </a:solidFill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EE9E59F4-FF6B-4CD0-B41B-2AB5F50ACF5C}"/>
              </a:ext>
            </a:extLst>
          </p:cNvPr>
          <p:cNvGrpSpPr/>
          <p:nvPr/>
        </p:nvGrpSpPr>
        <p:grpSpPr>
          <a:xfrm>
            <a:off x="369796" y="358985"/>
            <a:ext cx="286002" cy="230832"/>
            <a:chOff x="440571" y="358985"/>
            <a:chExt cx="286002" cy="230832"/>
          </a:xfrm>
        </p:grpSpPr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8CE6488E-C382-458A-93DC-71E937CF9CFA}"/>
                </a:ext>
              </a:extLst>
            </p:cNvPr>
            <p:cNvSpPr txBox="1"/>
            <p:nvPr/>
          </p:nvSpPr>
          <p:spPr>
            <a:xfrm>
              <a:off x="440571" y="358985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0064AC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7</a:t>
              </a:r>
            </a:p>
          </p:txBody>
        </p:sp>
        <p:cxnSp>
          <p:nvCxnSpPr>
            <p:cNvPr id="28" name="Connecteur droit 27">
              <a:extLst>
                <a:ext uri="{FF2B5EF4-FFF2-40B4-BE49-F238E27FC236}">
                  <a16:creationId xmlns:a16="http://schemas.microsoft.com/office/drawing/2014/main" id="{ACADDEED-F115-4C45-B0F2-C6C8DE01460B}"/>
                </a:ext>
              </a:extLst>
            </p:cNvPr>
            <p:cNvCxnSpPr>
              <a:cxnSpLocks/>
            </p:cNvCxnSpPr>
            <p:nvPr/>
          </p:nvCxnSpPr>
          <p:spPr>
            <a:xfrm>
              <a:off x="610768" y="430660"/>
              <a:ext cx="0" cy="78484"/>
            </a:xfrm>
            <a:prstGeom prst="line">
              <a:avLst/>
            </a:prstGeom>
            <a:ln>
              <a:solidFill>
                <a:srgbClr val="0064A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A6281036-4096-4476-AFC5-2C964F6B4C84}"/>
              </a:ext>
            </a:extLst>
          </p:cNvPr>
          <p:cNvGrpSpPr/>
          <p:nvPr/>
        </p:nvGrpSpPr>
        <p:grpSpPr>
          <a:xfrm>
            <a:off x="305526" y="2194206"/>
            <a:ext cx="330776" cy="230832"/>
            <a:chOff x="376301" y="2117281"/>
            <a:chExt cx="330776" cy="230832"/>
          </a:xfrm>
        </p:grpSpPr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2A11A3C6-5D0C-491C-83E6-71898A166D4D}"/>
                </a:ext>
              </a:extLst>
            </p:cNvPr>
            <p:cNvSpPr txBox="1"/>
            <p:nvPr/>
          </p:nvSpPr>
          <p:spPr>
            <a:xfrm>
              <a:off x="376301" y="2117281"/>
              <a:ext cx="33077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F19300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12</a:t>
              </a:r>
            </a:p>
          </p:txBody>
        </p:sp>
        <p:cxnSp>
          <p:nvCxnSpPr>
            <p:cNvPr id="26" name="Connecteur droit 25">
              <a:extLst>
                <a:ext uri="{FF2B5EF4-FFF2-40B4-BE49-F238E27FC236}">
                  <a16:creationId xmlns:a16="http://schemas.microsoft.com/office/drawing/2014/main" id="{5F2F23F9-158B-4F90-B597-57298A20CF1A}"/>
                </a:ext>
              </a:extLst>
            </p:cNvPr>
            <p:cNvCxnSpPr>
              <a:cxnSpLocks/>
            </p:cNvCxnSpPr>
            <p:nvPr/>
          </p:nvCxnSpPr>
          <p:spPr>
            <a:xfrm>
              <a:off x="610965" y="2191602"/>
              <a:ext cx="0" cy="78484"/>
            </a:xfrm>
            <a:prstGeom prst="line">
              <a:avLst/>
            </a:prstGeom>
            <a:ln>
              <a:solidFill>
                <a:srgbClr val="F1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" name="Image 5">
            <a:extLst>
              <a:ext uri="{FF2B5EF4-FFF2-40B4-BE49-F238E27FC236}">
                <a16:creationId xmlns:a16="http://schemas.microsoft.com/office/drawing/2014/main" id="{BDF955FC-83E9-4CB4-81EB-3C52FA7EB7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8" y="433912"/>
            <a:ext cx="244800" cy="2448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2D82CA73-7724-49B5-B7E6-198FB18D9C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50" y="2269359"/>
            <a:ext cx="244653" cy="24465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4CCED407-C486-4C63-8ECB-652D616A86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3" y="1904956"/>
            <a:ext cx="244800" cy="2448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6CCCA1F1-BE84-41CD-A3A3-76CB33502F6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51" y="1535648"/>
            <a:ext cx="244800" cy="24480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235530D3-16D0-4B86-9ABD-1BB36BC6C67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19" y="1168611"/>
            <a:ext cx="243602" cy="243602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14527C35-A0E1-42AF-834F-C05B4800CD0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1" y="803537"/>
            <a:ext cx="243602" cy="243602"/>
          </a:xfrm>
          <a:prstGeom prst="rect">
            <a:avLst/>
          </a:prstGeom>
        </p:spPr>
      </p:pic>
      <p:grpSp>
        <p:nvGrpSpPr>
          <p:cNvPr id="12" name="Groupe 11">
            <a:extLst>
              <a:ext uri="{FF2B5EF4-FFF2-40B4-BE49-F238E27FC236}">
                <a16:creationId xmlns:a16="http://schemas.microsoft.com/office/drawing/2014/main" id="{4FA83073-9D50-4E10-8EA4-42136EAC0433}"/>
              </a:ext>
            </a:extLst>
          </p:cNvPr>
          <p:cNvGrpSpPr/>
          <p:nvPr/>
        </p:nvGrpSpPr>
        <p:grpSpPr>
          <a:xfrm>
            <a:off x="365768" y="729242"/>
            <a:ext cx="286002" cy="230832"/>
            <a:chOff x="436543" y="729936"/>
            <a:chExt cx="286002" cy="230832"/>
          </a:xfrm>
        </p:grpSpPr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A6B6317E-102B-4F73-8B2A-CFFB2CD16593}"/>
                </a:ext>
              </a:extLst>
            </p:cNvPr>
            <p:cNvSpPr txBox="1"/>
            <p:nvPr/>
          </p:nvSpPr>
          <p:spPr>
            <a:xfrm>
              <a:off x="436543" y="729936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172982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8</a:t>
              </a:r>
            </a:p>
          </p:txBody>
        </p:sp>
        <p:cxnSp>
          <p:nvCxnSpPr>
            <p:cNvPr id="24" name="Connecteur droit 23">
              <a:extLst>
                <a:ext uri="{FF2B5EF4-FFF2-40B4-BE49-F238E27FC236}">
                  <a16:creationId xmlns:a16="http://schemas.microsoft.com/office/drawing/2014/main" id="{5F4734BB-EE56-420E-B2CC-BE88F8735BF3}"/>
                </a:ext>
              </a:extLst>
            </p:cNvPr>
            <p:cNvCxnSpPr>
              <a:cxnSpLocks/>
            </p:cNvCxnSpPr>
            <p:nvPr/>
          </p:nvCxnSpPr>
          <p:spPr>
            <a:xfrm>
              <a:off x="610965" y="802924"/>
              <a:ext cx="0" cy="78484"/>
            </a:xfrm>
            <a:prstGeom prst="line">
              <a:avLst/>
            </a:prstGeom>
            <a:ln>
              <a:solidFill>
                <a:srgbClr val="17298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D8D92BF3-6AAE-44B0-94C6-94F955C0DA00}"/>
              </a:ext>
            </a:extLst>
          </p:cNvPr>
          <p:cNvGrpSpPr/>
          <p:nvPr/>
        </p:nvGrpSpPr>
        <p:grpSpPr>
          <a:xfrm>
            <a:off x="306240" y="1464097"/>
            <a:ext cx="330781" cy="230832"/>
            <a:chOff x="377015" y="1426794"/>
            <a:chExt cx="330781" cy="230832"/>
          </a:xfrm>
        </p:grpSpPr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B9FC6501-6664-467A-8904-66F84713ED56}"/>
                </a:ext>
              </a:extLst>
            </p:cNvPr>
            <p:cNvSpPr txBox="1"/>
            <p:nvPr/>
          </p:nvSpPr>
          <p:spPr>
            <a:xfrm>
              <a:off x="377015" y="1426794"/>
              <a:ext cx="33078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E1001A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10</a:t>
              </a:r>
            </a:p>
          </p:txBody>
        </p:sp>
        <p:cxnSp>
          <p:nvCxnSpPr>
            <p:cNvPr id="22" name="Connecteur droit 21">
              <a:extLst>
                <a:ext uri="{FF2B5EF4-FFF2-40B4-BE49-F238E27FC236}">
                  <a16:creationId xmlns:a16="http://schemas.microsoft.com/office/drawing/2014/main" id="{5EB86186-3E9B-429C-BB18-0B95BA827E06}"/>
                </a:ext>
              </a:extLst>
            </p:cNvPr>
            <p:cNvCxnSpPr>
              <a:cxnSpLocks/>
            </p:cNvCxnSpPr>
            <p:nvPr/>
          </p:nvCxnSpPr>
          <p:spPr>
            <a:xfrm>
              <a:off x="611956" y="1498892"/>
              <a:ext cx="0" cy="78484"/>
            </a:xfrm>
            <a:prstGeom prst="line">
              <a:avLst/>
            </a:prstGeom>
            <a:ln>
              <a:solidFill>
                <a:srgbClr val="E1001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C222B3B2-1557-4270-8B00-A9C4B90F6019}"/>
              </a:ext>
            </a:extLst>
          </p:cNvPr>
          <p:cNvGrpSpPr/>
          <p:nvPr/>
        </p:nvGrpSpPr>
        <p:grpSpPr>
          <a:xfrm>
            <a:off x="305921" y="1833455"/>
            <a:ext cx="330777" cy="230832"/>
            <a:chOff x="376696" y="1762708"/>
            <a:chExt cx="330777" cy="230832"/>
          </a:xfrm>
        </p:grpSpPr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4852A9F0-EB9B-43F6-B4EF-39477ABE1F85}"/>
                </a:ext>
              </a:extLst>
            </p:cNvPr>
            <p:cNvSpPr txBox="1"/>
            <p:nvPr/>
          </p:nvSpPr>
          <p:spPr>
            <a:xfrm>
              <a:off x="376696" y="1762708"/>
              <a:ext cx="330777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E65113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11</a:t>
              </a:r>
            </a:p>
          </p:txBody>
        </p:sp>
        <p:cxnSp>
          <p:nvCxnSpPr>
            <p:cNvPr id="20" name="Connecteur droit 19">
              <a:extLst>
                <a:ext uri="{FF2B5EF4-FFF2-40B4-BE49-F238E27FC236}">
                  <a16:creationId xmlns:a16="http://schemas.microsoft.com/office/drawing/2014/main" id="{7BC3F7B1-2DE9-4D21-B03E-B29895167271}"/>
                </a:ext>
              </a:extLst>
            </p:cNvPr>
            <p:cNvCxnSpPr>
              <a:cxnSpLocks/>
            </p:cNvCxnSpPr>
            <p:nvPr/>
          </p:nvCxnSpPr>
          <p:spPr>
            <a:xfrm>
              <a:off x="610462" y="1835226"/>
              <a:ext cx="0" cy="78484"/>
            </a:xfrm>
            <a:prstGeom prst="line">
              <a:avLst/>
            </a:prstGeom>
            <a:ln>
              <a:solidFill>
                <a:srgbClr val="E6511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FACF4DF6-DCFE-4CE8-94B0-7746224B0449}"/>
              </a:ext>
            </a:extLst>
          </p:cNvPr>
          <p:cNvGrpSpPr/>
          <p:nvPr/>
        </p:nvGrpSpPr>
        <p:grpSpPr>
          <a:xfrm>
            <a:off x="365768" y="1096581"/>
            <a:ext cx="286002" cy="230832"/>
            <a:chOff x="436543" y="1079243"/>
            <a:chExt cx="286002" cy="230832"/>
          </a:xfrm>
        </p:grpSpPr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FCC13D4E-72F2-4E26-9F50-FFAD0B8458BA}"/>
                </a:ext>
              </a:extLst>
            </p:cNvPr>
            <p:cNvSpPr txBox="1"/>
            <p:nvPr/>
          </p:nvSpPr>
          <p:spPr>
            <a:xfrm>
              <a:off x="436543" y="1079243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D10072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9</a:t>
              </a:r>
            </a:p>
          </p:txBody>
        </p:sp>
        <p:cxnSp>
          <p:nvCxnSpPr>
            <p:cNvPr id="18" name="Connecteur droit 17">
              <a:extLst>
                <a:ext uri="{FF2B5EF4-FFF2-40B4-BE49-F238E27FC236}">
                  <a16:creationId xmlns:a16="http://schemas.microsoft.com/office/drawing/2014/main" id="{55360F43-9CCC-4454-88F6-1E82DB082BBD}"/>
                </a:ext>
              </a:extLst>
            </p:cNvPr>
            <p:cNvCxnSpPr>
              <a:cxnSpLocks/>
            </p:cNvCxnSpPr>
            <p:nvPr/>
          </p:nvCxnSpPr>
          <p:spPr>
            <a:xfrm>
              <a:off x="610321" y="1151144"/>
              <a:ext cx="0" cy="78484"/>
            </a:xfrm>
            <a:prstGeom prst="line">
              <a:avLst/>
            </a:prstGeom>
            <a:ln>
              <a:solidFill>
                <a:srgbClr val="D1007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" name="Image 28" descr="Une image contenant texte, signe&#10;&#10;Description générée automatiquement">
            <a:extLst>
              <a:ext uri="{FF2B5EF4-FFF2-40B4-BE49-F238E27FC236}">
                <a16:creationId xmlns:a16="http://schemas.microsoft.com/office/drawing/2014/main" id="{6999B79A-3A23-4760-84F8-B0774D4ECCD0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005" y="2551090"/>
            <a:ext cx="356458" cy="356160"/>
          </a:xfrm>
          <a:prstGeom prst="rect">
            <a:avLst/>
          </a:prstGeom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8DDAB3A6-5836-4F4C-990B-F7BF7EE21241}"/>
              </a:ext>
            </a:extLst>
          </p:cNvPr>
          <p:cNvSpPr txBox="1"/>
          <p:nvPr userDrawn="1"/>
        </p:nvSpPr>
        <p:spPr>
          <a:xfrm>
            <a:off x="531286" y="2321949"/>
            <a:ext cx="1343061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fr-FR" sz="600" dirty="0">
                <a:solidFill>
                  <a:srgbClr val="374649"/>
                </a:solidFill>
                <a:latin typeface="DengXian Light" panose="02010600030101010101" pitchFamily="2" charset="-122"/>
                <a:ea typeface="DengXian Light" panose="02010600030101010101" pitchFamily="2" charset="-122"/>
              </a:rPr>
              <a:t>我确保自己和他人都远离危险火线。</a:t>
            </a:r>
            <a:endParaRPr lang="fr-FR" sz="600" dirty="0">
              <a:solidFill>
                <a:srgbClr val="374649"/>
              </a:solidFill>
              <a:latin typeface="DengXian Light" panose="02010600030101010101" pitchFamily="2" charset="-122"/>
              <a:ea typeface="DengXian Light" panose="02010600030101010101" pitchFamily="2" charset="-122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A022C40A-3F65-406B-832C-0DC64DB3F9C3}"/>
              </a:ext>
            </a:extLst>
          </p:cNvPr>
          <p:cNvSpPr txBox="1"/>
          <p:nvPr userDrawn="1"/>
        </p:nvSpPr>
        <p:spPr>
          <a:xfrm>
            <a:off x="539546" y="501573"/>
            <a:ext cx="160157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fr-FR" sz="580" dirty="0">
                <a:solidFill>
                  <a:srgbClr val="374649"/>
                </a:solidFill>
                <a:latin typeface="DengXian Light" panose="02010600030101010101" pitchFamily="2" charset="-122"/>
                <a:ea typeface="DengXian Light" panose="02010600030101010101" pitchFamily="2" charset="-122"/>
              </a:rPr>
              <a:t>在进行任何干预之前，我都会检查隔离情</a:t>
            </a:r>
          </a:p>
          <a:p>
            <a:r>
              <a:rPr lang="zh-CN" altLang="fr-FR" sz="580" dirty="0">
                <a:solidFill>
                  <a:srgbClr val="374649"/>
                </a:solidFill>
                <a:latin typeface="DengXian Light" panose="02010600030101010101" pitchFamily="2" charset="-122"/>
                <a:ea typeface="DengXian Light" panose="02010600030101010101" pitchFamily="2" charset="-122"/>
              </a:rPr>
              <a:t>况以及是否有能量和流体的存在。</a:t>
            </a:r>
            <a:endParaRPr lang="fr-FR" sz="580" dirty="0">
              <a:solidFill>
                <a:srgbClr val="374649"/>
              </a:solidFill>
              <a:latin typeface="DengXian Light" panose="02010600030101010101" pitchFamily="2" charset="-122"/>
              <a:ea typeface="DengXian Light" panose="02010600030101010101" pitchFamily="2" charset="-122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453282F8-C744-45BF-8CAE-1D73B589A0B1}"/>
              </a:ext>
            </a:extLst>
          </p:cNvPr>
          <p:cNvSpPr txBox="1"/>
          <p:nvPr userDrawn="1"/>
        </p:nvSpPr>
        <p:spPr>
          <a:xfrm>
            <a:off x="535768" y="367847"/>
            <a:ext cx="1609379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fr-FR" sz="700" b="1" dirty="0">
                <a:solidFill>
                  <a:srgbClr val="374649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供电系统</a:t>
            </a:r>
            <a:endParaRPr lang="en-GB" sz="700" b="1" dirty="0">
              <a:solidFill>
                <a:srgbClr val="374649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C0D11344-3957-49C8-907A-1335C12698E8}"/>
              </a:ext>
            </a:extLst>
          </p:cNvPr>
          <p:cNvSpPr txBox="1"/>
          <p:nvPr userDrawn="1"/>
        </p:nvSpPr>
        <p:spPr>
          <a:xfrm>
            <a:off x="535768" y="740862"/>
            <a:ext cx="1507813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fr-FR" sz="700" b="1">
                <a:solidFill>
                  <a:srgbClr val="374649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受限空间</a:t>
            </a:r>
            <a:endParaRPr lang="en-GB" sz="700" dirty="0">
              <a:solidFill>
                <a:srgbClr val="374649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E856876C-3B28-4FED-B374-33C693E86BE7}"/>
              </a:ext>
            </a:extLst>
          </p:cNvPr>
          <p:cNvSpPr txBox="1"/>
          <p:nvPr userDrawn="1"/>
        </p:nvSpPr>
        <p:spPr>
          <a:xfrm>
            <a:off x="531444" y="1107207"/>
            <a:ext cx="1507813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fr-FR" sz="700" b="1">
                <a:solidFill>
                  <a:srgbClr val="374649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挖掘作业</a:t>
            </a:r>
            <a:endParaRPr lang="fr-FR" sz="700" b="1" dirty="0">
              <a:solidFill>
                <a:srgbClr val="374649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200BBFA8-D7F1-491F-8327-50B53A12F244}"/>
              </a:ext>
            </a:extLst>
          </p:cNvPr>
          <p:cNvSpPr txBox="1"/>
          <p:nvPr userDrawn="1"/>
        </p:nvSpPr>
        <p:spPr>
          <a:xfrm>
            <a:off x="531147" y="1231867"/>
            <a:ext cx="1299010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fr-FR" sz="600">
                <a:solidFill>
                  <a:srgbClr val="374649"/>
                </a:solidFill>
                <a:latin typeface="DengXian Light" panose="02010600030101010101" pitchFamily="2" charset="-122"/>
                <a:ea typeface="DengXian Light" panose="02010600030101010101" pitchFamily="2" charset="-122"/>
              </a:rPr>
              <a:t>我确保挖掘区域的安全。</a:t>
            </a:r>
            <a:endParaRPr lang="en-GB" sz="600" dirty="0">
              <a:solidFill>
                <a:srgbClr val="374649"/>
              </a:solidFill>
              <a:latin typeface="DengXian Light" panose="02010600030101010101" pitchFamily="2" charset="-122"/>
              <a:ea typeface="DengXian Light" panose="02010600030101010101" pitchFamily="2" charset="-122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249DF7D5-86B1-4496-88D8-E8504CD9037B}"/>
              </a:ext>
            </a:extLst>
          </p:cNvPr>
          <p:cNvSpPr txBox="1"/>
          <p:nvPr userDrawn="1"/>
        </p:nvSpPr>
        <p:spPr>
          <a:xfrm>
            <a:off x="535769" y="1474528"/>
            <a:ext cx="1477518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fr-FR" sz="700" b="1">
                <a:solidFill>
                  <a:srgbClr val="374649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高空作业</a:t>
            </a:r>
            <a:endParaRPr lang="en-GB" sz="700" b="1" dirty="0">
              <a:solidFill>
                <a:srgbClr val="374649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0CF7C8DF-2302-4F3E-8BFA-0527A48EFC17}"/>
              </a:ext>
            </a:extLst>
          </p:cNvPr>
          <p:cNvSpPr txBox="1"/>
          <p:nvPr userDrawn="1"/>
        </p:nvSpPr>
        <p:spPr>
          <a:xfrm>
            <a:off x="543811" y="1594758"/>
            <a:ext cx="133383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fr-FR" sz="600" dirty="0">
                <a:solidFill>
                  <a:srgbClr val="374649"/>
                </a:solidFill>
                <a:latin typeface="DengXian Light" panose="02010600030101010101" pitchFamily="2" charset="-122"/>
                <a:ea typeface="DengXian Light" panose="02010600030101010101" pitchFamily="2" charset="-122"/>
              </a:rPr>
              <a:t>当高空作业高度超过</a:t>
            </a:r>
            <a:r>
              <a:rPr lang="fr-FR" altLang="zh-CN" sz="600" dirty="0">
                <a:solidFill>
                  <a:srgbClr val="374649"/>
                </a:solidFill>
                <a:latin typeface="DengXian Light" panose="02010600030101010101" pitchFamily="2" charset="-122"/>
                <a:ea typeface="DengXian Light" panose="02010600030101010101" pitchFamily="2" charset="-122"/>
              </a:rPr>
              <a:t>1.5</a:t>
            </a:r>
            <a:r>
              <a:rPr lang="zh-CN" altLang="fr-FR" sz="600" dirty="0">
                <a:solidFill>
                  <a:srgbClr val="374649"/>
                </a:solidFill>
                <a:latin typeface="DengXian Light" panose="02010600030101010101" pitchFamily="2" charset="-122"/>
                <a:ea typeface="DengXian Light" panose="02010600030101010101" pitchFamily="2" charset="-122"/>
              </a:rPr>
              <a:t>米（含）时</a:t>
            </a:r>
            <a:r>
              <a:rPr lang="fr-FR" altLang="zh-CN" sz="600" dirty="0">
                <a:solidFill>
                  <a:srgbClr val="374649"/>
                </a:solidFill>
                <a:latin typeface="DengXian Light" panose="02010600030101010101" pitchFamily="2" charset="-122"/>
                <a:ea typeface="DengXian Light" panose="02010600030101010101" pitchFamily="2" charset="-122"/>
              </a:rPr>
              <a:t>, </a:t>
            </a:r>
            <a:r>
              <a:rPr lang="zh-CN" altLang="fr-FR" sz="600" dirty="0">
                <a:solidFill>
                  <a:srgbClr val="374649"/>
                </a:solidFill>
                <a:latin typeface="DengXian Light" panose="02010600030101010101" pitchFamily="2" charset="-122"/>
                <a:ea typeface="DengXian Light" panose="02010600030101010101" pitchFamily="2" charset="-122"/>
              </a:rPr>
              <a:t>我保护 自己免受坠落的危险。</a:t>
            </a:r>
            <a:endParaRPr lang="en-GB" sz="600" dirty="0">
              <a:solidFill>
                <a:srgbClr val="374649"/>
              </a:solidFill>
              <a:latin typeface="DengXian Light" panose="02010600030101010101" pitchFamily="2" charset="-122"/>
              <a:ea typeface="DengXian Light" panose="02010600030101010101" pitchFamily="2" charset="-122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A1F3981A-A640-4DAE-9EE0-DD6B0DEAC2F2}"/>
              </a:ext>
            </a:extLst>
          </p:cNvPr>
          <p:cNvSpPr txBox="1"/>
          <p:nvPr userDrawn="1"/>
        </p:nvSpPr>
        <p:spPr>
          <a:xfrm>
            <a:off x="535768" y="1845092"/>
            <a:ext cx="1507813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fr-FR" sz="700" b="1" dirty="0">
                <a:solidFill>
                  <a:srgbClr val="374649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热工作业</a:t>
            </a:r>
            <a:endParaRPr lang="fr-FR" sz="700" b="1" dirty="0">
              <a:solidFill>
                <a:srgbClr val="374649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838B03D8-70E5-449E-A307-07398E6B58C2}"/>
              </a:ext>
            </a:extLst>
          </p:cNvPr>
          <p:cNvSpPr txBox="1"/>
          <p:nvPr userDrawn="1"/>
        </p:nvSpPr>
        <p:spPr>
          <a:xfrm>
            <a:off x="534584" y="1963583"/>
            <a:ext cx="1343061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fr-FR" sz="600">
                <a:solidFill>
                  <a:srgbClr val="374649"/>
                </a:solidFill>
                <a:latin typeface="DengXian Light" panose="02010600030101010101" pitchFamily="2" charset="-122"/>
                <a:ea typeface="DengXian Light" panose="02010600030101010101" pitchFamily="2" charset="-122"/>
              </a:rPr>
              <a:t>我尽可能的避免热工作业。</a:t>
            </a:r>
            <a:endParaRPr lang="fr-FR" sz="600" dirty="0">
              <a:solidFill>
                <a:srgbClr val="374649"/>
              </a:solidFill>
              <a:latin typeface="DengXian Light" panose="02010600030101010101" pitchFamily="2" charset="-122"/>
              <a:ea typeface="DengXian Light" panose="02010600030101010101" pitchFamily="2" charset="-122"/>
            </a:endParaRP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B6224D7D-33A3-45C4-801F-97B4C2CD14D1}"/>
              </a:ext>
            </a:extLst>
          </p:cNvPr>
          <p:cNvSpPr txBox="1"/>
          <p:nvPr userDrawn="1"/>
        </p:nvSpPr>
        <p:spPr>
          <a:xfrm>
            <a:off x="535768" y="2207378"/>
            <a:ext cx="1507813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fr-FR" sz="700" b="1" dirty="0">
                <a:solidFill>
                  <a:srgbClr val="374649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危险线</a:t>
            </a:r>
            <a:endParaRPr lang="en-GB" sz="700" b="1" dirty="0">
              <a:solidFill>
                <a:srgbClr val="374649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63F35FD1-56AF-48CC-BC9A-F719345EBB24}"/>
              </a:ext>
            </a:extLst>
          </p:cNvPr>
          <p:cNvSpPr txBox="1"/>
          <p:nvPr userDrawn="1"/>
        </p:nvSpPr>
        <p:spPr>
          <a:xfrm>
            <a:off x="3890" y="17"/>
            <a:ext cx="175729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l" rtl="0"/>
            <a:r>
              <a:rPr lang="fr-FR" sz="1400" i="0" u="none" strike="noStrike" baseline="30000" dirty="0">
                <a:solidFill>
                  <a:schemeClr val="bg1"/>
                </a:solidFill>
                <a:latin typeface="Gotham Rounded Bold" panose="02000000000000000000" pitchFamily="50" charset="0"/>
              </a:rPr>
              <a:t>Les 12 Règles d’or</a:t>
            </a:r>
            <a:endParaRPr lang="fr-FR" sz="800" dirty="0">
              <a:solidFill>
                <a:schemeClr val="bg1"/>
              </a:solidFill>
              <a:latin typeface="Gotham Rounded"/>
              <a:ea typeface="Roboto" panose="02000000000000000000" pitchFamily="2" charset="0"/>
            </a:endParaRP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457CC651-1287-41BE-A6B6-009499188D41}"/>
              </a:ext>
            </a:extLst>
          </p:cNvPr>
          <p:cNvSpPr txBox="1"/>
          <p:nvPr userDrawn="1"/>
        </p:nvSpPr>
        <p:spPr>
          <a:xfrm>
            <a:off x="3890" y="133344"/>
            <a:ext cx="1380322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700" dirty="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Sécurité au poste de travail</a:t>
            </a:r>
            <a:endParaRPr lang="fr-FR" sz="1600" dirty="0">
              <a:latin typeface="Gotham Rounded"/>
            </a:endParaRP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66C25222-5BC0-4447-B724-4FC656248CE2}"/>
              </a:ext>
            </a:extLst>
          </p:cNvPr>
          <p:cNvSpPr txBox="1"/>
          <p:nvPr userDrawn="1"/>
        </p:nvSpPr>
        <p:spPr>
          <a:xfrm>
            <a:off x="535175" y="872809"/>
            <a:ext cx="1436756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fr-FR" sz="600">
                <a:solidFill>
                  <a:srgbClr val="374649"/>
                </a:solidFill>
                <a:latin typeface="DengXian Light" panose="02010600030101010101" pitchFamily="2" charset="-122"/>
                <a:ea typeface="DengXian Light" panose="02010600030101010101" pitchFamily="2" charset="-122"/>
              </a:rPr>
              <a:t>我在进入受限空间前获得了授权。</a:t>
            </a:r>
            <a:endParaRPr lang="en-GB" sz="600" dirty="0">
              <a:solidFill>
                <a:srgbClr val="374649"/>
              </a:solidFill>
              <a:latin typeface="DengXian Light" panose="02010600030101010101" pitchFamily="2" charset="-122"/>
              <a:ea typeface="DengXian Light" panose="02010600030101010101" pitchFamily="2" charset="-122"/>
            </a:endParaRPr>
          </a:p>
        </p:txBody>
      </p:sp>
      <p:sp>
        <p:nvSpPr>
          <p:cNvPr id="44" name="Rectangle : avec coins arrondis en haut 43">
            <a:extLst>
              <a:ext uri="{FF2B5EF4-FFF2-40B4-BE49-F238E27FC236}">
                <a16:creationId xmlns:a16="http://schemas.microsoft.com/office/drawing/2014/main" id="{CCB681B1-DFE9-43A6-98A7-9B212F89EAFE}"/>
              </a:ext>
            </a:extLst>
          </p:cNvPr>
          <p:cNvSpPr/>
          <p:nvPr userDrawn="1"/>
        </p:nvSpPr>
        <p:spPr>
          <a:xfrm>
            <a:off x="3890" y="-969"/>
            <a:ext cx="1937886" cy="332678"/>
          </a:xfrm>
          <a:prstGeom prst="round2SameRect">
            <a:avLst>
              <a:gd name="adj1" fmla="val 38457"/>
              <a:gd name="adj2" fmla="val 0"/>
            </a:avLst>
          </a:prstGeom>
          <a:solidFill>
            <a:srgbClr val="FFC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C3CEC50B-D8E5-485D-A22B-3634959BD2D1}"/>
              </a:ext>
            </a:extLst>
          </p:cNvPr>
          <p:cNvSpPr txBox="1"/>
          <p:nvPr userDrawn="1"/>
        </p:nvSpPr>
        <p:spPr>
          <a:xfrm>
            <a:off x="0" y="33021"/>
            <a:ext cx="1757299" cy="2359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l" rtl="0"/>
            <a:r>
              <a:rPr lang="zh-CN" altLang="fr-FR" sz="1400" b="1" i="0" u="none" strike="noStrike" baseline="30000" dirty="0">
                <a:solidFill>
                  <a:schemeClr val="bg1"/>
                </a:solidFill>
                <a:latin typeface="Roboto" panose="02000000000000000000" pitchFamily="2" charset="0"/>
                <a:cs typeface="Arial" panose="020B0604020202020204" pitchFamily="34" charset="0"/>
              </a:rPr>
              <a:t>我们的十二条“黄金准则”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6ED8488D-792A-4314-B5E3-2FE1A76FFBF1}"/>
              </a:ext>
            </a:extLst>
          </p:cNvPr>
          <p:cNvSpPr txBox="1"/>
          <p:nvPr userDrawn="1"/>
        </p:nvSpPr>
        <p:spPr>
          <a:xfrm>
            <a:off x="0" y="178397"/>
            <a:ext cx="147751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fr-FR" sz="1200" b="0" i="0" u="none" strike="noStrike" kern="1200" baseline="30000" dirty="0">
                <a:solidFill>
                  <a:schemeClr val="bg1"/>
                </a:solidFill>
                <a:latin typeface="Roboto" panose="02000000000000000000" pitchFamily="2" charset="0"/>
                <a:ea typeface="+mn-ea"/>
                <a:cs typeface="Arial" panose="020B0604020202020204" pitchFamily="34" charset="0"/>
              </a:rPr>
              <a:t>致力于共同的安全</a:t>
            </a:r>
            <a:endParaRPr lang="en-GB" sz="1200" b="0" i="0" u="none" strike="noStrike" kern="1200" baseline="30000" dirty="0">
              <a:solidFill>
                <a:schemeClr val="bg1"/>
              </a:solidFill>
              <a:latin typeface="Roboto" panose="02000000000000000000" pitchFamily="2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866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3698" y="163884"/>
            <a:ext cx="1677293" cy="594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698" y="819418"/>
            <a:ext cx="1677293" cy="1953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3697" y="2853002"/>
            <a:ext cx="437555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1FD03-8363-4478-A45A-E4A99CF99E5A}" type="datetimeFigureOut">
              <a:rPr lang="fr-FR" smtClean="0"/>
              <a:t>06/07/2022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4178" y="2853002"/>
            <a:ext cx="656332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3436" y="2853002"/>
            <a:ext cx="437555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4D14E-0905-4E1A-A21E-1A3CA866C2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1854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4" r:id="rId2"/>
  </p:sldLayoutIdLst>
  <p:txStyles>
    <p:titleStyle>
      <a:lvl1pPr algn="l" defTabSz="194493" rtl="0" eaLnBrk="1" latinLnBrk="0" hangingPunct="1">
        <a:lnSpc>
          <a:spcPct val="90000"/>
        </a:lnSpc>
        <a:spcBef>
          <a:spcPct val="0"/>
        </a:spcBef>
        <a:buNone/>
        <a:defRPr sz="9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623" indent="-48623" algn="l" defTabSz="194493" rtl="0" eaLnBrk="1" latinLnBrk="0" hangingPunct="1">
        <a:lnSpc>
          <a:spcPct val="90000"/>
        </a:lnSpc>
        <a:spcBef>
          <a:spcPts val="213"/>
        </a:spcBef>
        <a:buFont typeface="Arial" panose="020B0604020202020204" pitchFamily="34" charset="0"/>
        <a:buChar char="•"/>
        <a:defRPr sz="596" kern="1200">
          <a:solidFill>
            <a:schemeClr val="tx1"/>
          </a:solidFill>
          <a:latin typeface="+mn-lt"/>
          <a:ea typeface="+mn-ea"/>
          <a:cs typeface="+mn-cs"/>
        </a:defRPr>
      </a:lvl1pPr>
      <a:lvl2pPr marL="145870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510" kern="1200">
          <a:solidFill>
            <a:schemeClr val="tx1"/>
          </a:solidFill>
          <a:latin typeface="+mn-lt"/>
          <a:ea typeface="+mn-ea"/>
          <a:cs typeface="+mn-cs"/>
        </a:defRPr>
      </a:lvl2pPr>
      <a:lvl3pPr marL="243116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425" kern="1200">
          <a:solidFill>
            <a:schemeClr val="tx1"/>
          </a:solidFill>
          <a:latin typeface="+mn-lt"/>
          <a:ea typeface="+mn-ea"/>
          <a:cs typeface="+mn-cs"/>
        </a:defRPr>
      </a:lvl3pPr>
      <a:lvl4pPr marL="340363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4pPr>
      <a:lvl5pPr marL="437609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5pPr>
      <a:lvl6pPr marL="534855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6pPr>
      <a:lvl7pPr marL="632102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7pPr>
      <a:lvl8pPr marL="729348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8pPr>
      <a:lvl9pPr marL="826595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1pPr>
      <a:lvl2pPr marL="97246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2pPr>
      <a:lvl3pPr marL="194493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3pPr>
      <a:lvl4pPr marL="291739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4pPr>
      <a:lvl5pPr marL="388986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5pPr>
      <a:lvl6pPr marL="486232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6pPr>
      <a:lvl7pPr marL="583479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7pPr>
      <a:lvl8pPr marL="680725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8pPr>
      <a:lvl9pPr marL="777972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6178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90871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olor Palett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4196"/>
      </a:accent1>
      <a:accent2>
        <a:srgbClr val="FF0000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7df1beb-9555-4a34-a0bb-bc4222cc815e">
      <Terms xmlns="http://schemas.microsoft.com/office/infopath/2007/PartnerControls"/>
    </lcf76f155ced4ddcb4097134ff3c332f>
    <TaxCatchAll xmlns="b93f7d12-03ed-48c2-84fb-322e6708359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4" ma:contentTypeDescription="Crée un document." ma:contentTypeScope="" ma:versionID="831879fef9b82efb0457bce614f75274">
  <xsd:schema xmlns:xsd="http://www.w3.org/2001/XMLSchema" xmlns:xs="http://www.w3.org/2001/XMLSchema" xmlns:p="http://schemas.microsoft.com/office/2006/metadata/properties" xmlns:ns2="c7df1beb-9555-4a34-a0bb-bc4222cc815e" xmlns:ns3="b93f7d12-03ed-48c2-84fb-322e67083590" targetNamespace="http://schemas.microsoft.com/office/2006/metadata/properties" ma:root="true" ma:fieldsID="e34c89cd144872b2465e00d5afddf587" ns2:_="" ns3:_="">
    <xsd:import namespace="c7df1beb-9555-4a34-a0bb-bc4222cc815e"/>
    <xsd:import namespace="b93f7d12-03ed-48c2-84fb-322e670835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7d7a317d-19e9-4a41-b675-f2bd41b4ca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f7d12-03ed-48c2-84fb-322e67083590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690069a7-9aa9-4af8-b785-53069a55ecb7}" ma:internalName="TaxCatchAll" ma:showField="CatchAllData" ma:web="b93f7d12-03ed-48c2-84fb-322e670835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6DBF2A-8C99-4A8A-91F8-CC860C9F47F1}">
  <ds:schemaRefs>
    <ds:schemaRef ds:uri="http://schemas.microsoft.com/office/2006/metadata/properties"/>
    <ds:schemaRef ds:uri="http://www.w3.org/XML/1998/namespace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c7df1beb-9555-4a34-a0bb-bc4222cc815e"/>
    <ds:schemaRef ds:uri="http://purl.org/dc/dcmitype/"/>
    <ds:schemaRef ds:uri="b93f7d12-03ed-48c2-84fb-322e67083590"/>
  </ds:schemaRefs>
</ds:datastoreItem>
</file>

<file path=customXml/itemProps2.xml><?xml version="1.0" encoding="utf-8"?>
<ds:datastoreItem xmlns:ds="http://schemas.openxmlformats.org/officeDocument/2006/customXml" ds:itemID="{EFB8983D-5E5F-43EE-9221-D53BCD720D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f1beb-9555-4a34-a0bb-bc4222cc815e"/>
    <ds:schemaRef ds:uri="b93f7d12-03ed-48c2-84fb-322e670835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9EFC564-D14B-4CDE-A061-532A573B69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1321</TotalTime>
  <Words>0</Words>
  <Application>Microsoft Office PowerPoint</Application>
  <PresentationFormat>Personnalisé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1" baseType="lpstr">
      <vt:lpstr>DengXian</vt:lpstr>
      <vt:lpstr>DengXian Light</vt:lpstr>
      <vt:lpstr>Arial</vt:lpstr>
      <vt:lpstr>Calibri</vt:lpstr>
      <vt:lpstr>Calibri Light</vt:lpstr>
      <vt:lpstr>Gotham Rounded</vt:lpstr>
      <vt:lpstr>Gotham Rounded Bold</vt:lpstr>
      <vt:lpstr>Roboto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Jean-Guillaume BIZERAY</dc:creator>
  <cp:lastModifiedBy>Valentine MARTIN</cp:lastModifiedBy>
  <cp:revision>56</cp:revision>
  <cp:lastPrinted>2021-05-25T14:19:38Z</cp:lastPrinted>
  <dcterms:created xsi:type="dcterms:W3CDTF">2021-04-29T15:25:18Z</dcterms:created>
  <dcterms:modified xsi:type="dcterms:W3CDTF">2022-07-06T13:37:46Z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0x010100700117C2CCE7924285B64660865AB5EB</vt:lpwstr>
  </property>
  <property fmtid="{D5CDD505-2E9C-101B-9397-08002B2CF9AE}" pid="3" name="MSIP_Label_a4593b6e-8994-43c5-a486-e951b5f02cec_Enabled">
    <vt:lpwstr>true</vt:lpwstr>
  </property>
  <property fmtid="{D5CDD505-2E9C-101B-9397-08002B2CF9AE}" pid="4" name="MSIP_Label_a4593b6e-8994-43c5-a486-e951b5f02cec_SetDate">
    <vt:lpwstr>2021-06-10T07:55:59Z</vt:lpwstr>
  </property>
  <property fmtid="{D5CDD505-2E9C-101B-9397-08002B2CF9AE}" pid="5" name="MSIP_Label_a4593b6e-8994-43c5-a486-e951b5f02cec_Method">
    <vt:lpwstr>Privileged</vt:lpwstr>
  </property>
  <property fmtid="{D5CDD505-2E9C-101B-9397-08002B2CF9AE}" pid="6" name="MSIP_Label_a4593b6e-8994-43c5-a486-e951b5f02cec_Name">
    <vt:lpwstr>a4593b6e-8994-43c5-a486-e951b5f02cec</vt:lpwstr>
  </property>
  <property fmtid="{D5CDD505-2E9C-101B-9397-08002B2CF9AE}" pid="7" name="MSIP_Label_a4593b6e-8994-43c5-a486-e951b5f02cec_SiteId">
    <vt:lpwstr>329e91b0-e21f-48fb-a071-456717ecc28e</vt:lpwstr>
  </property>
  <property fmtid="{D5CDD505-2E9C-101B-9397-08002B2CF9AE}" pid="8" name="MSIP_Label_a4593b6e-8994-43c5-a486-e951b5f02cec_ActionId">
    <vt:lpwstr>a116aba2-b888-45ba-98f6-2b280bbfefea</vt:lpwstr>
  </property>
  <property fmtid="{D5CDD505-2E9C-101B-9397-08002B2CF9AE}" pid="9" name="MSIP_Label_a4593b6e-8994-43c5-a486-e951b5f02cec_ContentBits">
    <vt:lpwstr>0</vt:lpwstr>
  </property>
  <property fmtid="{D5CDD505-2E9C-101B-9397-08002B2CF9AE}" pid="10" name="MediaServiceImageTags">
    <vt:lpwstr/>
  </property>
</Properties>
</file>