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63" d="100"/>
          <a:sy n="63" d="100"/>
        </p:scale>
        <p:origin x="1836" y="96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70DAFCD1-E04F-32E6-80A7-A0ECB2F8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0"/>
            <a:ext cx="10079198" cy="10691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B98BE-9122-8987-22B6-7EA8B27513D1}"/>
              </a:ext>
            </a:extLst>
          </p:cNvPr>
          <p:cNvSpPr/>
          <p:nvPr/>
        </p:nvSpPr>
        <p:spPr>
          <a:xfrm>
            <a:off x="-17999" y="0"/>
            <a:ext cx="1007919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6A1038B-A5DC-E73C-33BF-E33C5115E2B4}"/>
              </a:ext>
            </a:extLst>
          </p:cNvPr>
          <p:cNvSpPr/>
          <p:nvPr/>
        </p:nvSpPr>
        <p:spPr>
          <a:xfrm>
            <a:off x="-17999" y="9297372"/>
            <a:ext cx="1007919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423A6AB4-E6EF-D4F3-B61C-C10CE6BB7D7B}"/>
              </a:ext>
            </a:extLst>
          </p:cNvPr>
          <p:cNvSpPr/>
          <p:nvPr/>
        </p:nvSpPr>
        <p:spPr>
          <a:xfrm>
            <a:off x="-18000" y="9293181"/>
            <a:ext cx="3771602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dirty="0"/>
              <a:t> 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48B32CE-70CA-0808-F629-3728C66B84BF}"/>
              </a:ext>
            </a:extLst>
          </p:cNvPr>
          <p:cNvSpPr/>
          <p:nvPr/>
        </p:nvSpPr>
        <p:spPr>
          <a:xfrm>
            <a:off x="3346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98D060D1-5DB0-135C-4DD8-7B9674644CB7}"/>
              </a:ext>
            </a:extLst>
          </p:cNvPr>
          <p:cNvSpPr/>
          <p:nvPr/>
        </p:nvSpPr>
        <p:spPr>
          <a:xfrm>
            <a:off x="6695434" y="9293181"/>
            <a:ext cx="3365764" cy="45719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042B8C2-2850-C6DA-A09E-C41FA43E2D56}"/>
              </a:ext>
            </a:extLst>
          </p:cNvPr>
          <p:cNvSpPr/>
          <p:nvPr/>
        </p:nvSpPr>
        <p:spPr>
          <a:xfrm>
            <a:off x="668940" y="9297372"/>
            <a:ext cx="2399883" cy="1394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algun Gothic" panose="020B0503020000020004" pitchFamily="34" charset="-127"/>
              </a:rPr>
              <a:t>我察</a:t>
            </a: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  <a:t>觉到危险</a:t>
            </a:r>
            <a:endParaRPr lang="fr-FR" sz="2200" dirty="0">
              <a:effectLst/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8F1F851-117F-67FD-8E37-853DA653FBD2}"/>
              </a:ext>
            </a:extLst>
          </p:cNvPr>
          <p:cNvSpPr/>
          <p:nvPr/>
        </p:nvSpPr>
        <p:spPr>
          <a:xfrm>
            <a:off x="4363908" y="9297372"/>
            <a:ext cx="2597560" cy="13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algun Gothic" panose="020B0503020000020004" pitchFamily="34" charset="-127"/>
              </a:rPr>
              <a:t>我</a:t>
            </a: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  <a:t>评估风险，</a:t>
            </a:r>
            <a:br>
              <a:rPr lang="fr-FR" alt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</a:b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  <a:t>界定防患措施</a:t>
            </a:r>
            <a:endParaRPr lang="fr-FR" sz="2200" dirty="0">
              <a:solidFill>
                <a:schemeClr val="bg1"/>
              </a:soli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E6CBA27-1162-F739-3B17-126C85E764F9}"/>
              </a:ext>
            </a:extLst>
          </p:cNvPr>
          <p:cNvSpPr/>
          <p:nvPr/>
        </p:nvSpPr>
        <p:spPr>
          <a:xfrm>
            <a:off x="7767709" y="9288895"/>
            <a:ext cx="1522440" cy="1392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algun Gothic" panose="020B0503020000020004" pitchFamily="34" charset="-127"/>
              </a:rPr>
              <a:t>我确定防患措施有效</a:t>
            </a:r>
            <a:endParaRPr lang="fr-FR" sz="2200" dirty="0">
              <a:effectLst/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2571749"/>
            <a:ext cx="3673041" cy="1184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fr-FR" sz="2200" dirty="0">
                <a:solidFill>
                  <a:srgbClr val="374649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控制我们工业活动的技术风险意味着保护人员、环境和我们的资产。</a:t>
            </a:r>
            <a:endParaRPr lang="fr-FR" sz="2200" dirty="0">
              <a:solidFill>
                <a:srgbClr val="374649"/>
              </a:soli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ja-JP" altLang="fr-FR" sz="5400" b="1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世界安全日</a:t>
            </a:r>
            <a:endParaRPr lang="fr-FR" sz="5400" b="1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1833390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altLang="ja-JP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2023</a:t>
            </a:r>
            <a:r>
              <a:rPr lang="ja-JP" altLang="fr-FR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年</a:t>
            </a:r>
            <a:r>
              <a:rPr lang="fr-FR" altLang="ja-JP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4</a:t>
            </a:r>
            <a:r>
              <a:rPr lang="ja-JP" altLang="fr-FR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月</a:t>
            </a:r>
            <a:r>
              <a:rPr lang="fr-FR" altLang="ja-JP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28</a:t>
            </a:r>
            <a:r>
              <a:rPr lang="ja-JP" altLang="fr-FR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日</a:t>
            </a:r>
            <a:endParaRPr lang="fr-FR" sz="2800" b="1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3956516"/>
            <a:ext cx="3685387" cy="9986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fr-FR" sz="2800" b="1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让我们一起严谨对待，保持警觉！</a:t>
            </a:r>
            <a:endParaRPr lang="fr-FR" sz="2800" b="1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85A083-A9BB-37FB-52A9-6B2966105A14}"/>
              </a:ext>
            </a:extLst>
          </p:cNvPr>
          <p:cNvSpPr txBox="1"/>
          <p:nvPr/>
        </p:nvSpPr>
        <p:spPr>
          <a:xfrm>
            <a:off x="686941" y="893671"/>
            <a:ext cx="93762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ja-JP" altLang="fr-FR" sz="6000" b="0" i="0" u="none" strike="noStrike" baseline="30000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技术风险：</a:t>
            </a:r>
            <a:r>
              <a:rPr lang="ja-JP" altLang="fr-FR" sz="5400" b="0" i="0" u="none" strike="noStrike" baseline="30000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 </a:t>
            </a:r>
          </a:p>
          <a:p>
            <a:pPr marR="0" algn="l" rtl="0"/>
            <a:r>
              <a:rPr lang="zh-CN" altLang="fr-FR" sz="5400" b="1" i="0" u="none" strike="noStrike" baseline="30000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每一个人都参与其中，每一个人都责无旁贷！</a:t>
            </a:r>
            <a:endParaRPr lang="fr-FR" sz="5400" spc="-150" dirty="0">
              <a:solidFill>
                <a:schemeClr val="bg1"/>
              </a:solidFill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</TotalTime>
  <Words>110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Noto Sans SC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25</cp:revision>
  <dcterms:created xsi:type="dcterms:W3CDTF">2022-03-15T11:40:48Z</dcterms:created>
  <dcterms:modified xsi:type="dcterms:W3CDTF">2023-03-22T20:23:01Z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