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>
        <p:scale>
          <a:sx n="200" d="100"/>
          <a:sy n="200" d="100"/>
        </p:scale>
        <p:origin x="-9582" y="-1272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70DAFCD1-E04F-32E6-80A7-A0ECB2F8F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0" y="0"/>
            <a:ext cx="10079198" cy="106918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8B98BE-9122-8987-22B6-7EA8B27513D1}"/>
              </a:ext>
            </a:extLst>
          </p:cNvPr>
          <p:cNvSpPr/>
          <p:nvPr/>
        </p:nvSpPr>
        <p:spPr>
          <a:xfrm>
            <a:off x="-17999" y="0"/>
            <a:ext cx="1007919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685E33B-A9A9-A9EF-D2BC-3AEC91112D1C}"/>
              </a:ext>
            </a:extLst>
          </p:cNvPr>
          <p:cNvGrpSpPr/>
          <p:nvPr/>
        </p:nvGrpSpPr>
        <p:grpSpPr>
          <a:xfrm flipH="1">
            <a:off x="-33240" y="9293181"/>
            <a:ext cx="10094439" cy="1437227"/>
            <a:chOff x="-18000" y="9293181"/>
            <a:chExt cx="10109678" cy="1437227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B6A1038B-A5DC-E73C-33BF-E33C5115E2B4}"/>
                </a:ext>
              </a:extLst>
            </p:cNvPr>
            <p:cNvSpPr/>
            <p:nvPr/>
          </p:nvSpPr>
          <p:spPr>
            <a:xfrm>
              <a:off x="-17999" y="9297372"/>
              <a:ext cx="10094438" cy="1428750"/>
            </a:xfrm>
            <a:custGeom>
              <a:avLst/>
              <a:gdLst>
                <a:gd name="connsiteX0" fmla="*/ 0 w 10055082"/>
                <a:gd name="connsiteY0" fmla="*/ 0 h 1428750"/>
                <a:gd name="connsiteX1" fmla="*/ 10055082 w 10055082"/>
                <a:gd name="connsiteY1" fmla="*/ 0 h 1428750"/>
                <a:gd name="connsiteX2" fmla="*/ 10055082 w 10055082"/>
                <a:gd name="connsiteY2" fmla="*/ 1428750 h 1428750"/>
                <a:gd name="connsiteX3" fmla="*/ 0 w 10055082"/>
                <a:gd name="connsiteY3" fmla="*/ 1428750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5082" h="1428750">
                  <a:moveTo>
                    <a:pt x="0" y="0"/>
                  </a:moveTo>
                  <a:lnTo>
                    <a:pt x="10055082" y="0"/>
                  </a:lnTo>
                  <a:lnTo>
                    <a:pt x="10055082" y="1428750"/>
                  </a:lnTo>
                  <a:lnTo>
                    <a:pt x="0" y="1428750"/>
                  </a:lnTo>
                  <a:close/>
                </a:path>
              </a:pathLst>
            </a:custGeom>
            <a:solidFill>
              <a:schemeClr val="tx1">
                <a:alpha val="48000"/>
              </a:schemeClr>
            </a:solidFill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23A6AB4-E6EF-D4F3-B61C-C10CE6BB7D7B}"/>
                </a:ext>
              </a:extLst>
            </p:cNvPr>
            <p:cNvSpPr/>
            <p:nvPr/>
          </p:nvSpPr>
          <p:spPr>
            <a:xfrm>
              <a:off x="-18000" y="9293181"/>
              <a:ext cx="3755354" cy="1437227"/>
            </a:xfrm>
            <a:custGeom>
              <a:avLst/>
              <a:gdLst>
                <a:gd name="connsiteX0" fmla="*/ 3359942 w 3755354"/>
                <a:gd name="connsiteY0" fmla="*/ 1437227 h 1437227"/>
                <a:gd name="connsiteX1" fmla="*/ 3755355 w 3755354"/>
                <a:gd name="connsiteY1" fmla="*/ 718566 h 1437227"/>
                <a:gd name="connsiteX2" fmla="*/ 3359942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2" y="1437227"/>
                  </a:moveTo>
                  <a:lnTo>
                    <a:pt x="3755355" y="718566"/>
                  </a:lnTo>
                  <a:lnTo>
                    <a:pt x="3359942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r>
                <a:rPr lang="fr-FR" dirty="0"/>
                <a:t> </a:t>
              </a: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648B32CE-70CA-0808-F629-3728C66B84BF}"/>
                </a:ext>
              </a:extLst>
            </p:cNvPr>
            <p:cNvSpPr/>
            <p:nvPr/>
          </p:nvSpPr>
          <p:spPr>
            <a:xfrm>
              <a:off x="3346841" y="9293181"/>
              <a:ext cx="3773418" cy="1437227"/>
            </a:xfrm>
            <a:custGeom>
              <a:avLst/>
              <a:gdLst>
                <a:gd name="connsiteX0" fmla="*/ 3359941 w 3755354"/>
                <a:gd name="connsiteY0" fmla="*/ 1437227 h 1437227"/>
                <a:gd name="connsiteX1" fmla="*/ 3755354 w 3755354"/>
                <a:gd name="connsiteY1" fmla="*/ 718566 h 1437227"/>
                <a:gd name="connsiteX2" fmla="*/ 3359941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1" y="1437227"/>
                  </a:moveTo>
                  <a:lnTo>
                    <a:pt x="3755354" y="718566"/>
                  </a:lnTo>
                  <a:lnTo>
                    <a:pt x="3359941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8D060D1-5DB0-135C-4DD8-7B9674644CB7}"/>
                </a:ext>
              </a:extLst>
            </p:cNvPr>
            <p:cNvSpPr/>
            <p:nvPr/>
          </p:nvSpPr>
          <p:spPr>
            <a:xfrm>
              <a:off x="6695434" y="9293181"/>
              <a:ext cx="3396244" cy="45719"/>
            </a:xfrm>
            <a:custGeom>
              <a:avLst/>
              <a:gdLst>
                <a:gd name="connsiteX0" fmla="*/ 3359941 w 3359941"/>
                <a:gd name="connsiteY0" fmla="*/ 0 h 9525"/>
                <a:gd name="connsiteX1" fmla="*/ 0 w 3359941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59941" h="9525">
                  <a:moveTo>
                    <a:pt x="3359941" y="0"/>
                  </a:moveTo>
                  <a:lnTo>
                    <a:pt x="0" y="0"/>
                  </a:lnTo>
                </a:path>
              </a:pathLst>
            </a:custGeom>
            <a:ln w="9854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064602B-B53D-D5E8-3CAB-0F247E882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08" y="413794"/>
            <a:ext cx="9604011" cy="190169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45D3D37-CCAE-69EE-71A5-02D4153D619B}"/>
              </a:ext>
            </a:extLst>
          </p:cNvPr>
          <p:cNvSpPr/>
          <p:nvPr/>
        </p:nvSpPr>
        <p:spPr>
          <a:xfrm>
            <a:off x="11338560" y="581260"/>
            <a:ext cx="3126106" cy="1371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80000"/>
              </a:lnSpc>
              <a:spcAft>
                <a:spcPts val="600"/>
              </a:spcAft>
            </a:pPr>
            <a:r>
              <a:rPr lang="ar-AE" sz="5400" b="1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Noto Kufi Arabic" pitchFamily="2"/>
              </a:rPr>
              <a:t>اليوم العالمي للسلامة</a:t>
            </a:r>
            <a:endParaRPr lang="fr-FR" sz="5400" b="1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Noto Kufi Arabic" pitchFamily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642E44-D057-6F1F-C7DA-F1AF9214ED38}"/>
              </a:ext>
            </a:extLst>
          </p:cNvPr>
          <p:cNvSpPr/>
          <p:nvPr/>
        </p:nvSpPr>
        <p:spPr>
          <a:xfrm>
            <a:off x="10800940" y="2003160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lang="ar-AE" sz="28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Noto Kufi Arabic" pitchFamily="2"/>
              </a:rPr>
              <a:t>28 أبريل 2023</a:t>
            </a:r>
            <a:endParaRPr lang="fr-FR" sz="2800" b="1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Noto Kufi Arabic" pitchFamily="2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FFF6661-0E29-3AD8-4025-AA270B0D3676}"/>
              </a:ext>
            </a:extLst>
          </p:cNvPr>
          <p:cNvSpPr txBox="1"/>
          <p:nvPr/>
        </p:nvSpPr>
        <p:spPr>
          <a:xfrm>
            <a:off x="9239604" y="4037990"/>
            <a:ext cx="5377462" cy="313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 rtl="1"/>
            <a:r>
              <a:rPr lang="fr-FR" sz="2400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effectLst/>
                <a:latin typeface="Calibri" panose="020F0502020204030204" pitchFamily="34" charset="0"/>
                <a:ea typeface="Calibri" panose="020F0502020204030204" pitchFamily="34" charset="0"/>
                <a:cs typeface="Noto Kufi Arabic" pitchFamily="2"/>
              </a:rPr>
              <a:t> </a:t>
            </a:r>
            <a:r>
              <a:rPr lang="ar-SA" sz="2400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effectLst/>
                <a:latin typeface="Calibri" panose="020F0502020204030204" pitchFamily="34" charset="0"/>
                <a:ea typeface="Calibri" panose="020F0502020204030204" pitchFamily="34" charset="0"/>
                <a:cs typeface="Noto Kufi Arabic" pitchFamily="2"/>
              </a:rPr>
              <a:t>معًـا دعونا نكون صارمين ونبقى يقظين</a:t>
            </a:r>
            <a:endParaRPr lang="fr-FR" sz="2400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effectLst/>
              <a:latin typeface="Calibri" panose="020F0502020204030204" pitchFamily="34" charset="0"/>
              <a:ea typeface="Calibri" panose="020F0502020204030204" pitchFamily="34" charset="0"/>
              <a:cs typeface="Noto Kufi Arabic" pitchFamily="2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7C7AC42-C61C-740A-EE1D-7304A9E83875}"/>
              </a:ext>
            </a:extLst>
          </p:cNvPr>
          <p:cNvSpPr txBox="1"/>
          <p:nvPr/>
        </p:nvSpPr>
        <p:spPr>
          <a:xfrm>
            <a:off x="472428" y="1291953"/>
            <a:ext cx="922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D59ED4-DF5F-B0C0-E71F-2F0867A2EC7E}"/>
              </a:ext>
            </a:extLst>
          </p:cNvPr>
          <p:cNvSpPr txBox="1"/>
          <p:nvPr/>
        </p:nvSpPr>
        <p:spPr>
          <a:xfrm>
            <a:off x="5496166" y="581260"/>
            <a:ext cx="922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: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B5341B7-C6D8-6DBA-2BF4-5E65E9982B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76" y="9335671"/>
            <a:ext cx="8907028" cy="14143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B4AFD8A-5043-DD58-C2A5-04E7D225B1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9884" y="2617221"/>
            <a:ext cx="4115157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590</TotalTime>
  <Words>16</Words>
  <Application>Microsoft Office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Noto Sans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32</cp:revision>
  <dcterms:created xsi:type="dcterms:W3CDTF">2022-03-15T11:40:48Z</dcterms:created>
  <dcterms:modified xsi:type="dcterms:W3CDTF">2023-03-30T11:07:29Z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