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2" r:id="rId5"/>
  </p:sldIdLst>
  <p:sldSz cx="15119350" cy="1069181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47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AFF"/>
    <a:srgbClr val="4632FF"/>
    <a:srgbClr val="00C8FF"/>
    <a:srgbClr val="0082FF"/>
    <a:srgbClr val="0083C7"/>
    <a:srgbClr val="3DC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50"/>
    <p:restoredTop sz="96327"/>
  </p:normalViewPr>
  <p:slideViewPr>
    <p:cSldViewPr snapToGrid="0" snapToObjects="1" showGuides="1">
      <p:cViewPr>
        <p:scale>
          <a:sx n="200" d="100"/>
          <a:sy n="200" d="100"/>
        </p:scale>
        <p:origin x="-9582" y="-1272"/>
      </p:cViewPr>
      <p:guideLst>
        <p:guide orient="horz" pos="3368"/>
        <p:guide pos="47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2" y="1749795"/>
            <a:ext cx="12851447" cy="3722335"/>
          </a:xfrm>
        </p:spPr>
        <p:txBody>
          <a:bodyPr anchor="b"/>
          <a:lstStyle>
            <a:lvl1pPr algn="ctr">
              <a:defRPr sz="496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8072" indent="0" algn="ctr">
              <a:buNone/>
              <a:defRPr sz="1654"/>
            </a:lvl2pPr>
            <a:lvl3pPr marL="756144" indent="0" algn="ctr">
              <a:buNone/>
              <a:defRPr sz="1489"/>
            </a:lvl3pPr>
            <a:lvl4pPr marL="1134216" indent="0" algn="ctr">
              <a:buNone/>
              <a:defRPr sz="1323"/>
            </a:lvl4pPr>
            <a:lvl5pPr marL="1512288" indent="0" algn="ctr">
              <a:buNone/>
              <a:defRPr sz="1323"/>
            </a:lvl5pPr>
            <a:lvl6pPr marL="1890360" indent="0" algn="ctr">
              <a:buNone/>
              <a:defRPr sz="1323"/>
            </a:lvl6pPr>
            <a:lvl7pPr marL="2268432" indent="0" algn="ctr">
              <a:buNone/>
              <a:defRPr sz="1323"/>
            </a:lvl7pPr>
            <a:lvl8pPr marL="2646504" indent="0" algn="ctr">
              <a:buNone/>
              <a:defRPr sz="1323"/>
            </a:lvl8pPr>
            <a:lvl9pPr marL="3024576" indent="0" algn="ctr">
              <a:buNone/>
              <a:defRPr sz="1323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30/03/2023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7753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30/03/2023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4925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5" y="569241"/>
            <a:ext cx="3260110" cy="906081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7" y="569241"/>
            <a:ext cx="9591338" cy="90608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30/03/2023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4161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30/03/2023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1363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2665531"/>
            <a:ext cx="13040440" cy="4447497"/>
          </a:xfrm>
        </p:spPr>
        <p:txBody>
          <a:bodyPr anchor="b"/>
          <a:lstStyle>
            <a:lvl1pPr>
              <a:defRPr sz="496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7155103"/>
            <a:ext cx="13040440" cy="2338834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8072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2pPr>
            <a:lvl3pPr marL="756144" indent="0">
              <a:buNone/>
              <a:defRPr sz="1489">
                <a:solidFill>
                  <a:schemeClr val="tx1">
                    <a:tint val="75000"/>
                  </a:schemeClr>
                </a:solidFill>
              </a:defRPr>
            </a:lvl3pPr>
            <a:lvl4pPr marL="113421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228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90360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843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6504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457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30/03/2023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5730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6" y="2846201"/>
            <a:ext cx="6425724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1"/>
            <a:ext cx="6425724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30/03/2023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7288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6" y="569243"/>
            <a:ext cx="13040440" cy="206658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7" y="2620980"/>
            <a:ext cx="6396192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8072" indent="0">
              <a:buNone/>
              <a:defRPr sz="1654" b="1"/>
            </a:lvl2pPr>
            <a:lvl3pPr marL="756144" indent="0">
              <a:buNone/>
              <a:defRPr sz="1489" b="1"/>
            </a:lvl3pPr>
            <a:lvl4pPr marL="1134216" indent="0">
              <a:buNone/>
              <a:defRPr sz="1323" b="1"/>
            </a:lvl4pPr>
            <a:lvl5pPr marL="1512288" indent="0">
              <a:buNone/>
              <a:defRPr sz="1323" b="1"/>
            </a:lvl5pPr>
            <a:lvl6pPr marL="1890360" indent="0">
              <a:buNone/>
              <a:defRPr sz="1323" b="1"/>
            </a:lvl6pPr>
            <a:lvl7pPr marL="2268432" indent="0">
              <a:buNone/>
              <a:defRPr sz="1323" b="1"/>
            </a:lvl7pPr>
            <a:lvl8pPr marL="2646504" indent="0">
              <a:buNone/>
              <a:defRPr sz="1323" b="1"/>
            </a:lvl8pPr>
            <a:lvl9pPr marL="3024576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7" y="3905482"/>
            <a:ext cx="6396192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3" y="2620980"/>
            <a:ext cx="6427693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8072" indent="0">
              <a:buNone/>
              <a:defRPr sz="1654" b="1"/>
            </a:lvl2pPr>
            <a:lvl3pPr marL="756144" indent="0">
              <a:buNone/>
              <a:defRPr sz="1489" b="1"/>
            </a:lvl3pPr>
            <a:lvl4pPr marL="1134216" indent="0">
              <a:buNone/>
              <a:defRPr sz="1323" b="1"/>
            </a:lvl4pPr>
            <a:lvl5pPr marL="1512288" indent="0">
              <a:buNone/>
              <a:defRPr sz="1323" b="1"/>
            </a:lvl5pPr>
            <a:lvl6pPr marL="1890360" indent="0">
              <a:buNone/>
              <a:defRPr sz="1323" b="1"/>
            </a:lvl6pPr>
            <a:lvl7pPr marL="2268432" indent="0">
              <a:buNone/>
              <a:defRPr sz="1323" b="1"/>
            </a:lvl7pPr>
            <a:lvl8pPr marL="2646504" indent="0">
              <a:buNone/>
              <a:defRPr sz="1323" b="1"/>
            </a:lvl8pPr>
            <a:lvl9pPr marL="3024576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3" y="3905482"/>
            <a:ext cx="6427693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30/03/2023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9803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30/03/2023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5344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30/03/2023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3738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2646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39426"/>
            <a:ext cx="7654170" cy="7598117"/>
          </a:xfrm>
        </p:spPr>
        <p:txBody>
          <a:bodyPr/>
          <a:lstStyle>
            <a:lvl1pPr>
              <a:defRPr sz="2646"/>
            </a:lvl1pPr>
            <a:lvl2pPr>
              <a:defRPr sz="2315"/>
            </a:lvl2pPr>
            <a:lvl3pPr>
              <a:defRPr sz="1984"/>
            </a:lvl3pPr>
            <a:lvl4pPr>
              <a:defRPr sz="1654"/>
            </a:lvl4pPr>
            <a:lvl5pPr>
              <a:defRPr sz="1654"/>
            </a:lvl5pPr>
            <a:lvl6pPr>
              <a:defRPr sz="1654"/>
            </a:lvl6pPr>
            <a:lvl7pPr>
              <a:defRPr sz="1654"/>
            </a:lvl7pPr>
            <a:lvl8pPr>
              <a:defRPr sz="1654"/>
            </a:lvl8pPr>
            <a:lvl9pPr>
              <a:defRPr sz="1654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8072" indent="0">
              <a:buNone/>
              <a:defRPr sz="1158"/>
            </a:lvl2pPr>
            <a:lvl3pPr marL="756144" indent="0">
              <a:buNone/>
              <a:defRPr sz="992"/>
            </a:lvl3pPr>
            <a:lvl4pPr marL="1134216" indent="0">
              <a:buNone/>
              <a:defRPr sz="827"/>
            </a:lvl4pPr>
            <a:lvl5pPr marL="1512288" indent="0">
              <a:buNone/>
              <a:defRPr sz="827"/>
            </a:lvl5pPr>
            <a:lvl6pPr marL="1890360" indent="0">
              <a:buNone/>
              <a:defRPr sz="827"/>
            </a:lvl6pPr>
            <a:lvl7pPr marL="2268432" indent="0">
              <a:buNone/>
              <a:defRPr sz="827"/>
            </a:lvl7pPr>
            <a:lvl8pPr marL="2646504" indent="0">
              <a:buNone/>
              <a:defRPr sz="827"/>
            </a:lvl8pPr>
            <a:lvl9pPr marL="3024576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30/03/2023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3031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2646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6"/>
            <a:ext cx="7654170" cy="7598117"/>
          </a:xfrm>
        </p:spPr>
        <p:txBody>
          <a:bodyPr anchor="t"/>
          <a:lstStyle>
            <a:lvl1pPr marL="0" indent="0">
              <a:buNone/>
              <a:defRPr sz="2646"/>
            </a:lvl1pPr>
            <a:lvl2pPr marL="378072" indent="0">
              <a:buNone/>
              <a:defRPr sz="2315"/>
            </a:lvl2pPr>
            <a:lvl3pPr marL="756144" indent="0">
              <a:buNone/>
              <a:defRPr sz="1984"/>
            </a:lvl3pPr>
            <a:lvl4pPr marL="1134216" indent="0">
              <a:buNone/>
              <a:defRPr sz="1654"/>
            </a:lvl4pPr>
            <a:lvl5pPr marL="1512288" indent="0">
              <a:buNone/>
              <a:defRPr sz="1654"/>
            </a:lvl5pPr>
            <a:lvl6pPr marL="1890360" indent="0">
              <a:buNone/>
              <a:defRPr sz="1654"/>
            </a:lvl6pPr>
            <a:lvl7pPr marL="2268432" indent="0">
              <a:buNone/>
              <a:defRPr sz="1654"/>
            </a:lvl7pPr>
            <a:lvl8pPr marL="2646504" indent="0">
              <a:buNone/>
              <a:defRPr sz="1654"/>
            </a:lvl8pPr>
            <a:lvl9pPr marL="3024576" indent="0">
              <a:buNone/>
              <a:defRPr sz="1654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8072" indent="0">
              <a:buNone/>
              <a:defRPr sz="1158"/>
            </a:lvl2pPr>
            <a:lvl3pPr marL="756144" indent="0">
              <a:buNone/>
              <a:defRPr sz="992"/>
            </a:lvl3pPr>
            <a:lvl4pPr marL="1134216" indent="0">
              <a:buNone/>
              <a:defRPr sz="827"/>
            </a:lvl4pPr>
            <a:lvl5pPr marL="1512288" indent="0">
              <a:buNone/>
              <a:defRPr sz="827"/>
            </a:lvl5pPr>
            <a:lvl6pPr marL="1890360" indent="0">
              <a:buNone/>
              <a:defRPr sz="827"/>
            </a:lvl6pPr>
            <a:lvl7pPr marL="2268432" indent="0">
              <a:buNone/>
              <a:defRPr sz="827"/>
            </a:lvl7pPr>
            <a:lvl8pPr marL="2646504" indent="0">
              <a:buNone/>
              <a:defRPr sz="827"/>
            </a:lvl8pPr>
            <a:lvl9pPr marL="3024576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30/03/2023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8178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3"/>
            <a:ext cx="13040440" cy="2066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1"/>
            <a:ext cx="1304044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71155-1156-BA4A-B1E7-B3FF55467FE8}" type="datetimeFigureOut">
              <a:rPr lang="fr-FR" smtClean="0"/>
              <a:t>30/03/2023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6187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6144" rtl="0" eaLnBrk="1" latinLnBrk="0" hangingPunct="1">
        <a:lnSpc>
          <a:spcPct val="90000"/>
        </a:lnSpc>
        <a:spcBef>
          <a:spcPct val="0"/>
        </a:spcBef>
        <a:buNone/>
        <a:defRPr sz="363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036" indent="-189036" algn="l" defTabSz="75614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7108" indent="-189036" algn="l" defTabSz="756144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5180" indent="-189036" algn="l" defTabSz="756144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3pPr>
      <a:lvl4pPr marL="1323252" indent="-189036" algn="l" defTabSz="756144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4pPr>
      <a:lvl5pPr marL="1701324" indent="-189036" algn="l" defTabSz="756144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5pPr>
      <a:lvl6pPr marL="2079396" indent="-189036" algn="l" defTabSz="756144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6pPr>
      <a:lvl7pPr marL="2457468" indent="-189036" algn="l" defTabSz="756144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7pPr>
      <a:lvl8pPr marL="2835540" indent="-189036" algn="l" defTabSz="756144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8pPr>
      <a:lvl9pPr marL="3213612" indent="-189036" algn="l" defTabSz="756144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6144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1pPr>
      <a:lvl2pPr marL="378072" algn="l" defTabSz="756144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2pPr>
      <a:lvl3pPr marL="756144" algn="l" defTabSz="756144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3pPr>
      <a:lvl4pPr marL="1134216" algn="l" defTabSz="756144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4pPr>
      <a:lvl5pPr marL="1512288" algn="l" defTabSz="756144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5pPr>
      <a:lvl6pPr marL="1890360" algn="l" defTabSz="756144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6pPr>
      <a:lvl7pPr marL="2268432" algn="l" defTabSz="756144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7pPr>
      <a:lvl8pPr marL="2646504" algn="l" defTabSz="756144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8pPr>
      <a:lvl9pPr marL="3024576" algn="l" defTabSz="756144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personne, groupe&#10;&#10;Description générée automatiquement">
            <a:extLst>
              <a:ext uri="{FF2B5EF4-FFF2-40B4-BE49-F238E27FC236}">
                <a16:creationId xmlns:a16="http://schemas.microsoft.com/office/drawing/2014/main" id="{70DAFCD1-E04F-32E6-80A7-A0ECB2F8F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000" y="0"/>
            <a:ext cx="10079198" cy="1069181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D8B98BE-9122-8987-22B6-7EA8B27513D1}"/>
              </a:ext>
            </a:extLst>
          </p:cNvPr>
          <p:cNvSpPr/>
          <p:nvPr/>
        </p:nvSpPr>
        <p:spPr>
          <a:xfrm>
            <a:off x="-17999" y="0"/>
            <a:ext cx="10079198" cy="5143499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5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1685E33B-A9A9-A9EF-D2BC-3AEC91112D1C}"/>
              </a:ext>
            </a:extLst>
          </p:cNvPr>
          <p:cNvGrpSpPr/>
          <p:nvPr/>
        </p:nvGrpSpPr>
        <p:grpSpPr>
          <a:xfrm flipH="1">
            <a:off x="-33240" y="9293181"/>
            <a:ext cx="10094439" cy="1437227"/>
            <a:chOff x="-18000" y="9293181"/>
            <a:chExt cx="10109678" cy="1437227"/>
          </a:xfrm>
        </p:grpSpPr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B6A1038B-A5DC-E73C-33BF-E33C5115E2B4}"/>
                </a:ext>
              </a:extLst>
            </p:cNvPr>
            <p:cNvSpPr/>
            <p:nvPr/>
          </p:nvSpPr>
          <p:spPr>
            <a:xfrm>
              <a:off x="-17999" y="9297372"/>
              <a:ext cx="10094438" cy="1428750"/>
            </a:xfrm>
            <a:custGeom>
              <a:avLst/>
              <a:gdLst>
                <a:gd name="connsiteX0" fmla="*/ 0 w 10055082"/>
                <a:gd name="connsiteY0" fmla="*/ 0 h 1428750"/>
                <a:gd name="connsiteX1" fmla="*/ 10055082 w 10055082"/>
                <a:gd name="connsiteY1" fmla="*/ 0 h 1428750"/>
                <a:gd name="connsiteX2" fmla="*/ 10055082 w 10055082"/>
                <a:gd name="connsiteY2" fmla="*/ 1428750 h 1428750"/>
                <a:gd name="connsiteX3" fmla="*/ 0 w 10055082"/>
                <a:gd name="connsiteY3" fmla="*/ 1428750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55082" h="1428750">
                  <a:moveTo>
                    <a:pt x="0" y="0"/>
                  </a:moveTo>
                  <a:lnTo>
                    <a:pt x="10055082" y="0"/>
                  </a:lnTo>
                  <a:lnTo>
                    <a:pt x="10055082" y="1428750"/>
                  </a:lnTo>
                  <a:lnTo>
                    <a:pt x="0" y="1428750"/>
                  </a:lnTo>
                  <a:close/>
                </a:path>
              </a:pathLst>
            </a:custGeom>
            <a:solidFill>
              <a:schemeClr val="tx1">
                <a:alpha val="48000"/>
              </a:schemeClr>
            </a:solidFill>
            <a:ln w="9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423A6AB4-E6EF-D4F3-B61C-C10CE6BB7D7B}"/>
                </a:ext>
              </a:extLst>
            </p:cNvPr>
            <p:cNvSpPr/>
            <p:nvPr/>
          </p:nvSpPr>
          <p:spPr>
            <a:xfrm>
              <a:off x="-18000" y="9293181"/>
              <a:ext cx="3755354" cy="1437227"/>
            </a:xfrm>
            <a:custGeom>
              <a:avLst/>
              <a:gdLst>
                <a:gd name="connsiteX0" fmla="*/ 3359942 w 3755354"/>
                <a:gd name="connsiteY0" fmla="*/ 1437227 h 1437227"/>
                <a:gd name="connsiteX1" fmla="*/ 3755355 w 3755354"/>
                <a:gd name="connsiteY1" fmla="*/ 718566 h 1437227"/>
                <a:gd name="connsiteX2" fmla="*/ 3359942 w 3755354"/>
                <a:gd name="connsiteY2" fmla="*/ 0 h 1437227"/>
                <a:gd name="connsiteX3" fmla="*/ 0 w 3755354"/>
                <a:gd name="connsiteY3" fmla="*/ 0 h 1437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5354" h="1437227">
                  <a:moveTo>
                    <a:pt x="3359942" y="1437227"/>
                  </a:moveTo>
                  <a:lnTo>
                    <a:pt x="3755355" y="718566"/>
                  </a:lnTo>
                  <a:lnTo>
                    <a:pt x="3359942" y="0"/>
                  </a:lnTo>
                  <a:lnTo>
                    <a:pt x="0" y="0"/>
                  </a:lnTo>
                </a:path>
              </a:pathLst>
            </a:custGeom>
            <a:noFill/>
            <a:ln w="985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r>
                <a:rPr lang="fr-FR" dirty="0"/>
                <a:t> </a:t>
              </a:r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648B32CE-70CA-0808-F629-3728C66B84BF}"/>
                </a:ext>
              </a:extLst>
            </p:cNvPr>
            <p:cNvSpPr/>
            <p:nvPr/>
          </p:nvSpPr>
          <p:spPr>
            <a:xfrm>
              <a:off x="3346841" y="9293181"/>
              <a:ext cx="3773418" cy="1437227"/>
            </a:xfrm>
            <a:custGeom>
              <a:avLst/>
              <a:gdLst>
                <a:gd name="connsiteX0" fmla="*/ 3359941 w 3755354"/>
                <a:gd name="connsiteY0" fmla="*/ 1437227 h 1437227"/>
                <a:gd name="connsiteX1" fmla="*/ 3755354 w 3755354"/>
                <a:gd name="connsiteY1" fmla="*/ 718566 h 1437227"/>
                <a:gd name="connsiteX2" fmla="*/ 3359941 w 3755354"/>
                <a:gd name="connsiteY2" fmla="*/ 0 h 1437227"/>
                <a:gd name="connsiteX3" fmla="*/ 0 w 3755354"/>
                <a:gd name="connsiteY3" fmla="*/ 0 h 1437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5354" h="1437227">
                  <a:moveTo>
                    <a:pt x="3359941" y="1437227"/>
                  </a:moveTo>
                  <a:lnTo>
                    <a:pt x="3755354" y="718566"/>
                  </a:lnTo>
                  <a:lnTo>
                    <a:pt x="3359941" y="0"/>
                  </a:lnTo>
                  <a:lnTo>
                    <a:pt x="0" y="0"/>
                  </a:lnTo>
                </a:path>
              </a:pathLst>
            </a:custGeom>
            <a:noFill/>
            <a:ln w="985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98D060D1-5DB0-135C-4DD8-7B9674644CB7}"/>
                </a:ext>
              </a:extLst>
            </p:cNvPr>
            <p:cNvSpPr/>
            <p:nvPr/>
          </p:nvSpPr>
          <p:spPr>
            <a:xfrm>
              <a:off x="6695434" y="9293181"/>
              <a:ext cx="3396244" cy="45719"/>
            </a:xfrm>
            <a:custGeom>
              <a:avLst/>
              <a:gdLst>
                <a:gd name="connsiteX0" fmla="*/ 3359941 w 3359941"/>
                <a:gd name="connsiteY0" fmla="*/ 0 h 9525"/>
                <a:gd name="connsiteX1" fmla="*/ 0 w 3359941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59941" h="9525">
                  <a:moveTo>
                    <a:pt x="3359941" y="0"/>
                  </a:moveTo>
                  <a:lnTo>
                    <a:pt x="0" y="0"/>
                  </a:lnTo>
                </a:path>
              </a:pathLst>
            </a:custGeom>
            <a:ln w="985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pic>
        <p:nvPicPr>
          <p:cNvPr id="33" name="Image 32">
            <a:extLst>
              <a:ext uri="{FF2B5EF4-FFF2-40B4-BE49-F238E27FC236}">
                <a16:creationId xmlns:a16="http://schemas.microsoft.com/office/drawing/2014/main" id="{8E4B64B9-40C1-05CE-7DEE-036B633520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3573" y="7649582"/>
            <a:ext cx="3626747" cy="286655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8064602B-B53D-D5E8-3CAB-0F247E882E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08" y="413794"/>
            <a:ext cx="9604011" cy="190169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45D3D37-CCAE-69EE-71A5-02D4153D619B}"/>
              </a:ext>
            </a:extLst>
          </p:cNvPr>
          <p:cNvSpPr/>
          <p:nvPr/>
        </p:nvSpPr>
        <p:spPr>
          <a:xfrm>
            <a:off x="11338560" y="581260"/>
            <a:ext cx="3126106" cy="13711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algn="r">
              <a:lnSpc>
                <a:spcPct val="80000"/>
              </a:lnSpc>
              <a:spcAft>
                <a:spcPts val="600"/>
              </a:spcAft>
            </a:pPr>
            <a:r>
              <a:rPr lang="ar-AE" sz="5400" b="1" dirty="0">
                <a:gradFill flip="none" rotWithShape="1">
                  <a:gsLst>
                    <a:gs pos="100000">
                      <a:srgbClr val="0082FF"/>
                    </a:gs>
                    <a:gs pos="0">
                      <a:srgbClr val="00C8FF"/>
                    </a:gs>
                  </a:gsLst>
                  <a:lin ang="3000000" scaled="0"/>
                  <a:tileRect/>
                </a:gradFill>
                <a:latin typeface="Gotham Rounded Bold" panose="02000000000000000000" pitchFamily="50" charset="0"/>
                <a:cs typeface="Noto Kufi Arabic" pitchFamily="2"/>
              </a:rPr>
              <a:t>اليوم العالمي للسلامة</a:t>
            </a:r>
            <a:endParaRPr lang="fr-FR" sz="5400" b="1" dirty="0">
              <a:gradFill flip="none" rotWithShape="1">
                <a:gsLst>
                  <a:gs pos="100000">
                    <a:srgbClr val="0082FF"/>
                  </a:gs>
                  <a:gs pos="0">
                    <a:srgbClr val="00C8FF"/>
                  </a:gs>
                </a:gsLst>
                <a:lin ang="3000000" scaled="0"/>
                <a:tileRect/>
              </a:gradFill>
              <a:latin typeface="Gotham Rounded Bold" panose="02000000000000000000" pitchFamily="50" charset="0"/>
              <a:cs typeface="Noto Kufi Arabic" pitchFamily="2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F642E44-D057-6F1F-C7DA-F1AF9214ED38}"/>
              </a:ext>
            </a:extLst>
          </p:cNvPr>
          <p:cNvSpPr/>
          <p:nvPr/>
        </p:nvSpPr>
        <p:spPr>
          <a:xfrm>
            <a:off x="10800940" y="2003160"/>
            <a:ext cx="3709446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algn="r">
              <a:spcAft>
                <a:spcPts val="600"/>
              </a:spcAft>
            </a:pPr>
            <a:r>
              <a:rPr lang="ar-AE" sz="2800" b="1" dirty="0">
                <a:gradFill>
                  <a:gsLst>
                    <a:gs pos="100000">
                      <a:srgbClr val="4632FF"/>
                    </a:gs>
                    <a:gs pos="1000">
                      <a:srgbClr val="00AAFF"/>
                    </a:gs>
                  </a:gsLst>
                  <a:lin ang="3000000" scaled="0"/>
                </a:gradFill>
                <a:latin typeface="Gotham Rounded Bold" panose="02000000000000000000" pitchFamily="50" charset="0"/>
                <a:cs typeface="Noto Kufi Arabic" pitchFamily="2"/>
              </a:rPr>
              <a:t>28 أبريل 2023</a:t>
            </a:r>
            <a:endParaRPr lang="fr-FR" sz="2800" b="1" dirty="0">
              <a:gradFill>
                <a:gsLst>
                  <a:gs pos="100000">
                    <a:srgbClr val="4632FF"/>
                  </a:gs>
                  <a:gs pos="1000">
                    <a:srgbClr val="00AAFF"/>
                  </a:gs>
                </a:gsLst>
                <a:lin ang="3000000" scaled="0"/>
              </a:gradFill>
              <a:latin typeface="Gotham Rounded Bold" panose="02000000000000000000" pitchFamily="50" charset="0"/>
              <a:cs typeface="Noto Kufi Arabic" pitchFamily="2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EFFF6661-0E29-3AD8-4025-AA270B0D3676}"/>
              </a:ext>
            </a:extLst>
          </p:cNvPr>
          <p:cNvSpPr txBox="1"/>
          <p:nvPr/>
        </p:nvSpPr>
        <p:spPr>
          <a:xfrm>
            <a:off x="9239604" y="4037990"/>
            <a:ext cx="5377462" cy="3139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just">
              <a:lnSpc>
                <a:spcPct val="80000"/>
              </a:lnSpc>
              <a:spcAft>
                <a:spcPts val="600"/>
              </a:spcAft>
              <a:defRPr sz="4000">
                <a:gradFill>
                  <a:gsLst>
                    <a:gs pos="0">
                      <a:srgbClr val="4632FF"/>
                    </a:gs>
                    <a:gs pos="100000">
                      <a:srgbClr val="00AAFF"/>
                    </a:gs>
                  </a:gsLst>
                  <a:lin ang="3000000" scaled="0"/>
                </a:gradFill>
                <a:latin typeface="Gotham Rounded Bold" panose="02000000000000000000" pitchFamily="50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r" rtl="1"/>
            <a:r>
              <a:rPr lang="fr-FR" sz="2400" dirty="0">
                <a:gradFill>
                  <a:gsLst>
                    <a:gs pos="100000">
                      <a:srgbClr val="4632FF"/>
                    </a:gs>
                    <a:gs pos="0">
                      <a:srgbClr val="00AAFF"/>
                    </a:gs>
                  </a:gsLst>
                  <a:lin ang="3000000" scaled="0"/>
                </a:gra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Kufi Arabic" pitchFamily="2"/>
              </a:rPr>
              <a:t> </a:t>
            </a:r>
            <a:r>
              <a:rPr lang="ar-SA" sz="2400" dirty="0">
                <a:gradFill>
                  <a:gsLst>
                    <a:gs pos="100000">
                      <a:srgbClr val="4632FF"/>
                    </a:gs>
                    <a:gs pos="0">
                      <a:srgbClr val="00AAFF"/>
                    </a:gs>
                  </a:gsLst>
                  <a:lin ang="3000000" scaled="0"/>
                </a:gra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Kufi Arabic" pitchFamily="2"/>
              </a:rPr>
              <a:t>معًـا دعونا نكون صارمين ونبقى يقظين</a:t>
            </a:r>
            <a:endParaRPr lang="fr-FR" sz="2400" dirty="0">
              <a:gradFill>
                <a:gsLst>
                  <a:gs pos="100000">
                    <a:srgbClr val="4632FF"/>
                  </a:gs>
                  <a:gs pos="0">
                    <a:srgbClr val="00AAFF"/>
                  </a:gs>
                </a:gsLst>
                <a:lin ang="3000000" scaled="0"/>
              </a:gradFill>
              <a:effectLst/>
              <a:latin typeface="Calibri" panose="020F0502020204030204" pitchFamily="34" charset="0"/>
              <a:ea typeface="Calibri" panose="020F0502020204030204" pitchFamily="34" charset="0"/>
              <a:cs typeface="Noto Kufi Arabic" pitchFamily="2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7C7AC42-C61C-740A-EE1D-7304A9E83875}"/>
              </a:ext>
            </a:extLst>
          </p:cNvPr>
          <p:cNvSpPr txBox="1"/>
          <p:nvPr/>
        </p:nvSpPr>
        <p:spPr>
          <a:xfrm>
            <a:off x="472428" y="1291953"/>
            <a:ext cx="922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!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8D59ED4-DF5F-B0C0-E71F-2F0867A2EC7E}"/>
              </a:ext>
            </a:extLst>
          </p:cNvPr>
          <p:cNvSpPr txBox="1"/>
          <p:nvPr/>
        </p:nvSpPr>
        <p:spPr>
          <a:xfrm>
            <a:off x="5496166" y="581260"/>
            <a:ext cx="922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chemeClr val="bg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: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3B5341B7-C6D8-6DBA-2BF4-5E65E9982B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76" y="9335671"/>
            <a:ext cx="8907028" cy="141439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9B4AFD8A-5043-DD58-C2A5-04E7D225B1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59884" y="2617221"/>
            <a:ext cx="4115157" cy="123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41027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161D0CFBF04D419E92C6762A59609F" ma:contentTypeVersion="13" ma:contentTypeDescription="Crée un document." ma:contentTypeScope="" ma:versionID="a2f7082f42cf32efff37312ce1e57755">
  <xsd:schema xmlns:xsd="http://www.w3.org/2001/XMLSchema" xmlns:xs="http://www.w3.org/2001/XMLSchema" xmlns:p="http://schemas.microsoft.com/office/2006/metadata/properties" xmlns:ns2="9694f358-bea2-4fbc-945c-785bfdba02d6" xmlns:ns3="c09fe5a3-2d36-47ce-8129-a79ea8f55571" targetNamespace="http://schemas.microsoft.com/office/2006/metadata/properties" ma:root="true" ma:fieldsID="a17331ca07228deccaf7c1472f56731f" ns2:_="" ns3:_="">
    <xsd:import namespace="9694f358-bea2-4fbc-945c-785bfdba02d6"/>
    <xsd:import namespace="c09fe5a3-2d36-47ce-8129-a79ea8f5557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94f358-bea2-4fbc-945c-785bfdba02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9fe5a3-2d36-47ce-8129-a79ea8f5557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67CBA75-1F9F-45E5-91E6-BF0F8AA8984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86324CF-0369-4587-A60A-0E432FBFB0E7}">
  <ds:schemaRefs>
    <ds:schemaRef ds:uri="http://schemas.microsoft.com/office/2006/metadata/properties"/>
    <ds:schemaRef ds:uri="9694f358-bea2-4fbc-945c-785bfdba02d6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c09fe5a3-2d36-47ce-8129-a79ea8f55571"/>
    <ds:schemaRef ds:uri="http://purl.org/dc/terms/"/>
    <ds:schemaRef ds:uri="http://purl.org/dc/elements/1.1/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B0B976F-ED3A-4A98-A3C9-CB09202AF2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94f358-bea2-4fbc-945c-785bfdba02d6"/>
    <ds:schemaRef ds:uri="c09fe5a3-2d36-47ce-8129-a79ea8f5557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590</TotalTime>
  <Words>16</Words>
  <Application>Microsoft Office PowerPoint</Application>
  <PresentationFormat>Personnalisé</PresentationFormat>
  <Paragraphs>6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Gotham Rounded Bold</vt:lpstr>
      <vt:lpstr>Noto Sans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Joséphine Dufour Lamanthe</dc:creator>
  <cp:lastModifiedBy>sab perez</cp:lastModifiedBy>
  <cp:revision>32</cp:revision>
  <dcterms:created xsi:type="dcterms:W3CDTF">2022-03-15T11:40:48Z</dcterms:created>
  <dcterms:modified xsi:type="dcterms:W3CDTF">2023-03-30T11:07:29Z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0x0101005D161D0CFBF04D419E92C6762A59609F</vt:lpwstr>
  </property>
  <property fmtid="{D5CDD505-2E9C-101B-9397-08002B2CF9AE}" pid="3" name="MSIP_Label_a4593b6e-8994-43c5-a486-e951b5f02cec_Enabled">
    <vt:lpwstr>true</vt:lpwstr>
  </property>
  <property fmtid="{D5CDD505-2E9C-101B-9397-08002B2CF9AE}" pid="4" name="MSIP_Label_a4593b6e-8994-43c5-a486-e951b5f02cec_SetDate">
    <vt:lpwstr>2022-04-25T07:44:03Z</vt:lpwstr>
  </property>
  <property fmtid="{D5CDD505-2E9C-101B-9397-08002B2CF9AE}" pid="5" name="MSIP_Label_a4593b6e-8994-43c5-a486-e951b5f02cec_Method">
    <vt:lpwstr>Privileged</vt:lpwstr>
  </property>
  <property fmtid="{D5CDD505-2E9C-101B-9397-08002B2CF9AE}" pid="6" name="MSIP_Label_a4593b6e-8994-43c5-a486-e951b5f02cec_Name">
    <vt:lpwstr>a4593b6e-8994-43c5-a486-e951b5f02cec</vt:lpwstr>
  </property>
  <property fmtid="{D5CDD505-2E9C-101B-9397-08002B2CF9AE}" pid="7" name="MSIP_Label_a4593b6e-8994-43c5-a486-e951b5f02cec_SiteId">
    <vt:lpwstr>329e91b0-e21f-48fb-a071-456717ecc28e</vt:lpwstr>
  </property>
  <property fmtid="{D5CDD505-2E9C-101B-9397-08002B2CF9AE}" pid="8" name="MSIP_Label_a4593b6e-8994-43c5-a486-e951b5f02cec_ActionId">
    <vt:lpwstr>deac3df0-474e-4383-98d3-0c4e7a0f799a</vt:lpwstr>
  </property>
  <property fmtid="{D5CDD505-2E9C-101B-9397-08002B2CF9AE}" pid="9" name="MSIP_Label_a4593b6e-8994-43c5-a486-e951b5f02cec_ContentBits">
    <vt:lpwstr>0</vt:lpwstr>
  </property>
</Properties>
</file>