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528" y="-354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en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b="1" i="0" u="none" baseline="0" lang="en"/>
              <a:t>The Top 5 Accidents Linked to Violation of the Golden Rules</a:t>
            </a:r>
            <a:br>
              <a:rPr cap="none" lang="en">
                <a:cs typeface="Arial" charset="0"/>
              </a:rPr>
            </a:br>
            <a:r>
              <a:rPr cap="none" b="1" i="0" u="none" baseline="0" lang="en">
                <a:cs typeface="Arial" charset="0"/>
              </a:rPr>
              <a:t>Resource Documents</a:t>
            </a:r>
            <a:endParaRPr lang="en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en">
                <a:cs typeface="Arial" charset="0"/>
              </a:rPr>
              <a:t>H3SE integration kit</a:t>
            </a:r>
          </a:p>
          <a:p>
            <a:pPr eaLnBrk="1" hangingPunct="1" algn="l" rtl="0"/>
            <a:r>
              <a:rPr b="0" i="0" u="none" baseline="0" lang="en">
                <a:cs typeface="Arial" charset="0"/>
              </a:rPr>
              <a:t>Module TCT 2.2</a:t>
            </a:r>
            <a:endParaRPr lang="en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en"/>
              <a:t/>
            </a:r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en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b="0" i="0" u="none" baseline="0" lang="en">
                <a:cs typeface="Arial" pitchFamily="34" charset="0"/>
              </a:rPr>
              <a:t>H3SE integration kit - TCT 2.2 – Golden Rules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en"/>
              <a:t>Distribution of Group accidents 2010 - 2016</a:t>
            </a:r>
            <a:br>
              <a:rPr lang="en"/>
            </a:br>
            <a:r>
              <a:rPr b="1" i="0" u="none" baseline="0" lang="en"/>
              <a:t>- Accidents with real consequences &gt; or = 4</a:t>
            </a:r>
            <a:br>
              <a:rPr lang="en"/>
            </a:br>
            <a:r>
              <a:rPr b="1" i="0" u="none" baseline="0" lang="en"/>
              <a:t>- HIPO with potential consequences &gt; or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en"/>
              <a:t/>
            </a:r>
            <a:fld id="{8AC0E203-E9E5-6A48-ADC6-FC3040EBF374}" type="slidenum">
              <a:rPr/>
              <a:pPr/>
              <a:t>3</a:t>
            </a:fld>
            <a:endParaRPr lang="en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sz="900" b="0" i="0" u="none" baseline="0" lang="en">
                <a:cs typeface="Arial" pitchFamily="34" charset="0"/>
              </a:rPr>
              <a:t>H3SE integration kit - TCT 2.2 – Golden Rules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47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Le Top 5 des accidents liés à la violation des Règles d’Or Documents Ressources</vt:lpstr>
      <vt:lpstr>Diapositive 2</vt:lpstr>
      <vt:lpstr>répartition des accidents Groupe 2010-2016 - Accidents avec conséquences réelles &gt; ou = 4 - HIPO avec conséquences potentielles &gt; ou = 4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129</cp:revision>
  <dcterms:created xsi:type="dcterms:W3CDTF">2015-09-07T13:13:13Z</dcterms:created>
  <dcterms:modified xsi:type="dcterms:W3CDTF">2017-03-20T07:00:58Z</dcterms:modified>
</cp:coreProperties>
</file>