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1620" y="-60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10/07/2017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ru-RU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ru-RU" b="1" i="0" u="none" baseline="0"/>
              <a:t>5 самых известных происшествий, связанных с нарушением золотых правил</a:t>
            </a:r>
            <a:r>
              <a:rPr lang="ru-RU" cap="none">
                <a:cs typeface="Arial" charset="0"/>
              </a:rPr>
              <a:t/>
            </a:r>
            <a:br>
              <a:rPr lang="ru-RU" cap="none">
                <a:cs typeface="Arial" charset="0"/>
              </a:rPr>
            </a:br>
            <a:r>
              <a:rPr lang="ru-RU" b="1" i="0" u="none" cap="none" baseline="0">
                <a:cs typeface="Arial" charset="0"/>
              </a:rPr>
              <a:t>Документы Ресурсы</a:t>
            </a:r>
            <a:endParaRPr lang="ru-RU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charset="0"/>
              </a:rPr>
              <a:t>Модуль TCT 2.2</a:t>
            </a:r>
            <a:endParaRPr lang="ru-RU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lang="ru-RU" b="0" i="0" u="none" baseline="0">
                <a:cs typeface="Arial" pitchFamily="34" charset="0"/>
              </a:rPr>
              <a:t>Общий пакет H3SE - TCT 2.2  – Золотые правила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20000" cy="1080000"/>
          </a:xfrm>
        </p:spPr>
        <p:txBody>
          <a:bodyPr/>
          <a:lstStyle/>
          <a:p>
            <a:pPr algn="l" rtl="0"/>
            <a:r>
              <a:rPr lang="ru-RU" sz="2100" b="1" i="0" u="none" baseline="0" dirty="0"/>
              <a:t>распределение происшествий Группы в 2010-2016 гг.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b="1" i="0" u="none" baseline="0" dirty="0"/>
              <a:t>- Происшествия с реальными последствиями &gt; или = 4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b="1" i="0" u="none" baseline="0" dirty="0"/>
              <a:t>- HIPO с потенциальными последствиями &gt; или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8AC0E203-E9E5-6A48-ADC6-FC3040EBF374}" type="slidenum">
              <a:rPr/>
              <a:pPr/>
              <a:t>3</a:t>
            </a:fld>
            <a:endParaRPr lang="ru-RU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lang="ru-RU" sz="900" b="0" i="0" u="none" baseline="0">
                <a:cs typeface="Arial" pitchFamily="34" charset="0"/>
              </a:rPr>
              <a:t>Общий пакет H3SE - TCT 2.2  – Золотые правила – V2</a:t>
            </a:r>
          </a:p>
        </p:txBody>
      </p:sp>
    </p:spTree>
    <p:extLst>
      <p:ext uri="{BB962C8B-B14F-4D97-AF65-F5344CB8AC3E}">
        <p14:creationId xmlns:p14="http://schemas.microsoft.com/office/powerpoint/2010/main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5 самых известных происшествий, связанных с нарушением золотых правил Документы Ресурсы</vt:lpstr>
      <vt:lpstr>Présentation PowerPoint</vt:lpstr>
      <vt:lpstr>распределение происшествий Группы в 2010-2016 гг. - Происшествия с реальными последствиями &gt; или = 4 - HIPO с потенциальными последствиями &gt; или = 4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Manuela Uribesolis</cp:lastModifiedBy>
  <cp:revision>130</cp:revision>
  <dcterms:created xsi:type="dcterms:W3CDTF">2015-09-07T13:13:13Z</dcterms:created>
  <dcterms:modified xsi:type="dcterms:W3CDTF">2017-07-10T21:35:49Z</dcterms:modified>
</cp:coreProperties>
</file>